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F83CF-B745-FE6D-4952-C3C4C793A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90112-5652-FB0B-A8C0-AD322CDBA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47A36-43C1-8B56-0A4F-72712EA8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9992-2602-4AB3-A996-CE6BA48371A8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087A-2875-0F92-FEDA-A21AFCB8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1E5D6-005D-7E29-8C46-1DE8D30C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9690-66C5-4822-8930-1433DBBD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A410-E598-21F2-6789-20F513FB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78448-3CF4-A5B5-1336-4BA55D5A1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91A8E-2CEC-FEFD-B01F-13B56E593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9992-2602-4AB3-A996-CE6BA48371A8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E352C-63BE-29E6-3865-DB3FB022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FF514-A411-6D15-BC6B-A10F7C86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9690-66C5-4822-8930-1433DBBD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08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60600C-66E6-5762-3F11-DDF872FC0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88A53-CE31-0A16-9B1A-8C594708D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AA490-5E8E-CCC0-FF0B-D97CDDC1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9992-2602-4AB3-A996-CE6BA48371A8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AF09-DE7B-A5A8-B27C-38635E20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58828-EEC8-87CC-B42A-797EC890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9690-66C5-4822-8930-1433DBBD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7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27CA-27A8-8540-5934-3799D2FF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AAA19-A5FE-E0D9-D9C4-5817C5F9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21A44-FFA0-7172-7E48-3F3793373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9992-2602-4AB3-A996-CE6BA48371A8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2943B-98BC-A55D-F2A1-8EC4F45D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DD521-16EE-CA88-14D4-DAA7120B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9690-66C5-4822-8930-1433DBBD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7430-5C8C-44FB-F957-212D7DD15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B9CF9-2C69-3801-71E9-57B8B3F13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67B18-7832-A467-149A-839E9A0A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9992-2602-4AB3-A996-CE6BA48371A8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5A541-3C32-E317-A22E-9FBBEA29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0695F-E6E1-6CBF-4A23-BA8A41E6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9690-66C5-4822-8930-1433DBBD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6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DA73-75A0-DC99-FB12-C9DE7D3E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37533-F9D4-C17F-3221-1ABE48154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2BC7F-A129-5D9D-1CAE-4337F5145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EDC3D-01E3-FC62-BB5D-1277CC80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9992-2602-4AB3-A996-CE6BA48371A8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0A262-9C6D-A7A2-60B5-2B7463BA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BC257-F1DB-8C48-E4EF-F29E1C6A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9690-66C5-4822-8930-1433DBBD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5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40F9E-F520-51A2-42BD-C52FF855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26EA4-4F43-B0DD-4EA0-7DFE333B2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B54DB-46AF-D658-2298-FCFBFDF67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E6239-982D-4B41-F000-59E52D514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65956-C1E0-F366-307E-A5F3554F3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94C06-D3CC-2001-56D0-C7A21F45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9992-2602-4AB3-A996-CE6BA48371A8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120C5-462A-0F16-F30A-60660361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4FFC9-5298-0E00-E281-AECE987C7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9690-66C5-4822-8930-1433DBBD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0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32F0-AEF8-EAFB-688A-FFB091157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E2FB4-3140-ACEE-AA6A-9551221F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9992-2602-4AB3-A996-CE6BA48371A8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0F4B9-4FD0-D9AF-2A70-CD60E1CF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1A5F8-1CC3-1967-09F7-971B1F99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9690-66C5-4822-8930-1433DBBD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0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E5277-179F-1AC7-6DFC-7C1A5AA6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9992-2602-4AB3-A996-CE6BA48371A8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AA8A0-545A-A23D-4B8F-24D2768A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2CA11-029E-0E42-2C13-2FDE0DC5D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9690-66C5-4822-8930-1433DBBD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7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B764-01F0-964C-7BA8-3212EA915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47CF8-BCED-1288-0D8F-2C13AE49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6BC1E-D9B9-D968-B431-E1586579E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8E86D-1700-902C-22BD-13CA97A8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9992-2602-4AB3-A996-CE6BA48371A8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186A5-CA11-A1C5-7615-A2C2A537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E0F73-4315-7C9A-4AEB-1AF8C2D2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9690-66C5-4822-8930-1433DBBD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7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3374-2B69-0E83-F2AB-F5F70070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DDB55-0A6F-C5A0-7709-8CF1837BB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E6EB0-EB55-5914-9870-5CBA80F85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677B0-E731-C9AB-369C-DE978FF71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89992-2602-4AB3-A996-CE6BA48371A8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CCB0F-324E-241B-1BE7-8C27C0C3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2E6E2-C2E4-583F-0E10-4C363CD0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D9690-66C5-4822-8930-1433DBBD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9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02C86-B0F2-8EBF-3817-EC70F5F4B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F1224-3CAE-E0F2-EA27-DA9427319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A0575-87AC-7736-B528-8DD1F0D16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389992-2602-4AB3-A996-CE6BA48371A8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279B-280D-7739-48E4-670493882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BEA50-795D-AF60-4290-7C6D46075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ED9690-66C5-4822-8930-1433DBBD3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3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078AA0-95C8-BF18-601C-25D186729703}"/>
              </a:ext>
            </a:extLst>
          </p:cNvPr>
          <p:cNvSpPr/>
          <p:nvPr/>
        </p:nvSpPr>
        <p:spPr>
          <a:xfrm>
            <a:off x="4467225" y="1038225"/>
            <a:ext cx="2305050" cy="523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th-TH" sz="24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ประเภทของข้อมูล</a:t>
            </a:r>
            <a:endParaRPr lang="en-US" sz="2400" b="1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941E66-6E8B-32A3-B6AE-17FA472FC76A}"/>
              </a:ext>
            </a:extLst>
          </p:cNvPr>
          <p:cNvSpPr/>
          <p:nvPr/>
        </p:nvSpPr>
        <p:spPr>
          <a:xfrm>
            <a:off x="2156884" y="2090737"/>
            <a:ext cx="2305050" cy="6953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th-TH" sz="24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ข้อมูลเชิงคุณภาพ</a:t>
            </a:r>
          </a:p>
          <a:p>
            <a:pPr algn="ctr">
              <a:lnSpc>
                <a:spcPct val="80000"/>
              </a:lnSpc>
            </a:pPr>
            <a:r>
              <a:rPr lang="th-TH" sz="24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(</a:t>
            </a:r>
            <a:r>
              <a:rPr lang="en-US" sz="24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Qualitative Data</a:t>
            </a:r>
            <a:r>
              <a:rPr lang="th-TH" sz="24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)</a:t>
            </a:r>
            <a:endParaRPr lang="en-US" sz="2400" b="1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D135B6-85F6-7FCA-7FA4-F13890C2AF18}"/>
              </a:ext>
            </a:extLst>
          </p:cNvPr>
          <p:cNvSpPr/>
          <p:nvPr/>
        </p:nvSpPr>
        <p:spPr>
          <a:xfrm>
            <a:off x="7038975" y="2090736"/>
            <a:ext cx="2305050" cy="6953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th-TH" sz="24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ข้อมูลเชิงปริมาณ (</a:t>
            </a:r>
            <a:r>
              <a:rPr lang="en-US" sz="24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Quantitative Data</a:t>
            </a:r>
            <a:r>
              <a:rPr lang="th-TH" sz="2400" b="1" dirty="0">
                <a:latin typeface="TH Sarabun Chula" panose="00000500000000000000" pitchFamily="2" charset="-34"/>
                <a:cs typeface="TH Sarabun Chula" panose="00000500000000000000" pitchFamily="2" charset="-34"/>
              </a:rPr>
              <a:t>)</a:t>
            </a:r>
            <a:endParaRPr lang="en-US" sz="2400" b="1" dirty="0"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E736A8F-8E54-EFD4-167D-97CC7B8E9B7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4200262" y="671248"/>
            <a:ext cx="528637" cy="2310341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F848854-AD80-60C9-D397-18201E1BE14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641307" y="540543"/>
            <a:ext cx="528636" cy="2571750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D9290D4-F2C0-CC2D-6F4A-146F6AF6F53B}"/>
              </a:ext>
            </a:extLst>
          </p:cNvPr>
          <p:cNvSpPr/>
          <p:nvPr/>
        </p:nvSpPr>
        <p:spPr>
          <a:xfrm>
            <a:off x="908051" y="3521075"/>
            <a:ext cx="2305050" cy="695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th-TH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Chula" panose="00000500000000000000" pitchFamily="2" charset="-34"/>
                <a:cs typeface="TH Sarabun Chula" panose="00000500000000000000" pitchFamily="2" charset="-34"/>
              </a:rPr>
              <a:t>ข้อมูลนามบัญญัติ</a:t>
            </a:r>
          </a:p>
          <a:p>
            <a:pPr algn="ctr">
              <a:lnSpc>
                <a:spcPct val="80000"/>
              </a:lnSpc>
            </a:pPr>
            <a:r>
              <a:rPr lang="th-TH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Chula" panose="00000500000000000000" pitchFamily="2" charset="-34"/>
                <a:cs typeface="TH Sarabun Chula" panose="00000500000000000000" pitchFamily="2" charset="-34"/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Chula" panose="00000500000000000000" pitchFamily="2" charset="-34"/>
                <a:cs typeface="TH Sarabun Chula" panose="00000500000000000000" pitchFamily="2" charset="-34"/>
              </a:rPr>
              <a:t>Nominal Data</a:t>
            </a:r>
            <a:r>
              <a:rPr lang="th-TH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Chula" panose="00000500000000000000" pitchFamily="2" charset="-34"/>
                <a:cs typeface="TH Sarabun Chula" panose="00000500000000000000" pitchFamily="2" charset="-34"/>
              </a:rPr>
              <a:t>)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8F94F3-1370-FB7C-1550-A9DF75137130}"/>
              </a:ext>
            </a:extLst>
          </p:cNvPr>
          <p:cNvSpPr/>
          <p:nvPr/>
        </p:nvSpPr>
        <p:spPr>
          <a:xfrm>
            <a:off x="3397250" y="3521075"/>
            <a:ext cx="2305050" cy="695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th-TH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Chula" panose="00000500000000000000" pitchFamily="2" charset="-34"/>
                <a:cs typeface="TH Sarabun Chula" panose="00000500000000000000" pitchFamily="2" charset="-34"/>
              </a:rPr>
              <a:t>ข้อมูลเชิงอันดับ</a:t>
            </a:r>
          </a:p>
          <a:p>
            <a:pPr algn="ctr">
              <a:lnSpc>
                <a:spcPct val="80000"/>
              </a:lnSpc>
            </a:pPr>
            <a:r>
              <a:rPr lang="th-TH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Chula" panose="00000500000000000000" pitchFamily="2" charset="-34"/>
                <a:cs typeface="TH Sarabun Chula" panose="00000500000000000000" pitchFamily="2" charset="-34"/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Chula" panose="00000500000000000000" pitchFamily="2" charset="-34"/>
                <a:cs typeface="TH Sarabun Chula" panose="00000500000000000000" pitchFamily="2" charset="-34"/>
              </a:rPr>
              <a:t>Ordinal Data</a:t>
            </a:r>
            <a:r>
              <a:rPr lang="th-TH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Chula" panose="00000500000000000000" pitchFamily="2" charset="-34"/>
                <a:cs typeface="TH Sarabun Chula" panose="00000500000000000000" pitchFamily="2" charset="-34"/>
              </a:rPr>
              <a:t>)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D2A1183-41EB-7181-BB4C-803F663E6799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2317487" y="2529152"/>
            <a:ext cx="735013" cy="124883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87C9343-D355-FF23-99DA-3ED8202AC3D6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rot="16200000" flipH="1">
            <a:off x="3562086" y="2533385"/>
            <a:ext cx="735013" cy="1240366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3E58B82-3248-9C95-72F3-688DDFD4E01F}"/>
              </a:ext>
            </a:extLst>
          </p:cNvPr>
          <p:cNvSpPr/>
          <p:nvPr/>
        </p:nvSpPr>
        <p:spPr>
          <a:xfrm>
            <a:off x="5897033" y="3521075"/>
            <a:ext cx="2305050" cy="695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th-TH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Chula" panose="00000500000000000000" pitchFamily="2" charset="-34"/>
                <a:cs typeface="TH Sarabun Chula" panose="00000500000000000000" pitchFamily="2" charset="-34"/>
              </a:rPr>
              <a:t>ข้อมูลระดับอันตรภาค</a:t>
            </a:r>
          </a:p>
          <a:p>
            <a:pPr algn="ctr">
              <a:lnSpc>
                <a:spcPct val="80000"/>
              </a:lnSpc>
            </a:pPr>
            <a:r>
              <a:rPr lang="th-TH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Chula" panose="00000500000000000000" pitchFamily="2" charset="-34"/>
                <a:cs typeface="TH Sarabun Chula" panose="00000500000000000000" pitchFamily="2" charset="-34"/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Chula" panose="00000500000000000000" pitchFamily="2" charset="-34"/>
                <a:cs typeface="TH Sarabun Chula" panose="00000500000000000000" pitchFamily="2" charset="-34"/>
              </a:rPr>
              <a:t>Interval Data</a:t>
            </a:r>
            <a:r>
              <a:rPr lang="th-TH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Chula" panose="00000500000000000000" pitchFamily="2" charset="-34"/>
                <a:cs typeface="TH Sarabun Chula" panose="00000500000000000000" pitchFamily="2" charset="-34"/>
              </a:rPr>
              <a:t>)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D3A198-C0B6-C232-6DB6-8F3DFA6BC5CC}"/>
              </a:ext>
            </a:extLst>
          </p:cNvPr>
          <p:cNvSpPr/>
          <p:nvPr/>
        </p:nvSpPr>
        <p:spPr>
          <a:xfrm>
            <a:off x="8396816" y="3521075"/>
            <a:ext cx="2305050" cy="695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th-TH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Chula" panose="00000500000000000000" pitchFamily="2" charset="-34"/>
                <a:cs typeface="TH Sarabun Chula" panose="00000500000000000000" pitchFamily="2" charset="-34"/>
              </a:rPr>
              <a:t>ข้อมูลระดับอัตราส่วน</a:t>
            </a:r>
          </a:p>
          <a:p>
            <a:pPr algn="ctr">
              <a:lnSpc>
                <a:spcPct val="80000"/>
              </a:lnSpc>
            </a:pPr>
            <a:r>
              <a:rPr lang="th-TH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Chula" panose="00000500000000000000" pitchFamily="2" charset="-34"/>
                <a:cs typeface="TH Sarabun Chula" panose="00000500000000000000" pitchFamily="2" charset="-34"/>
              </a:rPr>
              <a:t>(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Chula" panose="00000500000000000000" pitchFamily="2" charset="-34"/>
                <a:cs typeface="TH Sarabun Chula" panose="00000500000000000000" pitchFamily="2" charset="-34"/>
              </a:rPr>
              <a:t>Ratio Data</a:t>
            </a:r>
            <a:r>
              <a:rPr lang="th-TH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H Sarabun Chula" panose="00000500000000000000" pitchFamily="2" charset="-34"/>
                <a:cs typeface="TH Sarabun Chula" panose="00000500000000000000" pitchFamily="2" charset="-34"/>
              </a:rPr>
              <a:t>)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H Sarabun Chula" panose="00000500000000000000" pitchFamily="2" charset="-34"/>
              <a:cs typeface="TH Sarabun Chula" panose="00000500000000000000" pitchFamily="2" charset="-34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8DEE84E-E1BB-9D51-0637-CCE7411635B7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rot="5400000">
            <a:off x="7253022" y="2582597"/>
            <a:ext cx="735014" cy="1141942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AC6131A-F04C-FA14-D2A8-BA6F5CE4D207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 rot="16200000" flipH="1">
            <a:off x="8502913" y="2474647"/>
            <a:ext cx="735014" cy="135784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39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617DB-8508-589A-1F43-89B1A4335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62FFB1C-6BDD-589D-FCE8-F80D684C7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86" y="1049867"/>
            <a:ext cx="4845614" cy="37663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866599F-500F-9EA8-A61A-39A42D2E5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467" y="1049867"/>
            <a:ext cx="3565530" cy="360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7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B8180-DAD4-ADED-3496-60D0A29AB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78CEA-40F6-D726-E352-482BC4B3E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710" y="316525"/>
            <a:ext cx="5288357" cy="3014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0D59B-9FEB-EA75-C7A3-9490218D1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60" y="3527202"/>
            <a:ext cx="5386455" cy="2122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F0BF13-41E3-4E99-DFF1-43DA64CEE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602" y="2103318"/>
            <a:ext cx="3259668" cy="3638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BDA55F-40AB-A974-C992-7CBB41F95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205" y="430529"/>
            <a:ext cx="3464463" cy="16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1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7661</TotalTime>
  <Words>46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TH Sarabun Chula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Kittapat Ratanaphupha</dc:creator>
  <cp:lastModifiedBy>Kittapat Ratanaphupha</cp:lastModifiedBy>
  <cp:revision>2</cp:revision>
  <dcterms:created xsi:type="dcterms:W3CDTF">2025-05-20T12:01:23Z</dcterms:created>
  <dcterms:modified xsi:type="dcterms:W3CDTF">2025-05-25T19:43:18Z</dcterms:modified>
</cp:coreProperties>
</file>