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AE10-9ADF-4991-A6D6-09E3C17D0030}" type="datetimeFigureOut">
              <a:rPr lang="ko-KR" altLang="en-US" smtClean="0"/>
              <a:pPr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768C-C33D-4FB1-8141-E65EAB333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116632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7744" y="116632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1340768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1340768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1340768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67744" y="1340768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256490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56490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256490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67744" y="256490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504" y="3789040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7744" y="3789040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7504" y="3789040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7744" y="3789040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508518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508518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7504" y="508518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67744" y="508518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44008" y="116632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04248" y="116632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4008" y="116632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04248" y="116632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4008" y="1340768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04248" y="1340768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4008" y="1340768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04248" y="1340768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44008" y="256490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04248" y="256490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44008" y="256490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04248" y="256490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44008" y="3789040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4248" y="3789040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3789040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04248" y="3789040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644008" y="508518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04248" y="5085184"/>
            <a:ext cx="1980000" cy="1080120"/>
          </a:xfrm>
          <a:prstGeom prst="rect">
            <a:avLst/>
          </a:prstGeom>
          <a:solidFill>
            <a:srgbClr val="D9D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관할을 확인하고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관할법원에</a:t>
            </a:r>
            <a:endParaRPr lang="en-US" altLang="ko-KR" sz="1400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보내시기 바랍니다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44008" y="508518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04248" y="5085184"/>
            <a:ext cx="252000" cy="10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836712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96" y="1628800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2420888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96" y="3212976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96" y="4005064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96" y="4797152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96" y="5589240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44624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3808" y="836712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1628800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3808" y="2420888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43808" y="3212976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43808" y="4005064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3808" y="4797152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5589240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52120" y="44624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52120" y="836712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52120" y="1628800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52120" y="2420888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52120" y="3212976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52120" y="4005064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52120" y="4797152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52120" y="5589240"/>
            <a:ext cx="273630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인터넷에 대법원 또는 대한민국 법원 검색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대국민서비스 클릭</a:t>
            </a:r>
          </a:p>
          <a:p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우측중단에 사건검색 클릭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4462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83671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62880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2420888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3212976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400506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479715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558924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23728" y="4462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83671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3728" y="162880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23728" y="2420888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3728" y="3212976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400506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79715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4462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83671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39952" y="162880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9952" y="2420888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39952" y="3212976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9952" y="400506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39952" y="479715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6176" y="4462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56176" y="83671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56176" y="162880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56176" y="2420888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212976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56176" y="4005064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56176" y="4797152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23728" y="558924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9952" y="558924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5589240"/>
            <a:ext cx="201622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2021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01</a:t>
            </a:r>
            <a:r>
              <a:rPr lang="ko-KR" altLang="en-US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월   일 반송건입니다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752</Words>
  <Application>Microsoft Office PowerPoint</Application>
  <PresentationFormat>화면 슬라이드 쇼(4:3)</PresentationFormat>
  <Paragraphs>164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6</cp:revision>
  <dcterms:created xsi:type="dcterms:W3CDTF">2020-12-15T00:30:33Z</dcterms:created>
  <dcterms:modified xsi:type="dcterms:W3CDTF">2021-01-07T07:28:34Z</dcterms:modified>
</cp:coreProperties>
</file>