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6253-30F7-4A92-A733-070D5F3CFE0B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21852-0FD2-42C6-893B-E06FBF32D40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8278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21852-0FD2-42C6-893B-E06FBF32D40F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305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D2-7D97-4948-9896-4BC168D6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14FF09-FBB7-44A9-AD00-ACD4C727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7E23E-28FE-4E3C-BB72-A1D917D7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81E4E-658E-47DC-9752-12CD4341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D5D4-1498-4C9E-B346-17B12281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260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7A30-A991-4EB2-94FF-70D0956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D35B6-3D35-4FFC-8EDF-C2CDA064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D377D-74B5-4488-9CDA-F0747C5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64650-417F-4907-BBED-21A624F4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328DB-D391-4EFE-97E3-ADA2754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228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2DCE-0170-42E3-B4B4-528E2072D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B682B-61C0-42BA-BB63-53472BC2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95CF6-ADFC-4610-897F-FFEEE965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DE4C3-0F78-4AA1-8129-01813E07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20EDD-67B9-48B2-BB6D-537EB654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03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718A-8FE2-47D0-B1C4-882CFCB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46384-F0F5-4F6B-AE40-683AD74F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ED6B1-59C3-4532-A5D3-90A9E210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1BCBC-8944-4419-8C80-5F6487AB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9AE-C618-41BF-8A4A-9B953E82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069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F8DB3-90CC-469B-B1C2-0EE49C0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2F609-3D41-480A-AE22-302A2A0D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8D0EF-AE87-475A-9BCD-496CE272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8F448-80EB-4C3C-9895-78A55F88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3BF88-526E-48B5-89D8-BD58F7D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6658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85A0-AA58-4BEB-96E2-3380150E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64D0D-C594-47EE-9754-599C03DC2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D87BA-4EB7-4461-8BCD-CBED1045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5264D-F108-4238-8133-F7081F17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F7A60-A514-468D-B50E-EBBB9DD4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DC9B5-0E1C-4340-B885-FEBDC1E6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127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D524-7D34-4339-9DA4-5FC71666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8A854-330D-4E3E-9DAE-5D4C903B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18D17-E2F0-427A-BA3A-02E0F978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71C6D4-7A2E-40EF-ADB4-667A3FE94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8EE189-2E4E-4367-A4DF-10B6A4BB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ECAB1-6A0E-4583-9680-9EA4F815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D70255-452D-462E-9E72-7FDD572E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7667F-98F7-433B-9A18-EA847550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157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DB9A-2D06-42E6-ACC6-F9C701B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A9D83-A437-4F7D-A229-F82CD5A7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D3717-BA09-4621-B3F2-FA724BEF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5683D-FA43-4954-A138-79E31614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004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3F719-94EC-46FD-824F-EA7C6C84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5D7F1-EC03-4787-9783-B86A114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80E1B-3B73-467F-9E1A-D315ECDF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2548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362F8-E0BB-4073-A749-A6B83DE5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B8D2C-80D0-4088-8511-EBC2FA61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13D36-4768-432D-A996-9C5D171AD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4F380-5CCF-420D-A270-76C2834F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651F2-BB66-41BB-9D88-A0DF0BA8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9E8C8-F639-4F8C-919C-83F2A203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0384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FE68C-B713-406E-9FAF-4CB517C6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471542-B702-4C00-B473-58BEEEF5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7F83C-7D57-4CF2-9683-BCC1BAE5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98422-7F9C-496C-A21C-887B00C7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CC74D-4F38-4128-9175-1543085A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F8CA8-817D-4059-A501-E8294DD1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652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C83F8-9A60-4700-B794-E3E8130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23C0A-C4E8-46C9-BD4F-AC936EA7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0A91C-7749-4F03-9624-B0C8B95C7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3D1F-3176-4520-BDE7-8CC1C6F46FF4}" type="datetimeFigureOut">
              <a:rPr lang="zh-SG" altLang="en-US" smtClean="0"/>
              <a:t>18/2/2023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849D7-320C-4DD7-B016-A60D9BF24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4B808-626A-4578-A08A-5A7F1509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3182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DEFE-2EF5-426E-B489-F2CF5A578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开学汇报</a:t>
            </a:r>
            <a:endParaRPr lang="zh-SG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26EA4-296E-44D8-8D40-43F50BF9C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340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15C7C-19AB-4060-8031-B4F1B1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SG" dirty="0"/>
              <a:t>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毕设任务内容的理解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A1968-F28E-4C82-A2CC-4A4B5379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论文结构：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（第二章）阐述一下什么是</a:t>
            </a:r>
            <a:r>
              <a:rPr lang="en-US" altLang="zh-CN" dirty="0"/>
              <a:t>Rust</a:t>
            </a:r>
            <a:r>
              <a:rPr lang="zh-CN" altLang="en-US" dirty="0"/>
              <a:t>，以及它的一些基本特性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（第三章）解释蓄水池问题，它的应用场景和它的难点。利用 </a:t>
            </a:r>
            <a:r>
              <a:rPr lang="en-US" altLang="zh-CN" dirty="0"/>
              <a:t>Java/C++</a:t>
            </a:r>
            <a:r>
              <a:rPr lang="zh-CN" altLang="en-US" dirty="0"/>
              <a:t>语言实现它，然后实验分析，评价一下结果。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（第四章）利用</a:t>
            </a:r>
            <a:r>
              <a:rPr lang="en-US" altLang="zh-CN" dirty="0"/>
              <a:t>Rust</a:t>
            </a:r>
            <a:r>
              <a:rPr lang="zh-CN" altLang="en-US" dirty="0"/>
              <a:t>的特点去实现它，重复第</a:t>
            </a:r>
            <a:r>
              <a:rPr lang="en-US" altLang="zh-CN" dirty="0"/>
              <a:t>3</a:t>
            </a:r>
            <a:r>
              <a:rPr lang="zh-CN" altLang="en-US" dirty="0"/>
              <a:t>章中的实验，评价采用了</a:t>
            </a:r>
            <a:r>
              <a:rPr lang="en-US" altLang="zh-CN" dirty="0"/>
              <a:t>Rust</a:t>
            </a:r>
            <a:r>
              <a:rPr lang="zh-CN" altLang="en-US" dirty="0"/>
              <a:t>中的什么特点，解决了这个问题中的什么问题。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4.</a:t>
            </a:r>
            <a:r>
              <a:rPr lang="zh-CN" altLang="en-US" dirty="0"/>
              <a:t>（第五章）总结一下这两种实现方法的异同，讲一下自己对于</a:t>
            </a:r>
            <a:r>
              <a:rPr lang="en-US" altLang="zh-CN" dirty="0"/>
              <a:t>Rust</a:t>
            </a:r>
            <a:r>
              <a:rPr lang="zh-CN" altLang="en-US" dirty="0"/>
              <a:t>这个语言的理解。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62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B7F5-ED70-4762-A4A1-7C458A67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1.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毕设任务内容的理解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8B7C-4061-43B3-B3C8-01670254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学习一个有高并发需求的算法，目前定为蓄水池算法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/>
              <a:t>问题</a:t>
            </a:r>
            <a:r>
              <a:rPr lang="zh-CN" altLang="en-US" dirty="0"/>
              <a:t>：蓄水池算法并不是一个高并发算法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Rust</a:t>
            </a:r>
            <a:r>
              <a:rPr lang="zh-CN" altLang="en-US" dirty="0"/>
              <a:t>、</a:t>
            </a:r>
            <a:r>
              <a:rPr lang="en-US" altLang="zh-CN" dirty="0"/>
              <a:t>Java\C++</a:t>
            </a:r>
            <a:r>
              <a:rPr lang="zh-CN" altLang="en-US" dirty="0"/>
              <a:t>实现这个算法</a:t>
            </a:r>
          </a:p>
          <a:p>
            <a:pPr marL="0" indent="0">
              <a:buNone/>
            </a:pPr>
            <a:r>
              <a:rPr lang="en-US" altLang="zh-CN" b="1" dirty="0"/>
              <a:t>	TODO</a:t>
            </a:r>
            <a:r>
              <a:rPr lang="zh-CN" altLang="en-US" dirty="0"/>
              <a:t>：需要学习</a:t>
            </a:r>
            <a:r>
              <a:rPr lang="en-US" altLang="zh-CN" dirty="0"/>
              <a:t>Rust</a:t>
            </a:r>
            <a:r>
              <a:rPr lang="zh-CN" altLang="en-US" dirty="0"/>
              <a:t>语言，以及</a:t>
            </a:r>
            <a:r>
              <a:rPr lang="en-US" altLang="zh-CN" dirty="0"/>
              <a:t>Rust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并发程序开发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记录实现过程中遇到的并行编程</a:t>
            </a:r>
            <a:r>
              <a:rPr lang="en-US" altLang="zh-CN" dirty="0"/>
              <a:t>bug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观察</a:t>
            </a:r>
            <a:r>
              <a:rPr lang="en-US" altLang="zh-CN" dirty="0"/>
              <a:t>Rust</a:t>
            </a:r>
            <a:r>
              <a:rPr lang="zh-CN" altLang="en-US" dirty="0"/>
              <a:t>的静态检查机制在并行编程时能发挥的作用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问题</a:t>
            </a:r>
            <a:r>
              <a:rPr lang="zh-CN" altLang="en-US" dirty="0"/>
              <a:t>：在使用一个语言写完程序之后，再用另一个语言写时，肯定会试着避免再犯之前所犯的错误；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想法</a:t>
            </a:r>
            <a:r>
              <a:rPr lang="zh-CN" altLang="en-US" dirty="0"/>
              <a:t>：比如说先写</a:t>
            </a:r>
            <a:r>
              <a:rPr lang="en-US" altLang="zh-CN" dirty="0"/>
              <a:t>C++</a:t>
            </a:r>
            <a:r>
              <a:rPr lang="zh-CN" altLang="en-US" dirty="0"/>
              <a:t>，将遇到的</a:t>
            </a:r>
            <a:r>
              <a:rPr lang="en-US" altLang="zh-CN" dirty="0"/>
              <a:t>Bug</a:t>
            </a:r>
            <a:r>
              <a:rPr lang="zh-CN" altLang="en-US" dirty="0"/>
              <a:t>记录下来，试着在</a:t>
            </a:r>
            <a:r>
              <a:rPr lang="en-US" altLang="zh-CN" dirty="0"/>
              <a:t>Rust</a:t>
            </a:r>
            <a:r>
              <a:rPr lang="zh-CN" altLang="en-US" dirty="0"/>
              <a:t>中复现，观察编译器能不能检查出问题。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4. </a:t>
            </a:r>
            <a:r>
              <a:rPr lang="zh-CN" altLang="en-US" dirty="0"/>
              <a:t>对比实现后各程序的吞吐量，借此说明</a:t>
            </a:r>
            <a:r>
              <a:rPr lang="en-US" altLang="zh-CN" dirty="0"/>
              <a:t>Rust</a:t>
            </a:r>
            <a:r>
              <a:rPr lang="zh-CN" altLang="en-US" dirty="0"/>
              <a:t>的并行运算性能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问题</a:t>
            </a:r>
            <a:r>
              <a:rPr lang="zh-CN" altLang="en-US" dirty="0"/>
              <a:t>：需要</a:t>
            </a:r>
            <a:r>
              <a:rPr lang="en-US" altLang="zh-CN" dirty="0"/>
              <a:t>benchmark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4005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BC7A-8C4D-43B5-B176-1C86FCD0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r>
              <a:rPr lang="zh-SG" altLang="en-US" dirty="0"/>
              <a:t>目前的进展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8E3C4-8026-4FAC-8EDD-A82CF190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b="1" dirty="0"/>
              <a:t>浏览了一些论文和老师给的资料。</a:t>
            </a:r>
          </a:p>
          <a:p>
            <a:pPr marL="0" indent="0">
              <a:buNone/>
            </a:pPr>
            <a:r>
              <a:rPr lang="zh-CN" altLang="en-US" dirty="0"/>
              <a:t>可以发现，很多论文都是基于经验主义研究，即人工统计</a:t>
            </a:r>
            <a:r>
              <a:rPr lang="en-US" altLang="zh-CN" dirty="0"/>
              <a:t>Rust</a:t>
            </a:r>
            <a:r>
              <a:rPr lang="zh-CN" altLang="en-US" dirty="0"/>
              <a:t>在开发中遇到的并发</a:t>
            </a:r>
            <a:r>
              <a:rPr lang="en-US" altLang="zh-CN" dirty="0"/>
              <a:t>bug</a:t>
            </a:r>
            <a:r>
              <a:rPr lang="zh-CN" altLang="en-US" dirty="0"/>
              <a:t>，为其分类。在总结成因后，给予评论与改进措施；另一些则是提出了一些可用于</a:t>
            </a:r>
            <a:r>
              <a:rPr lang="en-US" altLang="zh-CN" dirty="0"/>
              <a:t>Rust</a:t>
            </a:r>
            <a:r>
              <a:rPr lang="zh-CN" altLang="en-US" dirty="0"/>
              <a:t>的测试、安全性验证工具，但都强调自己仅处于初步阶段。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b="1" dirty="0"/>
              <a:t>学习</a:t>
            </a:r>
            <a:r>
              <a:rPr lang="en-US" altLang="zh-CN" b="1" dirty="0"/>
              <a:t>Rust</a:t>
            </a:r>
            <a:r>
              <a:rPr lang="zh-CN" altLang="en-US" b="1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Rust</a:t>
            </a:r>
            <a:r>
              <a:rPr lang="zh-CN" altLang="en-US" dirty="0"/>
              <a:t>圣经和</a:t>
            </a:r>
            <a:r>
              <a:rPr lang="en-US" altLang="zh-CN" dirty="0"/>
              <a:t>Rust</a:t>
            </a:r>
            <a:r>
              <a:rPr lang="zh-CN" altLang="en-US" dirty="0"/>
              <a:t>在线练习学习了</a:t>
            </a:r>
            <a:r>
              <a:rPr lang="en-US" altLang="zh-CN" dirty="0"/>
              <a:t>Rust</a:t>
            </a:r>
            <a:r>
              <a:rPr lang="zh-CN" altLang="en-US" dirty="0"/>
              <a:t>基础语法和特征（</a:t>
            </a:r>
            <a:r>
              <a:rPr lang="en-US" altLang="zh-CN" dirty="0"/>
              <a:t>Trait</a:t>
            </a:r>
            <a:r>
              <a:rPr lang="zh-CN" altLang="en-US" dirty="0"/>
              <a:t>）、生命周期（</a:t>
            </a:r>
            <a:r>
              <a:rPr lang="en-US" altLang="zh-CN" dirty="0"/>
              <a:t>lifetime</a:t>
            </a:r>
            <a:r>
              <a:rPr lang="zh-CN" altLang="en-US" dirty="0"/>
              <a:t>）、泛型等</a:t>
            </a:r>
            <a:r>
              <a:rPr lang="en-US" altLang="zh-CN" dirty="0"/>
              <a:t>Rust</a:t>
            </a:r>
            <a:r>
              <a:rPr lang="zh-CN" altLang="en-US" dirty="0"/>
              <a:t>支持的语言特性。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问题</a:t>
            </a:r>
            <a:r>
              <a:rPr lang="zh-CN" altLang="en-US" dirty="0"/>
              <a:t>：但尚未学到并发编程、异步编程等内容</a:t>
            </a:r>
          </a:p>
          <a:p>
            <a:pPr marL="0" indent="0">
              <a:buNone/>
            </a:pP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6506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B4E6-2602-4FFD-B460-7F82961D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7AE03-8ED2-4536-AE2B-F2386E8A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40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443</Words>
  <Application>Microsoft Office PowerPoint</Application>
  <PresentationFormat>宽屏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主题​​</vt:lpstr>
      <vt:lpstr>开学汇报</vt:lpstr>
      <vt:lpstr>Part 1 对毕设任务内容的理解</vt:lpstr>
      <vt:lpstr>1.对毕设任务内容的理解</vt:lpstr>
      <vt:lpstr>Part 2目前的进展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开学汇报</dc:title>
  <dc:creator>李 云汉</dc:creator>
  <cp:lastModifiedBy>李 云汉</cp:lastModifiedBy>
  <cp:revision>4</cp:revision>
  <dcterms:created xsi:type="dcterms:W3CDTF">2023-02-18T04:03:29Z</dcterms:created>
  <dcterms:modified xsi:type="dcterms:W3CDTF">2023-02-18T06:45:37Z</dcterms:modified>
</cp:coreProperties>
</file>