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70" autoAdjust="0"/>
  </p:normalViewPr>
  <p:slideViewPr>
    <p:cSldViewPr snapToGrid="0">
      <p:cViewPr varScale="1">
        <p:scale>
          <a:sx n="87" d="100"/>
          <a:sy n="87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6253-30F7-4A92-A733-070D5F3CFE0B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21852-0FD2-42C6-893B-E06FBF32D40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8278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21852-0FD2-42C6-893B-E06FBF32D40F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305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D2-7D97-4948-9896-4BC168D6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4FF09-FBB7-44A9-AD00-ACD4C727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7E23E-28FE-4E3C-BB72-A1D917D7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81E4E-658E-47DC-9752-12CD4341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D5D4-1498-4C9E-B346-17B12281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260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7A30-A991-4EB2-94FF-70D0956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D35B6-3D35-4FFC-8EDF-C2CDA064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D377D-74B5-4488-9CDA-F0747C5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64650-417F-4907-BBED-21A624F4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328DB-D391-4EFE-97E3-ADA2754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2DCE-0170-42E3-B4B4-528E2072D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B682B-61C0-42BA-BB63-53472BC2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95CF6-ADFC-4610-897F-FFEEE965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DE4C3-0F78-4AA1-8129-01813E0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20EDD-67B9-48B2-BB6D-537EB65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03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718A-8FE2-47D0-B1C4-882CFCB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46384-F0F5-4F6B-AE40-683AD74F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ED6B1-59C3-4532-A5D3-90A9E210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1BCBC-8944-4419-8C80-5F6487AB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9AE-C618-41BF-8A4A-9B953E82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069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8DB3-90CC-469B-B1C2-0EE49C0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2F609-3D41-480A-AE22-302A2A0D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8D0EF-AE87-475A-9BCD-496CE272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8F448-80EB-4C3C-9895-78A55F88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BF88-526E-48B5-89D8-BD58F7D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6658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85A0-AA58-4BEB-96E2-3380150E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64D0D-C594-47EE-9754-599C03DC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D87BA-4EB7-4461-8BCD-CBED1045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5264D-F108-4238-8133-F7081F17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F7A60-A514-468D-B50E-EBBB9DD4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DC9B5-0E1C-4340-B885-FEBDC1E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127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D524-7D34-4339-9DA4-5FC71666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8A854-330D-4E3E-9DAE-5D4C903B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18D17-E2F0-427A-BA3A-02E0F978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1C6D4-7A2E-40EF-ADB4-667A3FE94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8EE189-2E4E-4367-A4DF-10B6A4BB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ECAB1-6A0E-4583-9680-9EA4F815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D70255-452D-462E-9E72-7FDD572E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7667F-98F7-433B-9A18-EA847550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157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DB9A-2D06-42E6-ACC6-F9C701B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A9D83-A437-4F7D-A229-F82CD5A7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D3717-BA09-4621-B3F2-FA724BEF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5683D-FA43-4954-A138-79E31614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004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3F719-94EC-46FD-824F-EA7C6C84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5D7F1-EC03-4787-9783-B86A114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80E1B-3B73-467F-9E1A-D315ECDF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2548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362F8-E0BB-4073-A749-A6B83DE5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B8D2C-80D0-4088-8511-EBC2FA61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13D36-4768-432D-A996-9C5D171A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4F380-5CCF-420D-A270-76C2834F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651F2-BB66-41BB-9D88-A0DF0BA8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9E8C8-F639-4F8C-919C-83F2A20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0384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FE68C-B713-406E-9FAF-4CB517C6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471542-B702-4C00-B473-58BEEEF5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7F83C-7D57-4CF2-9683-BCC1BAE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98422-7F9C-496C-A21C-887B00C7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CC74D-4F38-4128-9175-1543085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F8CA8-817D-4059-A501-E8294D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652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C83F8-9A60-4700-B794-E3E8130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23C0A-C4E8-46C9-BD4F-AC936EA7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0A91C-7749-4F03-9624-B0C8B95C7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3D1F-3176-4520-BDE7-8CC1C6F46FF4}" type="datetimeFigureOut">
              <a:rPr lang="zh-SG" altLang="en-US" smtClean="0"/>
              <a:t>8/4/2023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849D7-320C-4DD7-B016-A60D9BF2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4B808-626A-4578-A08A-5A7F1509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F520-B997-4AAF-BD6D-8E2437949F1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318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DEFE-2EF5-426E-B489-F2CF5A57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69259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开学汇报</a:t>
            </a:r>
            <a:endParaRPr lang="zh-SG" altLang="en-US" sz="5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26EA4-296E-44D8-8D40-43F50BF9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75" y="2786281"/>
            <a:ext cx="11402568" cy="16557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sz="4400" dirty="0"/>
              <a:t>李云汉：基于</a:t>
            </a:r>
            <a:r>
              <a:rPr lang="en-US" altLang="zh-CN" sz="4400" dirty="0"/>
              <a:t>Rust</a:t>
            </a:r>
            <a:r>
              <a:rPr lang="zh-CN" altLang="en-US" sz="4400" dirty="0"/>
              <a:t>的高并发场景探索与应用</a:t>
            </a:r>
            <a:endParaRPr lang="zh-SG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340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5C7C-19AB-4060-8031-B4F1B1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SG" dirty="0"/>
              <a:t>1.1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毕设任务内容的理解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A1968-F28E-4C82-A2CC-4A4B5379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论文结构：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（第二章）阐述一下什么是</a:t>
            </a:r>
            <a:r>
              <a:rPr lang="en-US" altLang="zh-CN" dirty="0"/>
              <a:t>Rust</a:t>
            </a:r>
            <a:r>
              <a:rPr lang="zh-CN" altLang="en-US" dirty="0"/>
              <a:t>，以及它的一些基本特性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（第三章）解释蓄水池问题，它的应用场景和它的难点。利用 </a:t>
            </a:r>
            <a:r>
              <a:rPr lang="en-US" altLang="zh-CN" dirty="0"/>
              <a:t>Java/C++</a:t>
            </a:r>
            <a:r>
              <a:rPr lang="zh-CN" altLang="en-US" dirty="0"/>
              <a:t>语言实现它，然后实验分析，评价一下结果。</a:t>
            </a:r>
            <a:endParaRPr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（第四章）利用</a:t>
            </a:r>
            <a:r>
              <a:rPr lang="en-US" altLang="zh-CN" dirty="0"/>
              <a:t>Rust</a:t>
            </a:r>
            <a:r>
              <a:rPr lang="zh-CN" altLang="en-US" dirty="0"/>
              <a:t>的特点去实现它，重复第</a:t>
            </a:r>
            <a:r>
              <a:rPr lang="en-US" altLang="zh-CN" dirty="0"/>
              <a:t>3</a:t>
            </a:r>
            <a:r>
              <a:rPr lang="zh-CN" altLang="en-US" dirty="0"/>
              <a:t>章中的实验，评价采用了</a:t>
            </a:r>
            <a:r>
              <a:rPr lang="en-US" altLang="zh-CN" dirty="0"/>
              <a:t>Rust</a:t>
            </a:r>
            <a:r>
              <a:rPr lang="zh-CN" altLang="en-US" dirty="0"/>
              <a:t>中的什么特点，解决了这个问题中的什么问题。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4.</a:t>
            </a:r>
            <a:r>
              <a:rPr lang="zh-CN" altLang="en-US" dirty="0"/>
              <a:t>（第五章）总结一下这两种实现方法的异同，讲一下自己对于</a:t>
            </a:r>
            <a:r>
              <a:rPr lang="en-US" altLang="zh-CN" dirty="0"/>
              <a:t>Rust</a:t>
            </a:r>
            <a:r>
              <a:rPr lang="zh-CN" altLang="en-US" dirty="0"/>
              <a:t>这个语言的理解。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2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B7F5-ED70-4762-A4A1-7C458A67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Part 1.2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毕设任务内容的理解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8B7C-4061-43B3-B3C8-01670254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94"/>
            <a:ext cx="10515600" cy="4860781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毕设任务：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学习一个有高并发需求的算法，目前定为（并发）蓄水池算法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分别使用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Rust</a:t>
            </a:r>
            <a:r>
              <a:rPr lang="zh-CN" altLang="en-US" dirty="0"/>
              <a:t>实现</a:t>
            </a:r>
            <a:r>
              <a:rPr lang="zh-CN" altLang="en-US"/>
              <a:t>这个算法，对二者的实现进行对比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记录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中的什么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特性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，解决了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实现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算法中过程的什么问题。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highlight>
                  <a:srgbClr val="FFFF00"/>
                </a:highlight>
              </a:rPr>
              <a:t>4. </a:t>
            </a:r>
            <a:r>
              <a:rPr lang="zh-CN" altLang="en-US" dirty="0"/>
              <a:t>对比实现后各程序的吞吐量，借此说明</a:t>
            </a:r>
            <a:r>
              <a:rPr lang="en-US" altLang="zh-CN" dirty="0"/>
              <a:t>Rust</a:t>
            </a:r>
            <a:r>
              <a:rPr lang="zh-CN" altLang="en-US" dirty="0"/>
              <a:t>的并行运算性能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5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5E9E-C61C-4253-A09E-4F519E4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（朴素）蓄水池抽样算法简述</a:t>
            </a:r>
            <a:endParaRPr lang="zh-SG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29F9AA-B73C-424B-9B22-5903E70C1E8F}"/>
              </a:ext>
            </a:extLst>
          </p:cNvPr>
          <p:cNvSpPr txBox="1"/>
          <p:nvPr/>
        </p:nvSpPr>
        <p:spPr>
          <a:xfrm>
            <a:off x="320040" y="1453896"/>
            <a:ext cx="1111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目标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在一个由元素组成的数据流中，抽样</a:t>
            </a:r>
            <a:r>
              <a:rPr lang="en-US" altLang="zh-CN" sz="2000" dirty="0"/>
              <a:t>k</a:t>
            </a:r>
            <a:r>
              <a:rPr lang="zh-CN" altLang="en-US" sz="2000" dirty="0"/>
              <a:t>个元素，使得数据流中的每个元素被抽到的概率相同</a:t>
            </a:r>
            <a:endParaRPr lang="zh-SG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07A2A0-4FA6-4D1A-8F94-4B00084A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24145"/>
            <a:ext cx="9840698" cy="2324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5BC434-9FA0-4E29-9056-3E0956F444E5}"/>
              </a:ext>
            </a:extLst>
          </p:cNvPr>
          <p:cNvSpPr txBox="1"/>
          <p:nvPr/>
        </p:nvSpPr>
        <p:spPr>
          <a:xfrm>
            <a:off x="320040" y="2424145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算法</a:t>
            </a:r>
            <a:r>
              <a:rPr lang="zh-CN" altLang="en-US" sz="2000" b="1" dirty="0"/>
              <a:t>：</a:t>
            </a:r>
            <a:endParaRPr lang="zh-SG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43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D5C6-C4C2-4E74-9663-F3C020E6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40126E-261C-46B3-A0CE-FFB28183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77" y="109728"/>
            <a:ext cx="12135159" cy="6611111"/>
          </a:xfrm>
        </p:spPr>
      </p:pic>
    </p:spTree>
    <p:extLst>
      <p:ext uri="{BB962C8B-B14F-4D97-AF65-F5344CB8AC3E}">
        <p14:creationId xmlns:p14="http://schemas.microsoft.com/office/powerpoint/2010/main" val="2421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BC7A-8C4D-43B5-B176-1C86FCD0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zh-SG" altLang="en-US" dirty="0"/>
              <a:t>目前的进展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8E3C4-8026-4FAC-8EDD-A82CF190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b="1" dirty="0">
                <a:solidFill>
                  <a:srgbClr val="FF0000"/>
                </a:solidFill>
              </a:rPr>
              <a:t>浏览了一些论文和老师给的资料。</a:t>
            </a:r>
          </a:p>
          <a:p>
            <a:pPr marL="0" indent="0">
              <a:buNone/>
            </a:pPr>
            <a:r>
              <a:rPr lang="zh-CN" altLang="en-US" dirty="0"/>
              <a:t>很多论文都是基于经验主义研究；另一些则是提出了一些可用于</a:t>
            </a:r>
            <a:r>
              <a:rPr lang="en-US" altLang="zh-CN" dirty="0"/>
              <a:t>Rust</a:t>
            </a:r>
            <a:r>
              <a:rPr lang="zh-CN" altLang="en-US" dirty="0"/>
              <a:t>的测试、安全性验证工具。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学习</a:t>
            </a:r>
            <a:r>
              <a:rPr lang="en-US" altLang="zh-CN" b="1" dirty="0">
                <a:solidFill>
                  <a:srgbClr val="FF0000"/>
                </a:solidFill>
              </a:rPr>
              <a:t>Rust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>通过 </a:t>
            </a:r>
            <a:r>
              <a:rPr lang="en-US" altLang="zh-CN" dirty="0"/>
              <a:t>Rust</a:t>
            </a:r>
            <a:r>
              <a:rPr lang="zh-CN" altLang="en-US" dirty="0"/>
              <a:t>圣经 和 </a:t>
            </a:r>
            <a:r>
              <a:rPr lang="en-US" altLang="zh-CN" dirty="0"/>
              <a:t>Rust</a:t>
            </a:r>
            <a:r>
              <a:rPr lang="zh-CN" altLang="en-US" dirty="0"/>
              <a:t>在线练习 学习了</a:t>
            </a:r>
            <a:r>
              <a:rPr lang="en-US" altLang="zh-CN" dirty="0"/>
              <a:t>Rust</a:t>
            </a:r>
            <a:r>
              <a:rPr lang="zh-CN" altLang="en-US" dirty="0"/>
              <a:t>基础语法和特征（</a:t>
            </a:r>
            <a:r>
              <a:rPr lang="en-US" altLang="zh-CN" dirty="0"/>
              <a:t>Trait</a:t>
            </a:r>
            <a:r>
              <a:rPr lang="zh-CN" altLang="en-US" dirty="0"/>
              <a:t>）、生命周期（</a:t>
            </a:r>
            <a:r>
              <a:rPr lang="en-US" altLang="zh-CN" dirty="0"/>
              <a:t>lifetime</a:t>
            </a:r>
            <a:r>
              <a:rPr lang="zh-CN" altLang="en-US" dirty="0"/>
              <a:t>）、泛型等</a:t>
            </a:r>
            <a:r>
              <a:rPr lang="en-US" altLang="zh-CN" dirty="0"/>
              <a:t>Rust</a:t>
            </a:r>
            <a:r>
              <a:rPr lang="zh-CN" altLang="en-US" dirty="0"/>
              <a:t>支持的语言特性。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实现了朴素的蓄水池算法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SG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3F0AB-CD95-4F43-B0E9-AECC8476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48" y="5202702"/>
            <a:ext cx="5634510" cy="1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1CA6-9086-437D-84D7-E6C8234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0"/>
            <a:ext cx="10515600" cy="1325563"/>
          </a:xfrm>
        </p:spPr>
        <p:txBody>
          <a:bodyPr/>
          <a:lstStyle/>
          <a:p>
            <a:r>
              <a:rPr lang="zh-CN" altLang="en-US" dirty="0"/>
              <a:t>并发蓄水池抽样算法简述</a:t>
            </a:r>
            <a:endParaRPr lang="zh-SG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39D140-0FDC-44CF-9571-AD7BAEBC51E6}"/>
              </a:ext>
            </a:extLst>
          </p:cNvPr>
          <p:cNvCxnSpPr/>
          <p:nvPr/>
        </p:nvCxnSpPr>
        <p:spPr>
          <a:xfrm>
            <a:off x="3419856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DDDC1B-08E1-4928-8F8A-CFF8E47CE74A}"/>
              </a:ext>
            </a:extLst>
          </p:cNvPr>
          <p:cNvCxnSpPr/>
          <p:nvPr/>
        </p:nvCxnSpPr>
        <p:spPr>
          <a:xfrm>
            <a:off x="5398008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207F2-EF6F-4228-AD32-BF4DF26BAE2E}"/>
              </a:ext>
            </a:extLst>
          </p:cNvPr>
          <p:cNvCxnSpPr/>
          <p:nvPr/>
        </p:nvCxnSpPr>
        <p:spPr>
          <a:xfrm>
            <a:off x="624535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11415AA-519A-4DA9-8019-795D005E576F}"/>
              </a:ext>
            </a:extLst>
          </p:cNvPr>
          <p:cNvCxnSpPr/>
          <p:nvPr/>
        </p:nvCxnSpPr>
        <p:spPr>
          <a:xfrm>
            <a:off x="712927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0C7C6A-B8CB-442F-88C2-7E6A0DE2F204}"/>
              </a:ext>
            </a:extLst>
          </p:cNvPr>
          <p:cNvSpPr txBox="1"/>
          <p:nvPr/>
        </p:nvSpPr>
        <p:spPr>
          <a:xfrm>
            <a:off x="4126994" y="1663525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E5BC4-BC13-4F51-AF43-3E6FA8EC5354}"/>
              </a:ext>
            </a:extLst>
          </p:cNvPr>
          <p:cNvSpPr txBox="1"/>
          <p:nvPr/>
        </p:nvSpPr>
        <p:spPr>
          <a:xfrm>
            <a:off x="7251192" y="1562679"/>
            <a:ext cx="344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采样线程</a:t>
            </a:r>
            <a:endParaRPr lang="en-US" altLang="zh-CN" b="1" dirty="0"/>
          </a:p>
          <a:p>
            <a:r>
              <a:rPr lang="zh-CN" altLang="en-US" dirty="0"/>
              <a:t>并发地朴素蓄水池抽样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DFB614-D664-4121-AD1C-026AA4E498CC}"/>
              </a:ext>
            </a:extLst>
          </p:cNvPr>
          <p:cNvCxnSpPr>
            <a:cxnSpLocks/>
          </p:cNvCxnSpPr>
          <p:nvPr/>
        </p:nvCxnSpPr>
        <p:spPr>
          <a:xfrm>
            <a:off x="3621024" y="3168475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C8AAD9-8441-464B-9F7C-68166E707D67}"/>
              </a:ext>
            </a:extLst>
          </p:cNvPr>
          <p:cNvCxnSpPr>
            <a:cxnSpLocks/>
          </p:cNvCxnSpPr>
          <p:nvPr/>
        </p:nvCxnSpPr>
        <p:spPr>
          <a:xfrm>
            <a:off x="710184" y="3168473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7A35F7-3C3E-45F9-918B-9F1713C9603E}"/>
              </a:ext>
            </a:extLst>
          </p:cNvPr>
          <p:cNvCxnSpPr>
            <a:cxnSpLocks/>
          </p:cNvCxnSpPr>
          <p:nvPr/>
        </p:nvCxnSpPr>
        <p:spPr>
          <a:xfrm>
            <a:off x="2014728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8B666D-7DB4-44A6-ADD9-66A3D663E2CC}"/>
              </a:ext>
            </a:extLst>
          </p:cNvPr>
          <p:cNvCxnSpPr>
            <a:cxnSpLocks/>
          </p:cNvCxnSpPr>
          <p:nvPr/>
        </p:nvCxnSpPr>
        <p:spPr>
          <a:xfrm>
            <a:off x="1377696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87E43-5D03-4A7C-A468-CE14BDF7BDBC}"/>
              </a:ext>
            </a:extLst>
          </p:cNvPr>
          <p:cNvSpPr txBox="1"/>
          <p:nvPr/>
        </p:nvSpPr>
        <p:spPr>
          <a:xfrm>
            <a:off x="2543559" y="3708429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66BC1E-6E76-4DF9-A416-B6F2B5FA1FA4}"/>
              </a:ext>
            </a:extLst>
          </p:cNvPr>
          <p:cNvCxnSpPr/>
          <p:nvPr/>
        </p:nvCxnSpPr>
        <p:spPr>
          <a:xfrm>
            <a:off x="5556503" y="2907792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E444E-3606-42D1-9507-264D47649487}"/>
              </a:ext>
            </a:extLst>
          </p:cNvPr>
          <p:cNvSpPr txBox="1"/>
          <p:nvPr/>
        </p:nvSpPr>
        <p:spPr>
          <a:xfrm>
            <a:off x="908304" y="4733478"/>
            <a:ext cx="25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合并线程</a:t>
            </a:r>
            <a:endParaRPr lang="en-US" altLang="zh-CN" b="1" dirty="0"/>
          </a:p>
          <a:p>
            <a:r>
              <a:rPr lang="zh-CN" altLang="en-US" dirty="0"/>
              <a:t>并发地合并抽样结果</a:t>
            </a:r>
            <a:endParaRPr lang="zh-SG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756862-1BBE-4D57-A6EE-E89E62E9C578}"/>
              </a:ext>
            </a:extLst>
          </p:cNvPr>
          <p:cNvCxnSpPr/>
          <p:nvPr/>
        </p:nvCxnSpPr>
        <p:spPr>
          <a:xfrm>
            <a:off x="5556502" y="5376672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523717-D9F7-4921-B658-3595589EC98C}"/>
              </a:ext>
            </a:extLst>
          </p:cNvPr>
          <p:cNvSpPr txBox="1"/>
          <p:nvPr/>
        </p:nvSpPr>
        <p:spPr>
          <a:xfrm>
            <a:off x="4178809" y="6062472"/>
            <a:ext cx="3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当队列中只有一个抽样结果时，</a:t>
            </a:r>
            <a:endParaRPr lang="en-US" altLang="zh-CN" dirty="0"/>
          </a:p>
          <a:p>
            <a:r>
              <a:rPr lang="zh-CN" altLang="en-US" dirty="0"/>
              <a:t>此抽样结果即为输出</a:t>
            </a:r>
            <a:endParaRPr lang="zh-SG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D5FD91-49CB-4081-B4D7-E31577991193}"/>
              </a:ext>
            </a:extLst>
          </p:cNvPr>
          <p:cNvGrpSpPr/>
          <p:nvPr/>
        </p:nvGrpSpPr>
        <p:grpSpPr>
          <a:xfrm>
            <a:off x="3998213" y="3203460"/>
            <a:ext cx="906782" cy="523220"/>
            <a:chOff x="4005072" y="4282958"/>
            <a:chExt cx="906782" cy="523220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6A181E-17E4-4C33-A5CA-950EAF228F0B}"/>
                </a:ext>
              </a:extLst>
            </p:cNvPr>
            <p:cNvCxnSpPr/>
            <p:nvPr/>
          </p:nvCxnSpPr>
          <p:spPr>
            <a:xfrm flipH="1">
              <a:off x="4005072" y="4544568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6B6CD-7921-4F94-AA37-376862D4CAAE}"/>
                </a:ext>
              </a:extLst>
            </p:cNvPr>
            <p:cNvSpPr txBox="1"/>
            <p:nvPr/>
          </p:nvSpPr>
          <p:spPr>
            <a:xfrm>
              <a:off x="4015742" y="4282958"/>
              <a:ext cx="89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出队两个抽样结果</a:t>
              </a:r>
              <a:endParaRPr lang="zh-SG" altLang="en-US" sz="1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C80390-D954-4763-ABF1-881992189022}"/>
              </a:ext>
            </a:extLst>
          </p:cNvPr>
          <p:cNvGrpSpPr/>
          <p:nvPr/>
        </p:nvGrpSpPr>
        <p:grpSpPr>
          <a:xfrm>
            <a:off x="3984503" y="3974288"/>
            <a:ext cx="967737" cy="738664"/>
            <a:chOff x="4005072" y="3097238"/>
            <a:chExt cx="967737" cy="7386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EC4BFB-E0EF-4E11-B29A-007DBC17C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05072" y="3575304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52C4D8-C65E-4594-88CD-56BB1161A07E}"/>
                </a:ext>
              </a:extLst>
            </p:cNvPr>
            <p:cNvSpPr txBox="1"/>
            <p:nvPr/>
          </p:nvSpPr>
          <p:spPr>
            <a:xfrm>
              <a:off x="4015742" y="3097238"/>
              <a:ext cx="957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入队一个合并好的抽样结果</a:t>
              </a:r>
              <a:endParaRPr lang="zh-SG" altLang="en-US" sz="14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6DD20A0-1401-4123-85E0-32847AB7045F}"/>
              </a:ext>
            </a:extLst>
          </p:cNvPr>
          <p:cNvSpPr txBox="1"/>
          <p:nvPr/>
        </p:nvSpPr>
        <p:spPr>
          <a:xfrm>
            <a:off x="5556502" y="2955071"/>
            <a:ext cx="157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入队抽样结果</a:t>
            </a:r>
            <a:endParaRPr lang="zh-SG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C8AC0-C92A-4BE8-9B6D-3A7A05B22C93}"/>
              </a:ext>
            </a:extLst>
          </p:cNvPr>
          <p:cNvSpPr/>
          <p:nvPr/>
        </p:nvSpPr>
        <p:spPr>
          <a:xfrm>
            <a:off x="5277394" y="3310128"/>
            <a:ext cx="653135" cy="2011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阻塞队列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531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B4E6-2602-4FFD-B460-7F82961D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</a:t>
            </a:r>
            <a:r>
              <a:rPr lang="en-US" altLang="zh-SG" dirty="0"/>
              <a:t>2-3</a:t>
            </a:r>
            <a:r>
              <a:rPr lang="zh-SG" altLang="en-US" dirty="0"/>
              <a:t>月的安排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AE03-8ED2-4536-AE2B-F2386E8A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月剩下的日子：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C++</a:t>
            </a:r>
            <a:r>
              <a:rPr lang="zh-CN" altLang="en-US" dirty="0"/>
              <a:t>并发编程，使用</a:t>
            </a:r>
            <a:r>
              <a:rPr lang="en-US" altLang="zh-CN" dirty="0"/>
              <a:t>C++</a:t>
            </a:r>
            <a:r>
              <a:rPr lang="zh-CN" altLang="en-US" dirty="0"/>
              <a:t>对于并行蓄水池算法进行实现，观察算法的实现难点。做好试验记录。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月份</a:t>
            </a:r>
            <a:r>
              <a:rPr lang="en-US" altLang="zh-CN" b="1" dirty="0">
                <a:solidFill>
                  <a:srgbClr val="FF0000"/>
                </a:solidFill>
              </a:rPr>
              <a:t>~4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日：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1. </a:t>
            </a:r>
            <a:r>
              <a:rPr lang="zh-CN" altLang="en-US" dirty="0"/>
              <a:t>继续学习</a:t>
            </a:r>
            <a:r>
              <a:rPr lang="en-US" altLang="zh-CN" dirty="0"/>
              <a:t>Rust</a:t>
            </a:r>
            <a:r>
              <a:rPr lang="zh-CN" altLang="en-US" dirty="0"/>
              <a:t>的并发编程等语言特性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2. </a:t>
            </a:r>
            <a:r>
              <a:rPr lang="zh-CN" altLang="en-US" dirty="0"/>
              <a:t>尝试使用</a:t>
            </a:r>
            <a:r>
              <a:rPr lang="en-US" altLang="zh-CN" dirty="0"/>
              <a:t>Rust</a:t>
            </a:r>
            <a:r>
              <a:rPr lang="zh-CN" altLang="en-US" dirty="0"/>
              <a:t>实现朴素和并行蓄水池算法，并尽量使用</a:t>
            </a:r>
            <a:r>
              <a:rPr lang="en-US" altLang="zh-CN" dirty="0"/>
              <a:t>Rust</a:t>
            </a:r>
            <a:r>
              <a:rPr lang="zh-CN" altLang="en-US" dirty="0"/>
              <a:t>的特性，做好记录。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3. </a:t>
            </a:r>
            <a:r>
              <a:rPr lang="zh-CN" altLang="en-US" dirty="0"/>
              <a:t>根据之前的记录开始写论文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508</Words>
  <Application>Microsoft Office PowerPoint</Application>
  <PresentationFormat>宽屏</PresentationFormat>
  <Paragraphs>46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主题​​</vt:lpstr>
      <vt:lpstr>开学汇报</vt:lpstr>
      <vt:lpstr>Part 1.1 对毕设任务内容的理解</vt:lpstr>
      <vt:lpstr>Part 1.2 对毕设任务内容的理解</vt:lpstr>
      <vt:lpstr>（朴素）蓄水池抽样算法简述</vt:lpstr>
      <vt:lpstr>PowerPoint 演示文稿</vt:lpstr>
      <vt:lpstr>Part 2目前的进展</vt:lpstr>
      <vt:lpstr>并发蓄水池抽样算法简述</vt:lpstr>
      <vt:lpstr>Part 3 2-3月的安排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开学汇报</dc:title>
  <dc:creator>李 云汉</dc:creator>
  <cp:lastModifiedBy>李 云汉</cp:lastModifiedBy>
  <cp:revision>46</cp:revision>
  <dcterms:created xsi:type="dcterms:W3CDTF">2023-02-18T04:03:29Z</dcterms:created>
  <dcterms:modified xsi:type="dcterms:W3CDTF">2023-04-08T09:34:03Z</dcterms:modified>
</cp:coreProperties>
</file>