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321" r:id="rId2"/>
    <p:sldId id="328" r:id="rId3"/>
    <p:sldId id="329" r:id="rId4"/>
    <p:sldId id="323" r:id="rId5"/>
    <p:sldId id="325" r:id="rId6"/>
    <p:sldId id="332" r:id="rId7"/>
    <p:sldId id="333" r:id="rId8"/>
    <p:sldId id="334" r:id="rId9"/>
    <p:sldId id="344" r:id="rId10"/>
    <p:sldId id="352" r:id="rId11"/>
    <p:sldId id="351" r:id="rId12"/>
    <p:sldId id="353" r:id="rId13"/>
    <p:sldId id="354" r:id="rId14"/>
    <p:sldId id="326" r:id="rId15"/>
    <p:sldId id="355" r:id="rId16"/>
    <p:sldId id="3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8"/>
    <a:srgbClr val="404040"/>
    <a:srgbClr val="0079BF"/>
    <a:srgbClr val="FFC91D"/>
    <a:srgbClr val="F3F3F3"/>
    <a:srgbClr val="378745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3" autoAdjust="0"/>
    <p:restoredTop sz="93951" autoAdjust="0"/>
  </p:normalViewPr>
  <p:slideViewPr>
    <p:cSldViewPr snapToGrid="0" showGuides="1">
      <p:cViewPr varScale="1">
        <p:scale>
          <a:sx n="67" d="100"/>
          <a:sy n="67" d="100"/>
        </p:scale>
        <p:origin x="870" y="66"/>
      </p:cViewPr>
      <p:guideLst>
        <p:guide orient="horz" pos="2115"/>
        <p:guide pos="189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C32A-1463-4C7F-895C-2D10616D6042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24666-325C-44BD-8B51-5ECFF9C64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6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0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2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24666-325C-44BD-8B51-5ECFF9C64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8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352035"/>
            <a:ext cx="7547429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278" y="55500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0172873" y="352035"/>
            <a:ext cx="2019128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633789" y="420367"/>
            <a:ext cx="2506093" cy="791312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081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871560" y="310711"/>
            <a:ext cx="10320440" cy="699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05574" y="387108"/>
            <a:ext cx="9636371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179698"/>
            <a:ext cx="2405575" cy="955382"/>
            <a:chOff x="0" y="282575"/>
            <a:chExt cx="2405575" cy="955382"/>
          </a:xfrm>
        </p:grpSpPr>
        <p:sp>
          <p:nvSpPr>
            <p:cNvPr id="7" name="五边形 6"/>
            <p:cNvSpPr/>
            <p:nvPr userDrawn="1"/>
          </p:nvSpPr>
          <p:spPr>
            <a:xfrm>
              <a:off x="0" y="282575"/>
              <a:ext cx="2405575" cy="955382"/>
            </a:xfrm>
            <a:prstGeom prst="homePlate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110701" y="435626"/>
              <a:ext cx="2056281" cy="649281"/>
              <a:chOff x="1416158" y="1776709"/>
              <a:chExt cx="2425399" cy="76583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38376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1509" y="36484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125538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离页连接符 8"/>
          <p:cNvSpPr/>
          <p:nvPr userDrawn="1"/>
        </p:nvSpPr>
        <p:spPr>
          <a:xfrm>
            <a:off x="838200" y="0"/>
            <a:ext cx="1647998" cy="1543050"/>
          </a:xfrm>
          <a:prstGeom prst="flowChartOffpageConnector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1" y="75030"/>
            <a:ext cx="1126289" cy="1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8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4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6"/>
          <a:stretch/>
        </p:blipFill>
        <p:spPr>
          <a:xfrm>
            <a:off x="0" y="583547"/>
            <a:ext cx="12192000" cy="4619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5860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4723566"/>
            <a:ext cx="12192000" cy="2134433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5451" y="307097"/>
            <a:ext cx="3250630" cy="1026403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3817620" y="4837866"/>
            <a:ext cx="742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中国港口中长期发展</a:t>
            </a:r>
            <a:r>
              <a:rPr lang="zh-CN" altLang="en-US" sz="4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展望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Long-term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development prospects of Chinese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6760" y="6038195"/>
            <a:ext cx="6492968" cy="46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来源：上海国际航运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研究中心      汇报人：河海研究生</a:t>
            </a:r>
            <a:endParaRPr lang="zh-CN" altLang="en-US" sz="2000" b="1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1-10</a:t>
            </a:r>
            <a:r>
              <a:rPr lang="zh-CN" altLang="en-US" dirty="0"/>
              <a:t>月物流经济数据出炉</a:t>
            </a: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1008465" y="2164036"/>
            <a:ext cx="1905000" cy="1158875"/>
          </a:xfrm>
          <a:custGeom>
            <a:avLst/>
            <a:gdLst>
              <a:gd name="T0" fmla="*/ 1270082 w 7729"/>
              <a:gd name="T1" fmla="*/ 258709 h 4701"/>
              <a:gd name="T2" fmla="*/ 1162619 w 7729"/>
              <a:gd name="T3" fmla="*/ 246144 h 4701"/>
              <a:gd name="T4" fmla="*/ 1301877 w 7729"/>
              <a:gd name="T5" fmla="*/ 284827 h 4701"/>
              <a:gd name="T6" fmla="*/ 1310257 w 7729"/>
              <a:gd name="T7" fmla="*/ 277928 h 4701"/>
              <a:gd name="T8" fmla="*/ 1300152 w 7729"/>
              <a:gd name="T9" fmla="*/ 810623 h 4701"/>
              <a:gd name="T10" fmla="*/ 1301877 w 7729"/>
              <a:gd name="T11" fmla="*/ 887250 h 4701"/>
              <a:gd name="T12" fmla="*/ 1320856 w 7729"/>
              <a:gd name="T13" fmla="*/ 902773 h 4701"/>
              <a:gd name="T14" fmla="*/ 1335891 w 7729"/>
              <a:gd name="T15" fmla="*/ 839697 h 4701"/>
              <a:gd name="T16" fmla="*/ 1316666 w 7729"/>
              <a:gd name="T17" fmla="*/ 786723 h 4701"/>
              <a:gd name="T18" fmla="*/ 1061318 w 7729"/>
              <a:gd name="T19" fmla="*/ 904990 h 4701"/>
              <a:gd name="T20" fmla="*/ 1182830 w 7729"/>
              <a:gd name="T21" fmla="*/ 938746 h 4701"/>
              <a:gd name="T22" fmla="*/ 1266878 w 7729"/>
              <a:gd name="T23" fmla="*/ 911150 h 4701"/>
              <a:gd name="T24" fmla="*/ 1254801 w 7729"/>
              <a:gd name="T25" fmla="*/ 825160 h 4701"/>
              <a:gd name="T26" fmla="*/ 1285857 w 7729"/>
              <a:gd name="T27" fmla="*/ 757156 h 4701"/>
              <a:gd name="T28" fmla="*/ 1904754 w 7729"/>
              <a:gd name="T29" fmla="*/ 560291 h 4701"/>
              <a:gd name="T30" fmla="*/ 1861374 w 7729"/>
              <a:gd name="T31" fmla="*/ 610554 h 4701"/>
              <a:gd name="T32" fmla="*/ 1732961 w 7729"/>
              <a:gd name="T33" fmla="*/ 649977 h 4701"/>
              <a:gd name="T34" fmla="*/ 613475 w 7729"/>
              <a:gd name="T35" fmla="*/ 877887 h 4701"/>
              <a:gd name="T36" fmla="*/ 712557 w 7729"/>
              <a:gd name="T37" fmla="*/ 727343 h 4701"/>
              <a:gd name="T38" fmla="*/ 628017 w 7729"/>
              <a:gd name="T39" fmla="*/ 654658 h 4701"/>
              <a:gd name="T40" fmla="*/ 367740 w 7729"/>
              <a:gd name="T41" fmla="*/ 591829 h 4701"/>
              <a:gd name="T42" fmla="*/ 61865 w 7729"/>
              <a:gd name="T43" fmla="*/ 463706 h 4701"/>
              <a:gd name="T44" fmla="*/ 45351 w 7729"/>
              <a:gd name="T45" fmla="*/ 394963 h 4701"/>
              <a:gd name="T46" fmla="*/ 0 w 7729"/>
              <a:gd name="T47" fmla="*/ 21436 h 4701"/>
              <a:gd name="T48" fmla="*/ 317705 w 7729"/>
              <a:gd name="T49" fmla="*/ 279899 h 4701"/>
              <a:gd name="T50" fmla="*/ 417035 w 7729"/>
              <a:gd name="T51" fmla="*/ 341989 h 4701"/>
              <a:gd name="T52" fmla="*/ 1472684 w 7729"/>
              <a:gd name="T53" fmla="*/ 365150 h 4701"/>
              <a:gd name="T54" fmla="*/ 1629195 w 7729"/>
              <a:gd name="T55" fmla="*/ 386832 h 4701"/>
              <a:gd name="T56" fmla="*/ 1822431 w 7729"/>
              <a:gd name="T57" fmla="*/ 471837 h 4701"/>
              <a:gd name="T58" fmla="*/ 1904261 w 7729"/>
              <a:gd name="T59" fmla="*/ 551421 h 4701"/>
              <a:gd name="T60" fmla="*/ 762099 w 7729"/>
              <a:gd name="T61" fmla="*/ 472329 h 4701"/>
              <a:gd name="T62" fmla="*/ 709846 w 7729"/>
              <a:gd name="T63" fmla="*/ 459517 h 4701"/>
              <a:gd name="T64" fmla="*/ 682980 w 7729"/>
              <a:gd name="T65" fmla="*/ 505346 h 4701"/>
              <a:gd name="T66" fmla="*/ 722663 w 7729"/>
              <a:gd name="T67" fmla="*/ 545014 h 4701"/>
              <a:gd name="T68" fmla="*/ 768753 w 7729"/>
              <a:gd name="T69" fmla="*/ 518158 h 4701"/>
              <a:gd name="T70" fmla="*/ 913927 w 7729"/>
              <a:gd name="T71" fmla="*/ 472329 h 4701"/>
              <a:gd name="T72" fmla="*/ 862167 w 7729"/>
              <a:gd name="T73" fmla="*/ 459517 h 4701"/>
              <a:gd name="T74" fmla="*/ 835055 w 7729"/>
              <a:gd name="T75" fmla="*/ 505346 h 4701"/>
              <a:gd name="T76" fmla="*/ 874984 w 7729"/>
              <a:gd name="T77" fmla="*/ 545014 h 4701"/>
              <a:gd name="T78" fmla="*/ 920582 w 7729"/>
              <a:gd name="T79" fmla="*/ 518158 h 4701"/>
              <a:gd name="T80" fmla="*/ 1065755 w 7729"/>
              <a:gd name="T81" fmla="*/ 472329 h 4701"/>
              <a:gd name="T82" fmla="*/ 1013995 w 7729"/>
              <a:gd name="T83" fmla="*/ 459517 h 4701"/>
              <a:gd name="T84" fmla="*/ 986883 w 7729"/>
              <a:gd name="T85" fmla="*/ 505346 h 4701"/>
              <a:gd name="T86" fmla="*/ 1026812 w 7729"/>
              <a:gd name="T87" fmla="*/ 545014 h 4701"/>
              <a:gd name="T88" fmla="*/ 1072410 w 7729"/>
              <a:gd name="T89" fmla="*/ 518158 h 4701"/>
              <a:gd name="T90" fmla="*/ 1217583 w 7729"/>
              <a:gd name="T91" fmla="*/ 472329 h 4701"/>
              <a:gd name="T92" fmla="*/ 1165824 w 7729"/>
              <a:gd name="T93" fmla="*/ 459517 h 4701"/>
              <a:gd name="T94" fmla="*/ 1138711 w 7729"/>
              <a:gd name="T95" fmla="*/ 505346 h 4701"/>
              <a:gd name="T96" fmla="*/ 1178640 w 7729"/>
              <a:gd name="T97" fmla="*/ 545014 h 4701"/>
              <a:gd name="T98" fmla="*/ 1224238 w 7729"/>
              <a:gd name="T99" fmla="*/ 518158 h 4701"/>
              <a:gd name="T100" fmla="*/ 1369411 w 7729"/>
              <a:gd name="T101" fmla="*/ 472329 h 4701"/>
              <a:gd name="T102" fmla="*/ 1317652 w 7729"/>
              <a:gd name="T103" fmla="*/ 459517 h 4701"/>
              <a:gd name="T104" fmla="*/ 1290540 w 7729"/>
              <a:gd name="T105" fmla="*/ 505346 h 4701"/>
              <a:gd name="T106" fmla="*/ 1330468 w 7729"/>
              <a:gd name="T107" fmla="*/ 545014 h 4701"/>
              <a:gd name="T108" fmla="*/ 1376066 w 7729"/>
              <a:gd name="T109" fmla="*/ 518158 h 4701"/>
              <a:gd name="T110" fmla="*/ 1720144 w 7729"/>
              <a:gd name="T111" fmla="*/ 469866 h 4701"/>
              <a:gd name="T112" fmla="*/ 1613421 w 7729"/>
              <a:gd name="T113" fmla="*/ 480953 h 4701"/>
              <a:gd name="T114" fmla="*/ 1590006 w 7729"/>
              <a:gd name="T115" fmla="*/ 516680 h 4701"/>
              <a:gd name="T116" fmla="*/ 1625252 w 7729"/>
              <a:gd name="T117" fmla="*/ 548957 h 4701"/>
              <a:gd name="T118" fmla="*/ 1761798 w 7729"/>
              <a:gd name="T119" fmla="*/ 522593 h 47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29" h="4701">
                <a:moveTo>
                  <a:pt x="546" y="2296"/>
                </a:moveTo>
                <a:lnTo>
                  <a:pt x="917" y="2444"/>
                </a:lnTo>
                <a:lnTo>
                  <a:pt x="562" y="2722"/>
                </a:lnTo>
                <a:lnTo>
                  <a:pt x="288" y="2721"/>
                </a:lnTo>
                <a:lnTo>
                  <a:pt x="546" y="2296"/>
                </a:lnTo>
                <a:close/>
                <a:moveTo>
                  <a:pt x="5074" y="1241"/>
                </a:moveTo>
                <a:lnTo>
                  <a:pt x="5074" y="1241"/>
                </a:lnTo>
                <a:lnTo>
                  <a:pt x="5083" y="1203"/>
                </a:lnTo>
                <a:lnTo>
                  <a:pt x="5093" y="1168"/>
                </a:lnTo>
                <a:lnTo>
                  <a:pt x="5105" y="1135"/>
                </a:lnTo>
                <a:lnTo>
                  <a:pt x="5119" y="1104"/>
                </a:lnTo>
                <a:lnTo>
                  <a:pt x="5136" y="1076"/>
                </a:lnTo>
                <a:lnTo>
                  <a:pt x="5144" y="1063"/>
                </a:lnTo>
                <a:lnTo>
                  <a:pt x="5153" y="1050"/>
                </a:lnTo>
                <a:lnTo>
                  <a:pt x="5163" y="1038"/>
                </a:lnTo>
                <a:lnTo>
                  <a:pt x="5172" y="1028"/>
                </a:lnTo>
                <a:lnTo>
                  <a:pt x="5183" y="1017"/>
                </a:lnTo>
                <a:lnTo>
                  <a:pt x="5193" y="1008"/>
                </a:lnTo>
                <a:lnTo>
                  <a:pt x="5184" y="1004"/>
                </a:lnTo>
                <a:lnTo>
                  <a:pt x="5173" y="1002"/>
                </a:lnTo>
                <a:lnTo>
                  <a:pt x="5163" y="999"/>
                </a:lnTo>
                <a:lnTo>
                  <a:pt x="5151" y="999"/>
                </a:lnTo>
                <a:lnTo>
                  <a:pt x="4775" y="998"/>
                </a:lnTo>
                <a:lnTo>
                  <a:pt x="4746" y="998"/>
                </a:lnTo>
                <a:lnTo>
                  <a:pt x="4717" y="999"/>
                </a:lnTo>
                <a:lnTo>
                  <a:pt x="4690" y="1000"/>
                </a:lnTo>
                <a:lnTo>
                  <a:pt x="4662" y="1004"/>
                </a:lnTo>
                <a:lnTo>
                  <a:pt x="4635" y="1006"/>
                </a:lnTo>
                <a:lnTo>
                  <a:pt x="4609" y="1010"/>
                </a:lnTo>
                <a:lnTo>
                  <a:pt x="4559" y="1019"/>
                </a:lnTo>
                <a:lnTo>
                  <a:pt x="4830" y="1241"/>
                </a:lnTo>
                <a:lnTo>
                  <a:pt x="5074" y="1241"/>
                </a:lnTo>
                <a:close/>
                <a:moveTo>
                  <a:pt x="5313" y="1128"/>
                </a:moveTo>
                <a:lnTo>
                  <a:pt x="5313" y="1128"/>
                </a:lnTo>
                <a:lnTo>
                  <a:pt x="5310" y="1128"/>
                </a:lnTo>
                <a:lnTo>
                  <a:pt x="5307" y="1129"/>
                </a:lnTo>
                <a:lnTo>
                  <a:pt x="5300" y="1135"/>
                </a:lnTo>
                <a:lnTo>
                  <a:pt x="5291" y="1144"/>
                </a:lnTo>
                <a:lnTo>
                  <a:pt x="5282" y="1156"/>
                </a:lnTo>
                <a:lnTo>
                  <a:pt x="5273" y="1173"/>
                </a:lnTo>
                <a:lnTo>
                  <a:pt x="5264" y="1193"/>
                </a:lnTo>
                <a:lnTo>
                  <a:pt x="5255" y="1215"/>
                </a:lnTo>
                <a:lnTo>
                  <a:pt x="5247" y="1241"/>
                </a:lnTo>
                <a:lnTo>
                  <a:pt x="5380" y="1241"/>
                </a:lnTo>
                <a:lnTo>
                  <a:pt x="5372" y="1215"/>
                </a:lnTo>
                <a:lnTo>
                  <a:pt x="5362" y="1193"/>
                </a:lnTo>
                <a:lnTo>
                  <a:pt x="5354" y="1173"/>
                </a:lnTo>
                <a:lnTo>
                  <a:pt x="5344" y="1156"/>
                </a:lnTo>
                <a:lnTo>
                  <a:pt x="5335" y="1144"/>
                </a:lnTo>
                <a:lnTo>
                  <a:pt x="5327" y="1135"/>
                </a:lnTo>
                <a:lnTo>
                  <a:pt x="5320" y="1129"/>
                </a:lnTo>
                <a:lnTo>
                  <a:pt x="5316" y="1128"/>
                </a:lnTo>
                <a:lnTo>
                  <a:pt x="5313" y="1128"/>
                </a:lnTo>
                <a:close/>
                <a:moveTo>
                  <a:pt x="5337" y="3193"/>
                </a:moveTo>
                <a:lnTo>
                  <a:pt x="5337" y="3193"/>
                </a:lnTo>
                <a:lnTo>
                  <a:pt x="5333" y="3193"/>
                </a:lnTo>
                <a:lnTo>
                  <a:pt x="5328" y="3196"/>
                </a:lnTo>
                <a:lnTo>
                  <a:pt x="5322" y="3201"/>
                </a:lnTo>
                <a:lnTo>
                  <a:pt x="5316" y="3208"/>
                </a:lnTo>
                <a:lnTo>
                  <a:pt x="5309" y="3218"/>
                </a:lnTo>
                <a:lnTo>
                  <a:pt x="5302" y="3228"/>
                </a:lnTo>
                <a:lnTo>
                  <a:pt x="5295" y="3241"/>
                </a:lnTo>
                <a:lnTo>
                  <a:pt x="5288" y="3255"/>
                </a:lnTo>
                <a:lnTo>
                  <a:pt x="5282" y="3272"/>
                </a:lnTo>
                <a:lnTo>
                  <a:pt x="5275" y="3290"/>
                </a:lnTo>
                <a:lnTo>
                  <a:pt x="5269" y="3310"/>
                </a:lnTo>
                <a:lnTo>
                  <a:pt x="5264" y="3332"/>
                </a:lnTo>
                <a:lnTo>
                  <a:pt x="5261" y="3356"/>
                </a:lnTo>
                <a:lnTo>
                  <a:pt x="5257" y="3381"/>
                </a:lnTo>
                <a:lnTo>
                  <a:pt x="5255" y="3408"/>
                </a:lnTo>
                <a:lnTo>
                  <a:pt x="5255" y="3436"/>
                </a:lnTo>
                <a:lnTo>
                  <a:pt x="5255" y="3466"/>
                </a:lnTo>
                <a:lnTo>
                  <a:pt x="5257" y="3491"/>
                </a:lnTo>
                <a:lnTo>
                  <a:pt x="5261" y="3517"/>
                </a:lnTo>
                <a:lnTo>
                  <a:pt x="5264" y="3541"/>
                </a:lnTo>
                <a:lnTo>
                  <a:pt x="5269" y="3562"/>
                </a:lnTo>
                <a:lnTo>
                  <a:pt x="5275" y="3582"/>
                </a:lnTo>
                <a:lnTo>
                  <a:pt x="5282" y="3601"/>
                </a:lnTo>
                <a:lnTo>
                  <a:pt x="5288" y="3618"/>
                </a:lnTo>
                <a:lnTo>
                  <a:pt x="5295" y="3632"/>
                </a:lnTo>
                <a:lnTo>
                  <a:pt x="5302" y="3645"/>
                </a:lnTo>
                <a:lnTo>
                  <a:pt x="5309" y="3655"/>
                </a:lnTo>
                <a:lnTo>
                  <a:pt x="5316" y="3664"/>
                </a:lnTo>
                <a:lnTo>
                  <a:pt x="5322" y="3671"/>
                </a:lnTo>
                <a:lnTo>
                  <a:pt x="5328" y="3676"/>
                </a:lnTo>
                <a:lnTo>
                  <a:pt x="5333" y="3679"/>
                </a:lnTo>
                <a:lnTo>
                  <a:pt x="5337" y="3680"/>
                </a:lnTo>
                <a:lnTo>
                  <a:pt x="5342" y="3679"/>
                </a:lnTo>
                <a:lnTo>
                  <a:pt x="5347" y="3676"/>
                </a:lnTo>
                <a:lnTo>
                  <a:pt x="5353" y="3671"/>
                </a:lnTo>
                <a:lnTo>
                  <a:pt x="5359" y="3664"/>
                </a:lnTo>
                <a:lnTo>
                  <a:pt x="5366" y="3655"/>
                </a:lnTo>
                <a:lnTo>
                  <a:pt x="5373" y="3645"/>
                </a:lnTo>
                <a:lnTo>
                  <a:pt x="5380" y="3632"/>
                </a:lnTo>
                <a:lnTo>
                  <a:pt x="5387" y="3618"/>
                </a:lnTo>
                <a:lnTo>
                  <a:pt x="5393" y="3601"/>
                </a:lnTo>
                <a:lnTo>
                  <a:pt x="5400" y="3582"/>
                </a:lnTo>
                <a:lnTo>
                  <a:pt x="5406" y="3562"/>
                </a:lnTo>
                <a:lnTo>
                  <a:pt x="5411" y="3541"/>
                </a:lnTo>
                <a:lnTo>
                  <a:pt x="5414" y="3517"/>
                </a:lnTo>
                <a:lnTo>
                  <a:pt x="5418" y="3491"/>
                </a:lnTo>
                <a:lnTo>
                  <a:pt x="5420" y="3466"/>
                </a:lnTo>
                <a:lnTo>
                  <a:pt x="5420" y="3436"/>
                </a:lnTo>
                <a:lnTo>
                  <a:pt x="5420" y="3408"/>
                </a:lnTo>
                <a:lnTo>
                  <a:pt x="5418" y="3381"/>
                </a:lnTo>
                <a:lnTo>
                  <a:pt x="5414" y="3356"/>
                </a:lnTo>
                <a:lnTo>
                  <a:pt x="5411" y="3332"/>
                </a:lnTo>
                <a:lnTo>
                  <a:pt x="5406" y="3310"/>
                </a:lnTo>
                <a:lnTo>
                  <a:pt x="5400" y="3290"/>
                </a:lnTo>
                <a:lnTo>
                  <a:pt x="5393" y="3272"/>
                </a:lnTo>
                <a:lnTo>
                  <a:pt x="5387" y="3255"/>
                </a:lnTo>
                <a:lnTo>
                  <a:pt x="5380" y="3241"/>
                </a:lnTo>
                <a:lnTo>
                  <a:pt x="5373" y="3228"/>
                </a:lnTo>
                <a:lnTo>
                  <a:pt x="5366" y="3218"/>
                </a:lnTo>
                <a:lnTo>
                  <a:pt x="5359" y="3208"/>
                </a:lnTo>
                <a:lnTo>
                  <a:pt x="5353" y="3201"/>
                </a:lnTo>
                <a:lnTo>
                  <a:pt x="5347" y="3196"/>
                </a:lnTo>
                <a:lnTo>
                  <a:pt x="5342" y="3193"/>
                </a:lnTo>
                <a:lnTo>
                  <a:pt x="5337" y="3193"/>
                </a:lnTo>
                <a:close/>
                <a:moveTo>
                  <a:pt x="5217" y="3073"/>
                </a:moveTo>
                <a:lnTo>
                  <a:pt x="5217" y="3073"/>
                </a:lnTo>
                <a:lnTo>
                  <a:pt x="5208" y="3069"/>
                </a:lnTo>
                <a:lnTo>
                  <a:pt x="5198" y="3067"/>
                </a:lnTo>
                <a:lnTo>
                  <a:pt x="5186" y="3064"/>
                </a:lnTo>
                <a:lnTo>
                  <a:pt x="5175" y="3063"/>
                </a:lnTo>
                <a:lnTo>
                  <a:pt x="5142" y="3063"/>
                </a:lnTo>
                <a:lnTo>
                  <a:pt x="4262" y="3637"/>
                </a:lnTo>
                <a:lnTo>
                  <a:pt x="4284" y="3654"/>
                </a:lnTo>
                <a:lnTo>
                  <a:pt x="4306" y="3673"/>
                </a:lnTo>
                <a:lnTo>
                  <a:pt x="4332" y="3690"/>
                </a:lnTo>
                <a:lnTo>
                  <a:pt x="4358" y="3706"/>
                </a:lnTo>
                <a:lnTo>
                  <a:pt x="4386" y="3722"/>
                </a:lnTo>
                <a:lnTo>
                  <a:pt x="4417" y="3736"/>
                </a:lnTo>
                <a:lnTo>
                  <a:pt x="4449" y="3749"/>
                </a:lnTo>
                <a:lnTo>
                  <a:pt x="4482" y="3761"/>
                </a:lnTo>
                <a:lnTo>
                  <a:pt x="4516" y="3772"/>
                </a:lnTo>
                <a:lnTo>
                  <a:pt x="4553" y="3782"/>
                </a:lnTo>
                <a:lnTo>
                  <a:pt x="4590" y="3790"/>
                </a:lnTo>
                <a:lnTo>
                  <a:pt x="4629" y="3797"/>
                </a:lnTo>
                <a:lnTo>
                  <a:pt x="4669" y="3803"/>
                </a:lnTo>
                <a:lnTo>
                  <a:pt x="4712" y="3807"/>
                </a:lnTo>
                <a:lnTo>
                  <a:pt x="4754" y="3809"/>
                </a:lnTo>
                <a:lnTo>
                  <a:pt x="4799" y="3810"/>
                </a:lnTo>
                <a:lnTo>
                  <a:pt x="5175" y="3809"/>
                </a:lnTo>
                <a:lnTo>
                  <a:pt x="5186" y="3808"/>
                </a:lnTo>
                <a:lnTo>
                  <a:pt x="5198" y="3807"/>
                </a:lnTo>
                <a:lnTo>
                  <a:pt x="5208" y="3803"/>
                </a:lnTo>
                <a:lnTo>
                  <a:pt x="5217" y="3801"/>
                </a:lnTo>
                <a:lnTo>
                  <a:pt x="5203" y="3786"/>
                </a:lnTo>
                <a:lnTo>
                  <a:pt x="5189" y="3772"/>
                </a:lnTo>
                <a:lnTo>
                  <a:pt x="5176" y="3756"/>
                </a:lnTo>
                <a:lnTo>
                  <a:pt x="5163" y="3738"/>
                </a:lnTo>
                <a:lnTo>
                  <a:pt x="5151" y="3718"/>
                </a:lnTo>
                <a:lnTo>
                  <a:pt x="5140" y="3698"/>
                </a:lnTo>
                <a:lnTo>
                  <a:pt x="5131" y="3677"/>
                </a:lnTo>
                <a:lnTo>
                  <a:pt x="5121" y="3654"/>
                </a:lnTo>
                <a:lnTo>
                  <a:pt x="5113" y="3630"/>
                </a:lnTo>
                <a:lnTo>
                  <a:pt x="5106" y="3605"/>
                </a:lnTo>
                <a:lnTo>
                  <a:pt x="5100" y="3579"/>
                </a:lnTo>
                <a:lnTo>
                  <a:pt x="5094" y="3552"/>
                </a:lnTo>
                <a:lnTo>
                  <a:pt x="5091" y="3525"/>
                </a:lnTo>
                <a:lnTo>
                  <a:pt x="5087" y="3496"/>
                </a:lnTo>
                <a:lnTo>
                  <a:pt x="5086" y="3467"/>
                </a:lnTo>
                <a:lnTo>
                  <a:pt x="5085" y="3436"/>
                </a:lnTo>
                <a:lnTo>
                  <a:pt x="5086" y="3407"/>
                </a:lnTo>
                <a:lnTo>
                  <a:pt x="5087" y="3377"/>
                </a:lnTo>
                <a:lnTo>
                  <a:pt x="5091" y="3349"/>
                </a:lnTo>
                <a:lnTo>
                  <a:pt x="5094" y="3320"/>
                </a:lnTo>
                <a:lnTo>
                  <a:pt x="5100" y="3293"/>
                </a:lnTo>
                <a:lnTo>
                  <a:pt x="5106" y="3267"/>
                </a:lnTo>
                <a:lnTo>
                  <a:pt x="5113" y="3242"/>
                </a:lnTo>
                <a:lnTo>
                  <a:pt x="5121" y="3219"/>
                </a:lnTo>
                <a:lnTo>
                  <a:pt x="5131" y="3196"/>
                </a:lnTo>
                <a:lnTo>
                  <a:pt x="5140" y="3174"/>
                </a:lnTo>
                <a:lnTo>
                  <a:pt x="5151" y="3154"/>
                </a:lnTo>
                <a:lnTo>
                  <a:pt x="5163" y="3135"/>
                </a:lnTo>
                <a:lnTo>
                  <a:pt x="5176" y="3117"/>
                </a:lnTo>
                <a:lnTo>
                  <a:pt x="5189" y="3101"/>
                </a:lnTo>
                <a:lnTo>
                  <a:pt x="5203" y="3086"/>
                </a:lnTo>
                <a:lnTo>
                  <a:pt x="5217" y="3073"/>
                </a:lnTo>
                <a:close/>
                <a:moveTo>
                  <a:pt x="4446" y="1241"/>
                </a:moveTo>
                <a:lnTo>
                  <a:pt x="2921" y="0"/>
                </a:lnTo>
                <a:lnTo>
                  <a:pt x="2341" y="0"/>
                </a:lnTo>
                <a:lnTo>
                  <a:pt x="2419" y="160"/>
                </a:lnTo>
                <a:lnTo>
                  <a:pt x="2600" y="533"/>
                </a:lnTo>
                <a:lnTo>
                  <a:pt x="2702" y="746"/>
                </a:lnTo>
                <a:lnTo>
                  <a:pt x="2800" y="949"/>
                </a:lnTo>
                <a:lnTo>
                  <a:pt x="2882" y="1121"/>
                </a:lnTo>
                <a:lnTo>
                  <a:pt x="2912" y="1189"/>
                </a:lnTo>
                <a:lnTo>
                  <a:pt x="2936" y="1241"/>
                </a:lnTo>
                <a:lnTo>
                  <a:pt x="4446" y="1241"/>
                </a:lnTo>
                <a:close/>
                <a:moveTo>
                  <a:pt x="7728" y="2274"/>
                </a:moveTo>
                <a:lnTo>
                  <a:pt x="7728" y="2274"/>
                </a:lnTo>
                <a:lnTo>
                  <a:pt x="7727" y="2286"/>
                </a:lnTo>
                <a:lnTo>
                  <a:pt x="7724" y="2297"/>
                </a:lnTo>
                <a:lnTo>
                  <a:pt x="7720" y="2309"/>
                </a:lnTo>
                <a:lnTo>
                  <a:pt x="7716" y="2320"/>
                </a:lnTo>
                <a:lnTo>
                  <a:pt x="7711" y="2332"/>
                </a:lnTo>
                <a:lnTo>
                  <a:pt x="7705" y="2342"/>
                </a:lnTo>
                <a:lnTo>
                  <a:pt x="7699" y="2353"/>
                </a:lnTo>
                <a:lnTo>
                  <a:pt x="7690" y="2365"/>
                </a:lnTo>
                <a:lnTo>
                  <a:pt x="7674" y="2385"/>
                </a:lnTo>
                <a:lnTo>
                  <a:pt x="7654" y="2405"/>
                </a:lnTo>
                <a:lnTo>
                  <a:pt x="7633" y="2425"/>
                </a:lnTo>
                <a:lnTo>
                  <a:pt x="7608" y="2442"/>
                </a:lnTo>
                <a:lnTo>
                  <a:pt x="7582" y="2461"/>
                </a:lnTo>
                <a:lnTo>
                  <a:pt x="7552" y="2478"/>
                </a:lnTo>
                <a:lnTo>
                  <a:pt x="7522" y="2494"/>
                </a:lnTo>
                <a:lnTo>
                  <a:pt x="7490" y="2510"/>
                </a:lnTo>
                <a:lnTo>
                  <a:pt x="7457" y="2525"/>
                </a:lnTo>
                <a:lnTo>
                  <a:pt x="7421" y="2539"/>
                </a:lnTo>
                <a:lnTo>
                  <a:pt x="7385" y="2552"/>
                </a:lnTo>
                <a:lnTo>
                  <a:pt x="7347" y="2565"/>
                </a:lnTo>
                <a:lnTo>
                  <a:pt x="7309" y="2577"/>
                </a:lnTo>
                <a:lnTo>
                  <a:pt x="7270" y="2588"/>
                </a:lnTo>
                <a:lnTo>
                  <a:pt x="7231" y="2598"/>
                </a:lnTo>
                <a:lnTo>
                  <a:pt x="7191" y="2608"/>
                </a:lnTo>
                <a:lnTo>
                  <a:pt x="7151" y="2616"/>
                </a:lnTo>
                <a:lnTo>
                  <a:pt x="7111" y="2624"/>
                </a:lnTo>
                <a:lnTo>
                  <a:pt x="7070" y="2631"/>
                </a:lnTo>
                <a:lnTo>
                  <a:pt x="7031" y="2638"/>
                </a:lnTo>
                <a:lnTo>
                  <a:pt x="6952" y="2649"/>
                </a:lnTo>
                <a:lnTo>
                  <a:pt x="6876" y="2656"/>
                </a:lnTo>
                <a:lnTo>
                  <a:pt x="6804" y="2661"/>
                </a:lnTo>
                <a:lnTo>
                  <a:pt x="6771" y="2662"/>
                </a:lnTo>
                <a:lnTo>
                  <a:pt x="6739" y="2662"/>
                </a:lnTo>
                <a:lnTo>
                  <a:pt x="5300" y="2662"/>
                </a:lnTo>
                <a:lnTo>
                  <a:pt x="2175" y="4700"/>
                </a:lnTo>
                <a:lnTo>
                  <a:pt x="1595" y="4701"/>
                </a:lnTo>
                <a:lnTo>
                  <a:pt x="1726" y="4535"/>
                </a:lnTo>
                <a:lnTo>
                  <a:pt x="2027" y="4153"/>
                </a:lnTo>
                <a:lnTo>
                  <a:pt x="2197" y="3938"/>
                </a:lnTo>
                <a:lnTo>
                  <a:pt x="2357" y="3733"/>
                </a:lnTo>
                <a:lnTo>
                  <a:pt x="2489" y="3563"/>
                </a:lnTo>
                <a:lnTo>
                  <a:pt x="2539" y="3497"/>
                </a:lnTo>
                <a:lnTo>
                  <a:pt x="2576" y="3449"/>
                </a:lnTo>
                <a:lnTo>
                  <a:pt x="2634" y="3372"/>
                </a:lnTo>
                <a:lnTo>
                  <a:pt x="2695" y="3290"/>
                </a:lnTo>
                <a:lnTo>
                  <a:pt x="2726" y="3246"/>
                </a:lnTo>
                <a:lnTo>
                  <a:pt x="2758" y="3201"/>
                </a:lnTo>
                <a:lnTo>
                  <a:pt x="2787" y="3154"/>
                </a:lnTo>
                <a:lnTo>
                  <a:pt x="2817" y="3107"/>
                </a:lnTo>
                <a:lnTo>
                  <a:pt x="2844" y="3057"/>
                </a:lnTo>
                <a:lnTo>
                  <a:pt x="2857" y="3031"/>
                </a:lnTo>
                <a:lnTo>
                  <a:pt x="2869" y="3005"/>
                </a:lnTo>
                <a:lnTo>
                  <a:pt x="2880" y="2979"/>
                </a:lnTo>
                <a:lnTo>
                  <a:pt x="2891" y="2952"/>
                </a:lnTo>
                <a:lnTo>
                  <a:pt x="2902" y="2925"/>
                </a:lnTo>
                <a:lnTo>
                  <a:pt x="2911" y="2898"/>
                </a:lnTo>
                <a:lnTo>
                  <a:pt x="2919" y="2870"/>
                </a:lnTo>
                <a:lnTo>
                  <a:pt x="2927" y="2841"/>
                </a:lnTo>
                <a:lnTo>
                  <a:pt x="2934" y="2813"/>
                </a:lnTo>
                <a:lnTo>
                  <a:pt x="2939" y="2783"/>
                </a:lnTo>
                <a:lnTo>
                  <a:pt x="2943" y="2754"/>
                </a:lnTo>
                <a:lnTo>
                  <a:pt x="2947" y="2723"/>
                </a:lnTo>
                <a:lnTo>
                  <a:pt x="2949" y="2694"/>
                </a:lnTo>
                <a:lnTo>
                  <a:pt x="2950" y="2662"/>
                </a:lnTo>
                <a:lnTo>
                  <a:pt x="2686" y="2662"/>
                </a:lnTo>
                <a:lnTo>
                  <a:pt x="2617" y="2661"/>
                </a:lnTo>
                <a:lnTo>
                  <a:pt x="2548" y="2657"/>
                </a:lnTo>
                <a:lnTo>
                  <a:pt x="2477" y="2650"/>
                </a:lnTo>
                <a:lnTo>
                  <a:pt x="2405" y="2642"/>
                </a:lnTo>
                <a:lnTo>
                  <a:pt x="2331" y="2631"/>
                </a:lnTo>
                <a:lnTo>
                  <a:pt x="2257" y="2618"/>
                </a:lnTo>
                <a:lnTo>
                  <a:pt x="2182" y="2603"/>
                </a:lnTo>
                <a:lnTo>
                  <a:pt x="2106" y="2586"/>
                </a:lnTo>
                <a:lnTo>
                  <a:pt x="2030" y="2568"/>
                </a:lnTo>
                <a:lnTo>
                  <a:pt x="1953" y="2547"/>
                </a:lnTo>
                <a:lnTo>
                  <a:pt x="1876" y="2526"/>
                </a:lnTo>
                <a:lnTo>
                  <a:pt x="1800" y="2504"/>
                </a:lnTo>
                <a:lnTo>
                  <a:pt x="1722" y="2480"/>
                </a:lnTo>
                <a:lnTo>
                  <a:pt x="1645" y="2454"/>
                </a:lnTo>
                <a:lnTo>
                  <a:pt x="1568" y="2429"/>
                </a:lnTo>
                <a:lnTo>
                  <a:pt x="1492" y="2402"/>
                </a:lnTo>
                <a:lnTo>
                  <a:pt x="1339" y="2347"/>
                </a:lnTo>
                <a:lnTo>
                  <a:pt x="1189" y="2290"/>
                </a:lnTo>
                <a:lnTo>
                  <a:pt x="1044" y="2234"/>
                </a:lnTo>
                <a:lnTo>
                  <a:pt x="904" y="2177"/>
                </a:lnTo>
                <a:lnTo>
                  <a:pt x="640" y="2070"/>
                </a:lnTo>
                <a:lnTo>
                  <a:pt x="519" y="2021"/>
                </a:lnTo>
                <a:lnTo>
                  <a:pt x="406" y="1978"/>
                </a:lnTo>
                <a:lnTo>
                  <a:pt x="375" y="1965"/>
                </a:lnTo>
                <a:lnTo>
                  <a:pt x="346" y="1950"/>
                </a:lnTo>
                <a:lnTo>
                  <a:pt x="319" y="1934"/>
                </a:lnTo>
                <a:lnTo>
                  <a:pt x="294" y="1919"/>
                </a:lnTo>
                <a:lnTo>
                  <a:pt x="273" y="1901"/>
                </a:lnTo>
                <a:lnTo>
                  <a:pt x="251" y="1882"/>
                </a:lnTo>
                <a:lnTo>
                  <a:pt x="234" y="1863"/>
                </a:lnTo>
                <a:lnTo>
                  <a:pt x="218" y="1844"/>
                </a:lnTo>
                <a:lnTo>
                  <a:pt x="204" y="1824"/>
                </a:lnTo>
                <a:lnTo>
                  <a:pt x="192" y="1804"/>
                </a:lnTo>
                <a:lnTo>
                  <a:pt x="183" y="1783"/>
                </a:lnTo>
                <a:lnTo>
                  <a:pt x="176" y="1762"/>
                </a:lnTo>
                <a:lnTo>
                  <a:pt x="170" y="1742"/>
                </a:lnTo>
                <a:lnTo>
                  <a:pt x="166" y="1720"/>
                </a:lnTo>
                <a:lnTo>
                  <a:pt x="164" y="1700"/>
                </a:lnTo>
                <a:lnTo>
                  <a:pt x="165" y="1680"/>
                </a:lnTo>
                <a:lnTo>
                  <a:pt x="166" y="1660"/>
                </a:lnTo>
                <a:lnTo>
                  <a:pt x="171" y="1640"/>
                </a:lnTo>
                <a:lnTo>
                  <a:pt x="177" y="1621"/>
                </a:lnTo>
                <a:lnTo>
                  <a:pt x="184" y="1603"/>
                </a:lnTo>
                <a:lnTo>
                  <a:pt x="193" y="1587"/>
                </a:lnTo>
                <a:lnTo>
                  <a:pt x="204" y="1570"/>
                </a:lnTo>
                <a:lnTo>
                  <a:pt x="217" y="1555"/>
                </a:lnTo>
                <a:lnTo>
                  <a:pt x="231" y="1541"/>
                </a:lnTo>
                <a:lnTo>
                  <a:pt x="247" y="1528"/>
                </a:lnTo>
                <a:lnTo>
                  <a:pt x="264" y="1516"/>
                </a:lnTo>
                <a:lnTo>
                  <a:pt x="284" y="1507"/>
                </a:lnTo>
                <a:lnTo>
                  <a:pt x="304" y="1497"/>
                </a:lnTo>
                <a:lnTo>
                  <a:pt x="327" y="1491"/>
                </a:lnTo>
                <a:lnTo>
                  <a:pt x="350" y="1485"/>
                </a:lnTo>
                <a:lnTo>
                  <a:pt x="375" y="1483"/>
                </a:lnTo>
                <a:lnTo>
                  <a:pt x="402" y="1482"/>
                </a:lnTo>
                <a:lnTo>
                  <a:pt x="407" y="1482"/>
                </a:lnTo>
                <a:lnTo>
                  <a:pt x="0" y="87"/>
                </a:lnTo>
                <a:lnTo>
                  <a:pt x="447" y="87"/>
                </a:lnTo>
                <a:lnTo>
                  <a:pt x="533" y="199"/>
                </a:lnTo>
                <a:lnTo>
                  <a:pt x="739" y="464"/>
                </a:lnTo>
                <a:lnTo>
                  <a:pt x="859" y="619"/>
                </a:lnTo>
                <a:lnTo>
                  <a:pt x="977" y="770"/>
                </a:lnTo>
                <a:lnTo>
                  <a:pt x="1084" y="904"/>
                </a:lnTo>
                <a:lnTo>
                  <a:pt x="1168" y="1008"/>
                </a:lnTo>
                <a:lnTo>
                  <a:pt x="1192" y="1035"/>
                </a:lnTo>
                <a:lnTo>
                  <a:pt x="1215" y="1061"/>
                </a:lnTo>
                <a:lnTo>
                  <a:pt x="1239" y="1087"/>
                </a:lnTo>
                <a:lnTo>
                  <a:pt x="1264" y="1111"/>
                </a:lnTo>
                <a:lnTo>
                  <a:pt x="1289" y="1136"/>
                </a:lnTo>
                <a:lnTo>
                  <a:pt x="1313" y="1159"/>
                </a:lnTo>
                <a:lnTo>
                  <a:pt x="1339" y="1181"/>
                </a:lnTo>
                <a:lnTo>
                  <a:pt x="1366" y="1203"/>
                </a:lnTo>
                <a:lnTo>
                  <a:pt x="1392" y="1223"/>
                </a:lnTo>
                <a:lnTo>
                  <a:pt x="1421" y="1244"/>
                </a:lnTo>
                <a:lnTo>
                  <a:pt x="1448" y="1264"/>
                </a:lnTo>
                <a:lnTo>
                  <a:pt x="1476" y="1281"/>
                </a:lnTo>
                <a:lnTo>
                  <a:pt x="1506" y="1299"/>
                </a:lnTo>
                <a:lnTo>
                  <a:pt x="1535" y="1316"/>
                </a:lnTo>
                <a:lnTo>
                  <a:pt x="1565" y="1332"/>
                </a:lnTo>
                <a:lnTo>
                  <a:pt x="1595" y="1347"/>
                </a:lnTo>
                <a:lnTo>
                  <a:pt x="1627" y="1362"/>
                </a:lnTo>
                <a:lnTo>
                  <a:pt x="1659" y="1375"/>
                </a:lnTo>
                <a:lnTo>
                  <a:pt x="1692" y="1388"/>
                </a:lnTo>
                <a:lnTo>
                  <a:pt x="1725" y="1399"/>
                </a:lnTo>
                <a:lnTo>
                  <a:pt x="1759" y="1411"/>
                </a:lnTo>
                <a:lnTo>
                  <a:pt x="1794" y="1421"/>
                </a:lnTo>
                <a:lnTo>
                  <a:pt x="1829" y="1431"/>
                </a:lnTo>
                <a:lnTo>
                  <a:pt x="1866" y="1439"/>
                </a:lnTo>
                <a:lnTo>
                  <a:pt x="1902" y="1448"/>
                </a:lnTo>
                <a:lnTo>
                  <a:pt x="1940" y="1455"/>
                </a:lnTo>
                <a:lnTo>
                  <a:pt x="1979" y="1461"/>
                </a:lnTo>
                <a:lnTo>
                  <a:pt x="2018" y="1467"/>
                </a:lnTo>
                <a:lnTo>
                  <a:pt x="2058" y="1471"/>
                </a:lnTo>
                <a:lnTo>
                  <a:pt x="2099" y="1476"/>
                </a:lnTo>
                <a:lnTo>
                  <a:pt x="2141" y="1480"/>
                </a:lnTo>
                <a:lnTo>
                  <a:pt x="2183" y="1482"/>
                </a:lnTo>
                <a:lnTo>
                  <a:pt x="5975" y="1482"/>
                </a:lnTo>
                <a:lnTo>
                  <a:pt x="6025" y="1482"/>
                </a:lnTo>
                <a:lnTo>
                  <a:pt x="6075" y="1484"/>
                </a:lnTo>
                <a:lnTo>
                  <a:pt x="6125" y="1487"/>
                </a:lnTo>
                <a:lnTo>
                  <a:pt x="6174" y="1491"/>
                </a:lnTo>
                <a:lnTo>
                  <a:pt x="6224" y="1496"/>
                </a:lnTo>
                <a:lnTo>
                  <a:pt x="6273" y="1502"/>
                </a:lnTo>
                <a:lnTo>
                  <a:pt x="6323" y="1509"/>
                </a:lnTo>
                <a:lnTo>
                  <a:pt x="6371" y="1517"/>
                </a:lnTo>
                <a:lnTo>
                  <a:pt x="6420" y="1526"/>
                </a:lnTo>
                <a:lnTo>
                  <a:pt x="6468" y="1536"/>
                </a:lnTo>
                <a:lnTo>
                  <a:pt x="6515" y="1547"/>
                </a:lnTo>
                <a:lnTo>
                  <a:pt x="6562" y="1557"/>
                </a:lnTo>
                <a:lnTo>
                  <a:pt x="6610" y="1570"/>
                </a:lnTo>
                <a:lnTo>
                  <a:pt x="6656" y="1582"/>
                </a:lnTo>
                <a:lnTo>
                  <a:pt x="6700" y="1596"/>
                </a:lnTo>
                <a:lnTo>
                  <a:pt x="6746" y="1611"/>
                </a:lnTo>
                <a:lnTo>
                  <a:pt x="6825" y="1638"/>
                </a:lnTo>
                <a:lnTo>
                  <a:pt x="6901" y="1666"/>
                </a:lnTo>
                <a:lnTo>
                  <a:pt x="6974" y="1696"/>
                </a:lnTo>
                <a:lnTo>
                  <a:pt x="7044" y="1725"/>
                </a:lnTo>
                <a:lnTo>
                  <a:pt x="7110" y="1756"/>
                </a:lnTo>
                <a:lnTo>
                  <a:pt x="7174" y="1788"/>
                </a:lnTo>
                <a:lnTo>
                  <a:pt x="7234" y="1818"/>
                </a:lnTo>
                <a:lnTo>
                  <a:pt x="7290" y="1850"/>
                </a:lnTo>
                <a:lnTo>
                  <a:pt x="7344" y="1882"/>
                </a:lnTo>
                <a:lnTo>
                  <a:pt x="7394" y="1915"/>
                </a:lnTo>
                <a:lnTo>
                  <a:pt x="7443" y="1947"/>
                </a:lnTo>
                <a:lnTo>
                  <a:pt x="7488" y="1979"/>
                </a:lnTo>
                <a:lnTo>
                  <a:pt x="7529" y="2011"/>
                </a:lnTo>
                <a:lnTo>
                  <a:pt x="7567" y="2042"/>
                </a:lnTo>
                <a:lnTo>
                  <a:pt x="7602" y="2073"/>
                </a:lnTo>
                <a:lnTo>
                  <a:pt x="7635" y="2104"/>
                </a:lnTo>
                <a:lnTo>
                  <a:pt x="7660" y="2131"/>
                </a:lnTo>
                <a:lnTo>
                  <a:pt x="7681" y="2155"/>
                </a:lnTo>
                <a:lnTo>
                  <a:pt x="7698" y="2178"/>
                </a:lnTo>
                <a:lnTo>
                  <a:pt x="7711" y="2199"/>
                </a:lnTo>
                <a:lnTo>
                  <a:pt x="7720" y="2219"/>
                </a:lnTo>
                <a:lnTo>
                  <a:pt x="7724" y="2230"/>
                </a:lnTo>
                <a:lnTo>
                  <a:pt x="7726" y="2238"/>
                </a:lnTo>
                <a:lnTo>
                  <a:pt x="7728" y="2248"/>
                </a:lnTo>
                <a:lnTo>
                  <a:pt x="7729" y="2256"/>
                </a:lnTo>
                <a:lnTo>
                  <a:pt x="7729" y="2265"/>
                </a:lnTo>
                <a:lnTo>
                  <a:pt x="7728" y="2274"/>
                </a:lnTo>
                <a:close/>
                <a:moveTo>
                  <a:pt x="3133" y="2032"/>
                </a:moveTo>
                <a:lnTo>
                  <a:pt x="3133" y="2032"/>
                </a:lnTo>
                <a:lnTo>
                  <a:pt x="3132" y="2014"/>
                </a:lnTo>
                <a:lnTo>
                  <a:pt x="3128" y="1995"/>
                </a:lnTo>
                <a:lnTo>
                  <a:pt x="3125" y="1979"/>
                </a:lnTo>
                <a:lnTo>
                  <a:pt x="3119" y="1962"/>
                </a:lnTo>
                <a:lnTo>
                  <a:pt x="3111" y="1946"/>
                </a:lnTo>
                <a:lnTo>
                  <a:pt x="3101" y="1932"/>
                </a:lnTo>
                <a:lnTo>
                  <a:pt x="3092" y="1917"/>
                </a:lnTo>
                <a:lnTo>
                  <a:pt x="3080" y="1904"/>
                </a:lnTo>
                <a:lnTo>
                  <a:pt x="3067" y="1893"/>
                </a:lnTo>
                <a:lnTo>
                  <a:pt x="3053" y="1882"/>
                </a:lnTo>
                <a:lnTo>
                  <a:pt x="3037" y="1873"/>
                </a:lnTo>
                <a:lnTo>
                  <a:pt x="3022" y="1865"/>
                </a:lnTo>
                <a:lnTo>
                  <a:pt x="3006" y="1860"/>
                </a:lnTo>
                <a:lnTo>
                  <a:pt x="2988" y="1855"/>
                </a:lnTo>
                <a:lnTo>
                  <a:pt x="2970" y="1852"/>
                </a:lnTo>
                <a:lnTo>
                  <a:pt x="2951" y="1851"/>
                </a:lnTo>
                <a:lnTo>
                  <a:pt x="2932" y="1852"/>
                </a:lnTo>
                <a:lnTo>
                  <a:pt x="2915" y="1855"/>
                </a:lnTo>
                <a:lnTo>
                  <a:pt x="2898" y="1860"/>
                </a:lnTo>
                <a:lnTo>
                  <a:pt x="2880" y="1865"/>
                </a:lnTo>
                <a:lnTo>
                  <a:pt x="2865" y="1873"/>
                </a:lnTo>
                <a:lnTo>
                  <a:pt x="2850" y="1882"/>
                </a:lnTo>
                <a:lnTo>
                  <a:pt x="2837" y="1893"/>
                </a:lnTo>
                <a:lnTo>
                  <a:pt x="2824" y="1904"/>
                </a:lnTo>
                <a:lnTo>
                  <a:pt x="2812" y="1917"/>
                </a:lnTo>
                <a:lnTo>
                  <a:pt x="2801" y="1932"/>
                </a:lnTo>
                <a:lnTo>
                  <a:pt x="2792" y="1946"/>
                </a:lnTo>
                <a:lnTo>
                  <a:pt x="2785" y="1962"/>
                </a:lnTo>
                <a:lnTo>
                  <a:pt x="2778" y="1979"/>
                </a:lnTo>
                <a:lnTo>
                  <a:pt x="2774" y="1995"/>
                </a:lnTo>
                <a:lnTo>
                  <a:pt x="2771" y="2014"/>
                </a:lnTo>
                <a:lnTo>
                  <a:pt x="2771" y="2032"/>
                </a:lnTo>
                <a:lnTo>
                  <a:pt x="2771" y="2051"/>
                </a:lnTo>
                <a:lnTo>
                  <a:pt x="2774" y="2068"/>
                </a:lnTo>
                <a:lnTo>
                  <a:pt x="2778" y="2086"/>
                </a:lnTo>
                <a:lnTo>
                  <a:pt x="2785" y="2103"/>
                </a:lnTo>
                <a:lnTo>
                  <a:pt x="2792" y="2118"/>
                </a:lnTo>
                <a:lnTo>
                  <a:pt x="2801" y="2133"/>
                </a:lnTo>
                <a:lnTo>
                  <a:pt x="2812" y="2147"/>
                </a:lnTo>
                <a:lnTo>
                  <a:pt x="2824" y="2160"/>
                </a:lnTo>
                <a:lnTo>
                  <a:pt x="2837" y="2172"/>
                </a:lnTo>
                <a:lnTo>
                  <a:pt x="2850" y="2183"/>
                </a:lnTo>
                <a:lnTo>
                  <a:pt x="2865" y="2191"/>
                </a:lnTo>
                <a:lnTo>
                  <a:pt x="2880" y="2199"/>
                </a:lnTo>
                <a:lnTo>
                  <a:pt x="2898" y="2205"/>
                </a:lnTo>
                <a:lnTo>
                  <a:pt x="2915" y="2210"/>
                </a:lnTo>
                <a:lnTo>
                  <a:pt x="2932" y="2212"/>
                </a:lnTo>
                <a:lnTo>
                  <a:pt x="2951" y="2214"/>
                </a:lnTo>
                <a:lnTo>
                  <a:pt x="2970" y="2212"/>
                </a:lnTo>
                <a:lnTo>
                  <a:pt x="2988" y="2210"/>
                </a:lnTo>
                <a:lnTo>
                  <a:pt x="3006" y="2205"/>
                </a:lnTo>
                <a:lnTo>
                  <a:pt x="3022" y="2199"/>
                </a:lnTo>
                <a:lnTo>
                  <a:pt x="3037" y="2191"/>
                </a:lnTo>
                <a:lnTo>
                  <a:pt x="3053" y="2183"/>
                </a:lnTo>
                <a:lnTo>
                  <a:pt x="3067" y="2172"/>
                </a:lnTo>
                <a:lnTo>
                  <a:pt x="3080" y="2160"/>
                </a:lnTo>
                <a:lnTo>
                  <a:pt x="3092" y="2147"/>
                </a:lnTo>
                <a:lnTo>
                  <a:pt x="3101" y="2133"/>
                </a:lnTo>
                <a:lnTo>
                  <a:pt x="3111" y="2118"/>
                </a:lnTo>
                <a:lnTo>
                  <a:pt x="3119" y="2103"/>
                </a:lnTo>
                <a:lnTo>
                  <a:pt x="3125" y="2086"/>
                </a:lnTo>
                <a:lnTo>
                  <a:pt x="3128" y="2068"/>
                </a:lnTo>
                <a:lnTo>
                  <a:pt x="3132" y="2051"/>
                </a:lnTo>
                <a:lnTo>
                  <a:pt x="3133" y="2032"/>
                </a:lnTo>
                <a:close/>
                <a:moveTo>
                  <a:pt x="3749" y="2032"/>
                </a:moveTo>
                <a:lnTo>
                  <a:pt x="3749" y="2032"/>
                </a:lnTo>
                <a:lnTo>
                  <a:pt x="3748" y="2014"/>
                </a:lnTo>
                <a:lnTo>
                  <a:pt x="3745" y="1995"/>
                </a:lnTo>
                <a:lnTo>
                  <a:pt x="3741" y="1979"/>
                </a:lnTo>
                <a:lnTo>
                  <a:pt x="3735" y="1962"/>
                </a:lnTo>
                <a:lnTo>
                  <a:pt x="3727" y="1946"/>
                </a:lnTo>
                <a:lnTo>
                  <a:pt x="3718" y="1930"/>
                </a:lnTo>
                <a:lnTo>
                  <a:pt x="3708" y="1917"/>
                </a:lnTo>
                <a:lnTo>
                  <a:pt x="3696" y="1904"/>
                </a:lnTo>
                <a:lnTo>
                  <a:pt x="3683" y="1893"/>
                </a:lnTo>
                <a:lnTo>
                  <a:pt x="3669" y="1882"/>
                </a:lnTo>
                <a:lnTo>
                  <a:pt x="3653" y="1873"/>
                </a:lnTo>
                <a:lnTo>
                  <a:pt x="3638" y="1865"/>
                </a:lnTo>
                <a:lnTo>
                  <a:pt x="3622" y="1860"/>
                </a:lnTo>
                <a:lnTo>
                  <a:pt x="3604" y="1855"/>
                </a:lnTo>
                <a:lnTo>
                  <a:pt x="3586" y="1852"/>
                </a:lnTo>
                <a:lnTo>
                  <a:pt x="3567" y="1851"/>
                </a:lnTo>
                <a:lnTo>
                  <a:pt x="3550" y="1852"/>
                </a:lnTo>
                <a:lnTo>
                  <a:pt x="3531" y="1855"/>
                </a:lnTo>
                <a:lnTo>
                  <a:pt x="3514" y="1860"/>
                </a:lnTo>
                <a:lnTo>
                  <a:pt x="3498" y="1865"/>
                </a:lnTo>
                <a:lnTo>
                  <a:pt x="3481" y="1873"/>
                </a:lnTo>
                <a:lnTo>
                  <a:pt x="3466" y="1882"/>
                </a:lnTo>
                <a:lnTo>
                  <a:pt x="3453" y="1893"/>
                </a:lnTo>
                <a:lnTo>
                  <a:pt x="3440" y="1904"/>
                </a:lnTo>
                <a:lnTo>
                  <a:pt x="3428" y="1917"/>
                </a:lnTo>
                <a:lnTo>
                  <a:pt x="3417" y="1930"/>
                </a:lnTo>
                <a:lnTo>
                  <a:pt x="3408" y="1946"/>
                </a:lnTo>
                <a:lnTo>
                  <a:pt x="3401" y="1962"/>
                </a:lnTo>
                <a:lnTo>
                  <a:pt x="3395" y="1979"/>
                </a:lnTo>
                <a:lnTo>
                  <a:pt x="3390" y="1995"/>
                </a:lnTo>
                <a:lnTo>
                  <a:pt x="3388" y="2014"/>
                </a:lnTo>
                <a:lnTo>
                  <a:pt x="3387" y="2032"/>
                </a:lnTo>
                <a:lnTo>
                  <a:pt x="3388" y="2051"/>
                </a:lnTo>
                <a:lnTo>
                  <a:pt x="3390" y="2068"/>
                </a:lnTo>
                <a:lnTo>
                  <a:pt x="3395" y="2086"/>
                </a:lnTo>
                <a:lnTo>
                  <a:pt x="3401" y="2103"/>
                </a:lnTo>
                <a:lnTo>
                  <a:pt x="3408" y="2118"/>
                </a:lnTo>
                <a:lnTo>
                  <a:pt x="3417" y="2133"/>
                </a:lnTo>
                <a:lnTo>
                  <a:pt x="3428" y="2147"/>
                </a:lnTo>
                <a:lnTo>
                  <a:pt x="3440" y="2160"/>
                </a:lnTo>
                <a:lnTo>
                  <a:pt x="3453" y="2172"/>
                </a:lnTo>
                <a:lnTo>
                  <a:pt x="3466" y="2183"/>
                </a:lnTo>
                <a:lnTo>
                  <a:pt x="3481" y="2191"/>
                </a:lnTo>
                <a:lnTo>
                  <a:pt x="3498" y="2199"/>
                </a:lnTo>
                <a:lnTo>
                  <a:pt x="3514" y="2205"/>
                </a:lnTo>
                <a:lnTo>
                  <a:pt x="3531" y="2210"/>
                </a:lnTo>
                <a:lnTo>
                  <a:pt x="3550" y="2212"/>
                </a:lnTo>
                <a:lnTo>
                  <a:pt x="3567" y="2214"/>
                </a:lnTo>
                <a:lnTo>
                  <a:pt x="3586" y="2212"/>
                </a:lnTo>
                <a:lnTo>
                  <a:pt x="3604" y="2210"/>
                </a:lnTo>
                <a:lnTo>
                  <a:pt x="3622" y="2205"/>
                </a:lnTo>
                <a:lnTo>
                  <a:pt x="3638" y="2199"/>
                </a:lnTo>
                <a:lnTo>
                  <a:pt x="3653" y="2191"/>
                </a:lnTo>
                <a:lnTo>
                  <a:pt x="3669" y="2183"/>
                </a:lnTo>
                <a:lnTo>
                  <a:pt x="3683" y="2172"/>
                </a:lnTo>
                <a:lnTo>
                  <a:pt x="3696" y="2160"/>
                </a:lnTo>
                <a:lnTo>
                  <a:pt x="3708" y="2147"/>
                </a:lnTo>
                <a:lnTo>
                  <a:pt x="3718" y="2133"/>
                </a:lnTo>
                <a:lnTo>
                  <a:pt x="3727" y="2118"/>
                </a:lnTo>
                <a:lnTo>
                  <a:pt x="3735" y="2103"/>
                </a:lnTo>
                <a:lnTo>
                  <a:pt x="3741" y="2086"/>
                </a:lnTo>
                <a:lnTo>
                  <a:pt x="3745" y="2068"/>
                </a:lnTo>
                <a:lnTo>
                  <a:pt x="3748" y="2051"/>
                </a:lnTo>
                <a:lnTo>
                  <a:pt x="3749" y="2032"/>
                </a:lnTo>
                <a:close/>
                <a:moveTo>
                  <a:pt x="4365" y="2032"/>
                </a:moveTo>
                <a:lnTo>
                  <a:pt x="4365" y="2032"/>
                </a:lnTo>
                <a:lnTo>
                  <a:pt x="4364" y="2014"/>
                </a:lnTo>
                <a:lnTo>
                  <a:pt x="4361" y="1995"/>
                </a:lnTo>
                <a:lnTo>
                  <a:pt x="4357" y="1979"/>
                </a:lnTo>
                <a:lnTo>
                  <a:pt x="4351" y="1962"/>
                </a:lnTo>
                <a:lnTo>
                  <a:pt x="4343" y="1946"/>
                </a:lnTo>
                <a:lnTo>
                  <a:pt x="4334" y="1932"/>
                </a:lnTo>
                <a:lnTo>
                  <a:pt x="4324" y="1917"/>
                </a:lnTo>
                <a:lnTo>
                  <a:pt x="4312" y="1904"/>
                </a:lnTo>
                <a:lnTo>
                  <a:pt x="4299" y="1893"/>
                </a:lnTo>
                <a:lnTo>
                  <a:pt x="4285" y="1882"/>
                </a:lnTo>
                <a:lnTo>
                  <a:pt x="4271" y="1873"/>
                </a:lnTo>
                <a:lnTo>
                  <a:pt x="4254" y="1865"/>
                </a:lnTo>
                <a:lnTo>
                  <a:pt x="4238" y="1860"/>
                </a:lnTo>
                <a:lnTo>
                  <a:pt x="4220" y="1855"/>
                </a:lnTo>
                <a:lnTo>
                  <a:pt x="4202" y="1852"/>
                </a:lnTo>
                <a:lnTo>
                  <a:pt x="4183" y="1851"/>
                </a:lnTo>
                <a:lnTo>
                  <a:pt x="4166" y="1852"/>
                </a:lnTo>
                <a:lnTo>
                  <a:pt x="4148" y="1855"/>
                </a:lnTo>
                <a:lnTo>
                  <a:pt x="4130" y="1860"/>
                </a:lnTo>
                <a:lnTo>
                  <a:pt x="4114" y="1865"/>
                </a:lnTo>
                <a:lnTo>
                  <a:pt x="4097" y="1873"/>
                </a:lnTo>
                <a:lnTo>
                  <a:pt x="4083" y="1882"/>
                </a:lnTo>
                <a:lnTo>
                  <a:pt x="4069" y="1893"/>
                </a:lnTo>
                <a:lnTo>
                  <a:pt x="4056" y="1904"/>
                </a:lnTo>
                <a:lnTo>
                  <a:pt x="4044" y="1917"/>
                </a:lnTo>
                <a:lnTo>
                  <a:pt x="4033" y="1932"/>
                </a:lnTo>
                <a:lnTo>
                  <a:pt x="4024" y="1946"/>
                </a:lnTo>
                <a:lnTo>
                  <a:pt x="4017" y="1962"/>
                </a:lnTo>
                <a:lnTo>
                  <a:pt x="4011" y="1979"/>
                </a:lnTo>
                <a:lnTo>
                  <a:pt x="4006" y="1995"/>
                </a:lnTo>
                <a:lnTo>
                  <a:pt x="4004" y="2014"/>
                </a:lnTo>
                <a:lnTo>
                  <a:pt x="4003" y="2032"/>
                </a:lnTo>
                <a:lnTo>
                  <a:pt x="4004" y="2051"/>
                </a:lnTo>
                <a:lnTo>
                  <a:pt x="4006" y="2068"/>
                </a:lnTo>
                <a:lnTo>
                  <a:pt x="4011" y="2086"/>
                </a:lnTo>
                <a:lnTo>
                  <a:pt x="4017" y="2103"/>
                </a:lnTo>
                <a:lnTo>
                  <a:pt x="4024" y="2118"/>
                </a:lnTo>
                <a:lnTo>
                  <a:pt x="4033" y="2133"/>
                </a:lnTo>
                <a:lnTo>
                  <a:pt x="4044" y="2147"/>
                </a:lnTo>
                <a:lnTo>
                  <a:pt x="4056" y="2160"/>
                </a:lnTo>
                <a:lnTo>
                  <a:pt x="4069" y="2172"/>
                </a:lnTo>
                <a:lnTo>
                  <a:pt x="4083" y="2183"/>
                </a:lnTo>
                <a:lnTo>
                  <a:pt x="4097" y="2191"/>
                </a:lnTo>
                <a:lnTo>
                  <a:pt x="4114" y="2199"/>
                </a:lnTo>
                <a:lnTo>
                  <a:pt x="4130" y="2205"/>
                </a:lnTo>
                <a:lnTo>
                  <a:pt x="4148" y="2210"/>
                </a:lnTo>
                <a:lnTo>
                  <a:pt x="4166" y="2212"/>
                </a:lnTo>
                <a:lnTo>
                  <a:pt x="4183" y="2214"/>
                </a:lnTo>
                <a:lnTo>
                  <a:pt x="4202" y="2212"/>
                </a:lnTo>
                <a:lnTo>
                  <a:pt x="4220" y="2210"/>
                </a:lnTo>
                <a:lnTo>
                  <a:pt x="4238" y="2205"/>
                </a:lnTo>
                <a:lnTo>
                  <a:pt x="4254" y="2199"/>
                </a:lnTo>
                <a:lnTo>
                  <a:pt x="4271" y="2191"/>
                </a:lnTo>
                <a:lnTo>
                  <a:pt x="4285" y="2183"/>
                </a:lnTo>
                <a:lnTo>
                  <a:pt x="4299" y="2172"/>
                </a:lnTo>
                <a:lnTo>
                  <a:pt x="4312" y="2160"/>
                </a:lnTo>
                <a:lnTo>
                  <a:pt x="4324" y="2147"/>
                </a:lnTo>
                <a:lnTo>
                  <a:pt x="4334" y="2133"/>
                </a:lnTo>
                <a:lnTo>
                  <a:pt x="4343" y="2118"/>
                </a:lnTo>
                <a:lnTo>
                  <a:pt x="4351" y="2103"/>
                </a:lnTo>
                <a:lnTo>
                  <a:pt x="4357" y="2086"/>
                </a:lnTo>
                <a:lnTo>
                  <a:pt x="4361" y="2068"/>
                </a:lnTo>
                <a:lnTo>
                  <a:pt x="4364" y="2051"/>
                </a:lnTo>
                <a:lnTo>
                  <a:pt x="4365" y="2032"/>
                </a:lnTo>
                <a:close/>
                <a:moveTo>
                  <a:pt x="4981" y="2032"/>
                </a:moveTo>
                <a:lnTo>
                  <a:pt x="4981" y="2032"/>
                </a:lnTo>
                <a:lnTo>
                  <a:pt x="4980" y="2014"/>
                </a:lnTo>
                <a:lnTo>
                  <a:pt x="4977" y="1995"/>
                </a:lnTo>
                <a:lnTo>
                  <a:pt x="4973" y="1979"/>
                </a:lnTo>
                <a:lnTo>
                  <a:pt x="4967" y="1962"/>
                </a:lnTo>
                <a:lnTo>
                  <a:pt x="4960" y="1946"/>
                </a:lnTo>
                <a:lnTo>
                  <a:pt x="4950" y="1930"/>
                </a:lnTo>
                <a:lnTo>
                  <a:pt x="4940" y="1917"/>
                </a:lnTo>
                <a:lnTo>
                  <a:pt x="4928" y="1904"/>
                </a:lnTo>
                <a:lnTo>
                  <a:pt x="4915" y="1893"/>
                </a:lnTo>
                <a:lnTo>
                  <a:pt x="4901" y="1882"/>
                </a:lnTo>
                <a:lnTo>
                  <a:pt x="4887" y="1873"/>
                </a:lnTo>
                <a:lnTo>
                  <a:pt x="4870" y="1865"/>
                </a:lnTo>
                <a:lnTo>
                  <a:pt x="4854" y="1860"/>
                </a:lnTo>
                <a:lnTo>
                  <a:pt x="4837" y="1855"/>
                </a:lnTo>
                <a:lnTo>
                  <a:pt x="4818" y="1852"/>
                </a:lnTo>
                <a:lnTo>
                  <a:pt x="4800" y="1851"/>
                </a:lnTo>
                <a:lnTo>
                  <a:pt x="4782" y="1852"/>
                </a:lnTo>
                <a:lnTo>
                  <a:pt x="4764" y="1855"/>
                </a:lnTo>
                <a:lnTo>
                  <a:pt x="4746" y="1860"/>
                </a:lnTo>
                <a:lnTo>
                  <a:pt x="4730" y="1865"/>
                </a:lnTo>
                <a:lnTo>
                  <a:pt x="4713" y="1873"/>
                </a:lnTo>
                <a:lnTo>
                  <a:pt x="4699" y="1882"/>
                </a:lnTo>
                <a:lnTo>
                  <a:pt x="4685" y="1893"/>
                </a:lnTo>
                <a:lnTo>
                  <a:pt x="4672" y="1904"/>
                </a:lnTo>
                <a:lnTo>
                  <a:pt x="4660" y="1917"/>
                </a:lnTo>
                <a:lnTo>
                  <a:pt x="4649" y="1930"/>
                </a:lnTo>
                <a:lnTo>
                  <a:pt x="4641" y="1946"/>
                </a:lnTo>
                <a:lnTo>
                  <a:pt x="4633" y="1962"/>
                </a:lnTo>
                <a:lnTo>
                  <a:pt x="4627" y="1979"/>
                </a:lnTo>
                <a:lnTo>
                  <a:pt x="4622" y="1995"/>
                </a:lnTo>
                <a:lnTo>
                  <a:pt x="4620" y="2014"/>
                </a:lnTo>
                <a:lnTo>
                  <a:pt x="4619" y="2032"/>
                </a:lnTo>
                <a:lnTo>
                  <a:pt x="4620" y="2051"/>
                </a:lnTo>
                <a:lnTo>
                  <a:pt x="4622" y="2068"/>
                </a:lnTo>
                <a:lnTo>
                  <a:pt x="4627" y="2086"/>
                </a:lnTo>
                <a:lnTo>
                  <a:pt x="4633" y="2103"/>
                </a:lnTo>
                <a:lnTo>
                  <a:pt x="4641" y="2118"/>
                </a:lnTo>
                <a:lnTo>
                  <a:pt x="4649" y="2133"/>
                </a:lnTo>
                <a:lnTo>
                  <a:pt x="4660" y="2147"/>
                </a:lnTo>
                <a:lnTo>
                  <a:pt x="4672" y="2160"/>
                </a:lnTo>
                <a:lnTo>
                  <a:pt x="4685" y="2172"/>
                </a:lnTo>
                <a:lnTo>
                  <a:pt x="4699" y="2183"/>
                </a:lnTo>
                <a:lnTo>
                  <a:pt x="4713" y="2191"/>
                </a:lnTo>
                <a:lnTo>
                  <a:pt x="4730" y="2199"/>
                </a:lnTo>
                <a:lnTo>
                  <a:pt x="4746" y="2205"/>
                </a:lnTo>
                <a:lnTo>
                  <a:pt x="4764" y="2210"/>
                </a:lnTo>
                <a:lnTo>
                  <a:pt x="4782" y="2212"/>
                </a:lnTo>
                <a:lnTo>
                  <a:pt x="4800" y="2214"/>
                </a:lnTo>
                <a:lnTo>
                  <a:pt x="4818" y="2212"/>
                </a:lnTo>
                <a:lnTo>
                  <a:pt x="4837" y="2210"/>
                </a:lnTo>
                <a:lnTo>
                  <a:pt x="4854" y="2205"/>
                </a:lnTo>
                <a:lnTo>
                  <a:pt x="4870" y="2199"/>
                </a:lnTo>
                <a:lnTo>
                  <a:pt x="4887" y="2191"/>
                </a:lnTo>
                <a:lnTo>
                  <a:pt x="4901" y="2183"/>
                </a:lnTo>
                <a:lnTo>
                  <a:pt x="4915" y="2172"/>
                </a:lnTo>
                <a:lnTo>
                  <a:pt x="4928" y="2160"/>
                </a:lnTo>
                <a:lnTo>
                  <a:pt x="4940" y="2147"/>
                </a:lnTo>
                <a:lnTo>
                  <a:pt x="4950" y="2133"/>
                </a:lnTo>
                <a:lnTo>
                  <a:pt x="4960" y="2118"/>
                </a:lnTo>
                <a:lnTo>
                  <a:pt x="4967" y="2103"/>
                </a:lnTo>
                <a:lnTo>
                  <a:pt x="4973" y="2086"/>
                </a:lnTo>
                <a:lnTo>
                  <a:pt x="4977" y="2068"/>
                </a:lnTo>
                <a:lnTo>
                  <a:pt x="4980" y="2051"/>
                </a:lnTo>
                <a:lnTo>
                  <a:pt x="4981" y="2032"/>
                </a:lnTo>
                <a:close/>
                <a:moveTo>
                  <a:pt x="5597" y="2032"/>
                </a:moveTo>
                <a:lnTo>
                  <a:pt x="5597" y="2032"/>
                </a:lnTo>
                <a:lnTo>
                  <a:pt x="5596" y="2014"/>
                </a:lnTo>
                <a:lnTo>
                  <a:pt x="5593" y="1995"/>
                </a:lnTo>
                <a:lnTo>
                  <a:pt x="5589" y="1979"/>
                </a:lnTo>
                <a:lnTo>
                  <a:pt x="5583" y="1962"/>
                </a:lnTo>
                <a:lnTo>
                  <a:pt x="5576" y="1946"/>
                </a:lnTo>
                <a:lnTo>
                  <a:pt x="5566" y="1930"/>
                </a:lnTo>
                <a:lnTo>
                  <a:pt x="5556" y="1917"/>
                </a:lnTo>
                <a:lnTo>
                  <a:pt x="5544" y="1904"/>
                </a:lnTo>
                <a:lnTo>
                  <a:pt x="5531" y="1893"/>
                </a:lnTo>
                <a:lnTo>
                  <a:pt x="5518" y="1882"/>
                </a:lnTo>
                <a:lnTo>
                  <a:pt x="5503" y="1873"/>
                </a:lnTo>
                <a:lnTo>
                  <a:pt x="5487" y="1865"/>
                </a:lnTo>
                <a:lnTo>
                  <a:pt x="5470" y="1860"/>
                </a:lnTo>
                <a:lnTo>
                  <a:pt x="5453" y="1855"/>
                </a:lnTo>
                <a:lnTo>
                  <a:pt x="5434" y="1852"/>
                </a:lnTo>
                <a:lnTo>
                  <a:pt x="5416" y="1851"/>
                </a:lnTo>
                <a:lnTo>
                  <a:pt x="5398" y="1852"/>
                </a:lnTo>
                <a:lnTo>
                  <a:pt x="5380" y="1855"/>
                </a:lnTo>
                <a:lnTo>
                  <a:pt x="5362" y="1860"/>
                </a:lnTo>
                <a:lnTo>
                  <a:pt x="5346" y="1865"/>
                </a:lnTo>
                <a:lnTo>
                  <a:pt x="5330" y="1873"/>
                </a:lnTo>
                <a:lnTo>
                  <a:pt x="5315" y="1882"/>
                </a:lnTo>
                <a:lnTo>
                  <a:pt x="5301" y="1893"/>
                </a:lnTo>
                <a:lnTo>
                  <a:pt x="5288" y="1904"/>
                </a:lnTo>
                <a:lnTo>
                  <a:pt x="5276" y="1917"/>
                </a:lnTo>
                <a:lnTo>
                  <a:pt x="5267" y="1930"/>
                </a:lnTo>
                <a:lnTo>
                  <a:pt x="5257" y="1946"/>
                </a:lnTo>
                <a:lnTo>
                  <a:pt x="5249" y="1962"/>
                </a:lnTo>
                <a:lnTo>
                  <a:pt x="5243" y="1979"/>
                </a:lnTo>
                <a:lnTo>
                  <a:pt x="5238" y="1995"/>
                </a:lnTo>
                <a:lnTo>
                  <a:pt x="5236" y="2014"/>
                </a:lnTo>
                <a:lnTo>
                  <a:pt x="5235" y="2032"/>
                </a:lnTo>
                <a:lnTo>
                  <a:pt x="5236" y="2051"/>
                </a:lnTo>
                <a:lnTo>
                  <a:pt x="5238" y="2068"/>
                </a:lnTo>
                <a:lnTo>
                  <a:pt x="5243" y="2086"/>
                </a:lnTo>
                <a:lnTo>
                  <a:pt x="5249" y="2103"/>
                </a:lnTo>
                <a:lnTo>
                  <a:pt x="5257" y="2118"/>
                </a:lnTo>
                <a:lnTo>
                  <a:pt x="5267" y="2133"/>
                </a:lnTo>
                <a:lnTo>
                  <a:pt x="5276" y="2147"/>
                </a:lnTo>
                <a:lnTo>
                  <a:pt x="5288" y="2160"/>
                </a:lnTo>
                <a:lnTo>
                  <a:pt x="5301" y="2172"/>
                </a:lnTo>
                <a:lnTo>
                  <a:pt x="5315" y="2183"/>
                </a:lnTo>
                <a:lnTo>
                  <a:pt x="5330" y="2191"/>
                </a:lnTo>
                <a:lnTo>
                  <a:pt x="5346" y="2199"/>
                </a:lnTo>
                <a:lnTo>
                  <a:pt x="5362" y="2205"/>
                </a:lnTo>
                <a:lnTo>
                  <a:pt x="5380" y="2210"/>
                </a:lnTo>
                <a:lnTo>
                  <a:pt x="5398" y="2212"/>
                </a:lnTo>
                <a:lnTo>
                  <a:pt x="5416" y="2214"/>
                </a:lnTo>
                <a:lnTo>
                  <a:pt x="5434" y="2212"/>
                </a:lnTo>
                <a:lnTo>
                  <a:pt x="5453" y="2210"/>
                </a:lnTo>
                <a:lnTo>
                  <a:pt x="5470" y="2205"/>
                </a:lnTo>
                <a:lnTo>
                  <a:pt x="5487" y="2199"/>
                </a:lnTo>
                <a:lnTo>
                  <a:pt x="5503" y="2191"/>
                </a:lnTo>
                <a:lnTo>
                  <a:pt x="5518" y="2183"/>
                </a:lnTo>
                <a:lnTo>
                  <a:pt x="5531" y="2172"/>
                </a:lnTo>
                <a:lnTo>
                  <a:pt x="5544" y="2160"/>
                </a:lnTo>
                <a:lnTo>
                  <a:pt x="5556" y="2147"/>
                </a:lnTo>
                <a:lnTo>
                  <a:pt x="5566" y="2133"/>
                </a:lnTo>
                <a:lnTo>
                  <a:pt x="5576" y="2118"/>
                </a:lnTo>
                <a:lnTo>
                  <a:pt x="5583" y="2103"/>
                </a:lnTo>
                <a:lnTo>
                  <a:pt x="5589" y="2086"/>
                </a:lnTo>
                <a:lnTo>
                  <a:pt x="5593" y="2068"/>
                </a:lnTo>
                <a:lnTo>
                  <a:pt x="5596" y="2051"/>
                </a:lnTo>
                <a:lnTo>
                  <a:pt x="5597" y="2032"/>
                </a:lnTo>
                <a:close/>
                <a:moveTo>
                  <a:pt x="7255" y="2052"/>
                </a:moveTo>
                <a:lnTo>
                  <a:pt x="7255" y="2052"/>
                </a:lnTo>
                <a:lnTo>
                  <a:pt x="7222" y="2031"/>
                </a:lnTo>
                <a:lnTo>
                  <a:pt x="7187" y="2011"/>
                </a:lnTo>
                <a:lnTo>
                  <a:pt x="7149" y="1991"/>
                </a:lnTo>
                <a:lnTo>
                  <a:pt x="7110" y="1969"/>
                </a:lnTo>
                <a:lnTo>
                  <a:pt x="7069" y="1949"/>
                </a:lnTo>
                <a:lnTo>
                  <a:pt x="7025" y="1928"/>
                </a:lnTo>
                <a:lnTo>
                  <a:pt x="6979" y="1907"/>
                </a:lnTo>
                <a:lnTo>
                  <a:pt x="6932" y="1885"/>
                </a:lnTo>
                <a:lnTo>
                  <a:pt x="6901" y="1898"/>
                </a:lnTo>
                <a:lnTo>
                  <a:pt x="6867" y="1910"/>
                </a:lnTo>
                <a:lnTo>
                  <a:pt x="6830" y="1920"/>
                </a:lnTo>
                <a:lnTo>
                  <a:pt x="6789" y="1928"/>
                </a:lnTo>
                <a:lnTo>
                  <a:pt x="6745" y="1935"/>
                </a:lnTo>
                <a:lnTo>
                  <a:pt x="6698" y="1940"/>
                </a:lnTo>
                <a:lnTo>
                  <a:pt x="6647" y="1943"/>
                </a:lnTo>
                <a:lnTo>
                  <a:pt x="6594" y="1944"/>
                </a:lnTo>
                <a:lnTo>
                  <a:pt x="6578" y="1946"/>
                </a:lnTo>
                <a:lnTo>
                  <a:pt x="6561" y="1948"/>
                </a:lnTo>
                <a:lnTo>
                  <a:pt x="6546" y="1952"/>
                </a:lnTo>
                <a:lnTo>
                  <a:pt x="6532" y="1956"/>
                </a:lnTo>
                <a:lnTo>
                  <a:pt x="6520" y="1962"/>
                </a:lnTo>
                <a:lnTo>
                  <a:pt x="6507" y="1970"/>
                </a:lnTo>
                <a:lnTo>
                  <a:pt x="6496" y="1979"/>
                </a:lnTo>
                <a:lnTo>
                  <a:pt x="6487" y="1988"/>
                </a:lnTo>
                <a:lnTo>
                  <a:pt x="6479" y="1998"/>
                </a:lnTo>
                <a:lnTo>
                  <a:pt x="6470" y="2009"/>
                </a:lnTo>
                <a:lnTo>
                  <a:pt x="6464" y="2020"/>
                </a:lnTo>
                <a:lnTo>
                  <a:pt x="6460" y="2033"/>
                </a:lnTo>
                <a:lnTo>
                  <a:pt x="6455" y="2045"/>
                </a:lnTo>
                <a:lnTo>
                  <a:pt x="6453" y="2058"/>
                </a:lnTo>
                <a:lnTo>
                  <a:pt x="6451" y="2071"/>
                </a:lnTo>
                <a:lnTo>
                  <a:pt x="6450" y="2084"/>
                </a:lnTo>
                <a:lnTo>
                  <a:pt x="6451" y="2097"/>
                </a:lnTo>
                <a:lnTo>
                  <a:pt x="6453" y="2110"/>
                </a:lnTo>
                <a:lnTo>
                  <a:pt x="6456" y="2123"/>
                </a:lnTo>
                <a:lnTo>
                  <a:pt x="6461" y="2136"/>
                </a:lnTo>
                <a:lnTo>
                  <a:pt x="6467" y="2147"/>
                </a:lnTo>
                <a:lnTo>
                  <a:pt x="6474" y="2159"/>
                </a:lnTo>
                <a:lnTo>
                  <a:pt x="6482" y="2171"/>
                </a:lnTo>
                <a:lnTo>
                  <a:pt x="6492" y="2182"/>
                </a:lnTo>
                <a:lnTo>
                  <a:pt x="6502" y="2191"/>
                </a:lnTo>
                <a:lnTo>
                  <a:pt x="6514" y="2199"/>
                </a:lnTo>
                <a:lnTo>
                  <a:pt x="6527" y="2208"/>
                </a:lnTo>
                <a:lnTo>
                  <a:pt x="6542" y="2215"/>
                </a:lnTo>
                <a:lnTo>
                  <a:pt x="6558" y="2221"/>
                </a:lnTo>
                <a:lnTo>
                  <a:pt x="6575" y="2224"/>
                </a:lnTo>
                <a:lnTo>
                  <a:pt x="6594" y="2228"/>
                </a:lnTo>
                <a:lnTo>
                  <a:pt x="6614" y="2229"/>
                </a:lnTo>
                <a:lnTo>
                  <a:pt x="6664" y="2229"/>
                </a:lnTo>
                <a:lnTo>
                  <a:pt x="6712" y="2228"/>
                </a:lnTo>
                <a:lnTo>
                  <a:pt x="6761" y="2224"/>
                </a:lnTo>
                <a:lnTo>
                  <a:pt x="6809" y="2218"/>
                </a:lnTo>
                <a:lnTo>
                  <a:pt x="6857" y="2211"/>
                </a:lnTo>
                <a:lnTo>
                  <a:pt x="6903" y="2202"/>
                </a:lnTo>
                <a:lnTo>
                  <a:pt x="6949" y="2191"/>
                </a:lnTo>
                <a:lnTo>
                  <a:pt x="6993" y="2180"/>
                </a:lnTo>
                <a:lnTo>
                  <a:pt x="7036" y="2168"/>
                </a:lnTo>
                <a:lnTo>
                  <a:pt x="7074" y="2153"/>
                </a:lnTo>
                <a:lnTo>
                  <a:pt x="7112" y="2138"/>
                </a:lnTo>
                <a:lnTo>
                  <a:pt x="7148" y="2121"/>
                </a:lnTo>
                <a:lnTo>
                  <a:pt x="7180" y="2105"/>
                </a:lnTo>
                <a:lnTo>
                  <a:pt x="7208" y="2087"/>
                </a:lnTo>
                <a:lnTo>
                  <a:pt x="7234" y="2070"/>
                </a:lnTo>
                <a:lnTo>
                  <a:pt x="7255" y="205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9233" y="1912476"/>
            <a:ext cx="74490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月航空客货运输增长较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2000" b="1" dirty="0" smtClean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全国民航完成货运量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507.8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万吨，同比增长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货物周转量合计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167.8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亿吨公里，同比增长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全国民航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，完成旅客周转量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6074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亿人公里，同比增长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5" y="4248403"/>
            <a:ext cx="2213040" cy="8718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99233" y="4289210"/>
            <a:ext cx="744905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月港口货物吞吐量低速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en-US" altLang="zh-CN" sz="2000" b="1" dirty="0" smtClean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规模以上港口完成货物吞吐量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，其中外贸货物吞吐量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8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1-10</a:t>
            </a:r>
            <a:r>
              <a:rPr lang="zh-CN" altLang="en-US" dirty="0"/>
              <a:t>月物流经济数据出炉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714755" y="5139568"/>
            <a:ext cx="1905000" cy="679450"/>
          </a:xfrm>
          <a:custGeom>
            <a:avLst/>
            <a:gdLst>
              <a:gd name="T0" fmla="*/ 2147483646 w 410"/>
              <a:gd name="T1" fmla="*/ 2147483646 h 146"/>
              <a:gd name="T2" fmla="*/ 2147483646 w 410"/>
              <a:gd name="T3" fmla="*/ 2147483646 h 146"/>
              <a:gd name="T4" fmla="*/ 2147483646 w 410"/>
              <a:gd name="T5" fmla="*/ 2147483646 h 146"/>
              <a:gd name="T6" fmla="*/ 2147483646 w 410"/>
              <a:gd name="T7" fmla="*/ 2147483646 h 146"/>
              <a:gd name="T8" fmla="*/ 2147483646 w 410"/>
              <a:gd name="T9" fmla="*/ 2147483646 h 146"/>
              <a:gd name="T10" fmla="*/ 2147483646 w 410"/>
              <a:gd name="T11" fmla="*/ 2147483646 h 146"/>
              <a:gd name="T12" fmla="*/ 2147483646 w 410"/>
              <a:gd name="T13" fmla="*/ 2147483646 h 146"/>
              <a:gd name="T14" fmla="*/ 2147483646 w 410"/>
              <a:gd name="T15" fmla="*/ 0 h 146"/>
              <a:gd name="T16" fmla="*/ 2147483646 w 410"/>
              <a:gd name="T17" fmla="*/ 2147483646 h 146"/>
              <a:gd name="T18" fmla="*/ 2147483646 w 410"/>
              <a:gd name="T19" fmla="*/ 2147483646 h 146"/>
              <a:gd name="T20" fmla="*/ 2147483646 w 410"/>
              <a:gd name="T21" fmla="*/ 2147483646 h 146"/>
              <a:gd name="T22" fmla="*/ 2147483646 w 410"/>
              <a:gd name="T23" fmla="*/ 2147483646 h 146"/>
              <a:gd name="T24" fmla="*/ 2147483646 w 410"/>
              <a:gd name="T25" fmla="*/ 2147483646 h 146"/>
              <a:gd name="T26" fmla="*/ 2147483646 w 410"/>
              <a:gd name="T27" fmla="*/ 2147483646 h 146"/>
              <a:gd name="T28" fmla="*/ 2147483646 w 410"/>
              <a:gd name="T29" fmla="*/ 2147483646 h 146"/>
              <a:gd name="T30" fmla="*/ 2147483646 w 410"/>
              <a:gd name="T31" fmla="*/ 2147483646 h 146"/>
              <a:gd name="T32" fmla="*/ 2147483646 w 410"/>
              <a:gd name="T33" fmla="*/ 2147483646 h 146"/>
              <a:gd name="T34" fmla="*/ 2147483646 w 410"/>
              <a:gd name="T35" fmla="*/ 2147483646 h 146"/>
              <a:gd name="T36" fmla="*/ 2147483646 w 410"/>
              <a:gd name="T37" fmla="*/ 2147483646 h 146"/>
              <a:gd name="T38" fmla="*/ 2147483646 w 410"/>
              <a:gd name="T39" fmla="*/ 2147483646 h 146"/>
              <a:gd name="T40" fmla="*/ 2147483646 w 410"/>
              <a:gd name="T41" fmla="*/ 2147483646 h 146"/>
              <a:gd name="T42" fmla="*/ 2147483646 w 410"/>
              <a:gd name="T43" fmla="*/ 2147483646 h 146"/>
              <a:gd name="T44" fmla="*/ 2147483646 w 410"/>
              <a:gd name="T45" fmla="*/ 2147483646 h 146"/>
              <a:gd name="T46" fmla="*/ 2147483646 w 410"/>
              <a:gd name="T47" fmla="*/ 2147483646 h 146"/>
              <a:gd name="T48" fmla="*/ 2147483646 w 410"/>
              <a:gd name="T49" fmla="*/ 2147483646 h 146"/>
              <a:gd name="T50" fmla="*/ 2147483646 w 410"/>
              <a:gd name="T51" fmla="*/ 2147483646 h 146"/>
              <a:gd name="T52" fmla="*/ 2147483646 w 410"/>
              <a:gd name="T53" fmla="*/ 2147483646 h 146"/>
              <a:gd name="T54" fmla="*/ 2147483646 w 410"/>
              <a:gd name="T55" fmla="*/ 2147483646 h 146"/>
              <a:gd name="T56" fmla="*/ 2147483646 w 410"/>
              <a:gd name="T57" fmla="*/ 2147483646 h 146"/>
              <a:gd name="T58" fmla="*/ 2147483646 w 410"/>
              <a:gd name="T59" fmla="*/ 2147483646 h 146"/>
              <a:gd name="T60" fmla="*/ 2147483646 w 410"/>
              <a:gd name="T61" fmla="*/ 2147483646 h 146"/>
              <a:gd name="T62" fmla="*/ 2147483646 w 410"/>
              <a:gd name="T63" fmla="*/ 2147483646 h 146"/>
              <a:gd name="T64" fmla="*/ 2147483646 w 410"/>
              <a:gd name="T65" fmla="*/ 2147483646 h 146"/>
              <a:gd name="T66" fmla="*/ 2147483646 w 410"/>
              <a:gd name="T67" fmla="*/ 2147483646 h 146"/>
              <a:gd name="T68" fmla="*/ 2147483646 w 410"/>
              <a:gd name="T69" fmla="*/ 2147483646 h 146"/>
              <a:gd name="T70" fmla="*/ 2147483646 w 410"/>
              <a:gd name="T71" fmla="*/ 2147483646 h 146"/>
              <a:gd name="T72" fmla="*/ 2147483646 w 410"/>
              <a:gd name="T73" fmla="*/ 2147483646 h 146"/>
              <a:gd name="T74" fmla="*/ 2147483646 w 410"/>
              <a:gd name="T75" fmla="*/ 2147483646 h 146"/>
              <a:gd name="T76" fmla="*/ 2147483646 w 410"/>
              <a:gd name="T77" fmla="*/ 2147483646 h 146"/>
              <a:gd name="T78" fmla="*/ 2147483646 w 410"/>
              <a:gd name="T79" fmla="*/ 2147483646 h 146"/>
              <a:gd name="T80" fmla="*/ 2147483646 w 410"/>
              <a:gd name="T81" fmla="*/ 2147483646 h 146"/>
              <a:gd name="T82" fmla="*/ 2147483646 w 410"/>
              <a:gd name="T83" fmla="*/ 2147483646 h 146"/>
              <a:gd name="T84" fmla="*/ 2147483646 w 410"/>
              <a:gd name="T85" fmla="*/ 2147483646 h 146"/>
              <a:gd name="T86" fmla="*/ 2147483646 w 410"/>
              <a:gd name="T87" fmla="*/ 2147483646 h 146"/>
              <a:gd name="T88" fmla="*/ 2147483646 w 410"/>
              <a:gd name="T89" fmla="*/ 2147483646 h 146"/>
              <a:gd name="T90" fmla="*/ 2147483646 w 410"/>
              <a:gd name="T91" fmla="*/ 2147483646 h 146"/>
              <a:gd name="T92" fmla="*/ 2147483646 w 410"/>
              <a:gd name="T93" fmla="*/ 2147483646 h 146"/>
              <a:gd name="T94" fmla="*/ 0 w 410"/>
              <a:gd name="T95" fmla="*/ 2147483646 h 146"/>
              <a:gd name="T96" fmla="*/ 2147483646 w 410"/>
              <a:gd name="T97" fmla="*/ 2147483646 h 146"/>
              <a:gd name="T98" fmla="*/ 2147483646 w 410"/>
              <a:gd name="T99" fmla="*/ 2147483646 h 146"/>
              <a:gd name="T100" fmla="*/ 2147483646 w 410"/>
              <a:gd name="T101" fmla="*/ 2147483646 h 146"/>
              <a:gd name="T102" fmla="*/ 2147483646 w 410"/>
              <a:gd name="T103" fmla="*/ 2147483646 h 146"/>
              <a:gd name="T104" fmla="*/ 2147483646 w 410"/>
              <a:gd name="T105" fmla="*/ 2147483646 h 146"/>
              <a:gd name="T106" fmla="*/ 2147483646 w 410"/>
              <a:gd name="T107" fmla="*/ 2147483646 h 146"/>
              <a:gd name="T108" fmla="*/ 2147483646 w 410"/>
              <a:gd name="T109" fmla="*/ 2147483646 h 146"/>
              <a:gd name="T110" fmla="*/ 2147483646 w 410"/>
              <a:gd name="T111" fmla="*/ 2147483646 h 146"/>
              <a:gd name="T112" fmla="*/ 2147483646 w 410"/>
              <a:gd name="T113" fmla="*/ 2147483646 h 146"/>
              <a:gd name="T114" fmla="*/ 2147483646 w 410"/>
              <a:gd name="T115" fmla="*/ 2147483646 h 146"/>
              <a:gd name="T116" fmla="*/ 2147483646 w 410"/>
              <a:gd name="T117" fmla="*/ 2147483646 h 146"/>
              <a:gd name="T118" fmla="*/ 2147483646 w 410"/>
              <a:gd name="T119" fmla="*/ 2147483646 h 1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10" h="146">
                <a:moveTo>
                  <a:pt x="0" y="0"/>
                </a:moveTo>
                <a:cubicBezTo>
                  <a:pt x="0" y="84"/>
                  <a:pt x="0" y="84"/>
                  <a:pt x="0" y="84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0"/>
                  <a:pt x="91" y="0"/>
                  <a:pt x="91" y="0"/>
                </a:cubicBezTo>
                <a:lnTo>
                  <a:pt x="0" y="0"/>
                </a:lnTo>
                <a:close/>
                <a:moveTo>
                  <a:pt x="35" y="47"/>
                </a:moveTo>
                <a:cubicBezTo>
                  <a:pt x="35" y="50"/>
                  <a:pt x="33" y="52"/>
                  <a:pt x="3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7" y="52"/>
                  <a:pt x="14" y="50"/>
                  <a:pt x="14" y="4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4"/>
                  <a:pt x="17" y="31"/>
                  <a:pt x="2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3" y="31"/>
                  <a:pt x="35" y="34"/>
                  <a:pt x="35" y="37"/>
                </a:cubicBezTo>
                <a:lnTo>
                  <a:pt x="35" y="47"/>
                </a:lnTo>
                <a:close/>
                <a:moveTo>
                  <a:pt x="75" y="66"/>
                </a:moveTo>
                <a:cubicBezTo>
                  <a:pt x="75" y="70"/>
                  <a:pt x="72" y="72"/>
                  <a:pt x="69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5" y="72"/>
                  <a:pt x="52" y="70"/>
                  <a:pt x="52" y="6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4"/>
                  <a:pt x="55" y="11"/>
                  <a:pt x="58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72" y="11"/>
                  <a:pt x="75" y="14"/>
                  <a:pt x="75" y="17"/>
                </a:cubicBezTo>
                <a:lnTo>
                  <a:pt x="75" y="66"/>
                </a:lnTo>
                <a:close/>
                <a:moveTo>
                  <a:pt x="244" y="0"/>
                </a:moveTo>
                <a:cubicBezTo>
                  <a:pt x="155" y="0"/>
                  <a:pt x="113" y="0"/>
                  <a:pt x="103" y="0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409" y="84"/>
                  <a:pt x="409" y="84"/>
                  <a:pt x="409" y="84"/>
                </a:cubicBezTo>
                <a:cubicBezTo>
                  <a:pt x="406" y="61"/>
                  <a:pt x="336" y="0"/>
                  <a:pt x="244" y="0"/>
                </a:cubicBezTo>
                <a:close/>
                <a:moveTo>
                  <a:pt x="139" y="47"/>
                </a:moveTo>
                <a:cubicBezTo>
                  <a:pt x="139" y="50"/>
                  <a:pt x="136" y="52"/>
                  <a:pt x="133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0" y="52"/>
                  <a:pt x="118" y="50"/>
                  <a:pt x="118" y="4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8" y="34"/>
                  <a:pt x="120" y="31"/>
                  <a:pt x="123" y="31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6" y="31"/>
                  <a:pt x="139" y="34"/>
                  <a:pt x="139" y="37"/>
                </a:cubicBezTo>
                <a:lnTo>
                  <a:pt x="139" y="47"/>
                </a:lnTo>
                <a:close/>
                <a:moveTo>
                  <a:pt x="175" y="47"/>
                </a:moveTo>
                <a:cubicBezTo>
                  <a:pt x="175" y="50"/>
                  <a:pt x="173" y="52"/>
                  <a:pt x="170" y="52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57" y="52"/>
                  <a:pt x="154" y="50"/>
                  <a:pt x="154" y="4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4"/>
                  <a:pt x="157" y="31"/>
                  <a:pt x="160" y="31"/>
                </a:cubicBezTo>
                <a:cubicBezTo>
                  <a:pt x="170" y="31"/>
                  <a:pt x="170" y="31"/>
                  <a:pt x="170" y="31"/>
                </a:cubicBezTo>
                <a:cubicBezTo>
                  <a:pt x="173" y="31"/>
                  <a:pt x="175" y="34"/>
                  <a:pt x="175" y="37"/>
                </a:cubicBezTo>
                <a:lnTo>
                  <a:pt x="175" y="47"/>
                </a:lnTo>
                <a:close/>
                <a:moveTo>
                  <a:pt x="212" y="47"/>
                </a:moveTo>
                <a:cubicBezTo>
                  <a:pt x="212" y="50"/>
                  <a:pt x="210" y="52"/>
                  <a:pt x="206" y="52"/>
                </a:cubicBezTo>
                <a:cubicBezTo>
                  <a:pt x="197" y="52"/>
                  <a:pt x="197" y="52"/>
                  <a:pt x="197" y="52"/>
                </a:cubicBezTo>
                <a:cubicBezTo>
                  <a:pt x="194" y="52"/>
                  <a:pt x="191" y="50"/>
                  <a:pt x="191" y="47"/>
                </a:cubicBezTo>
                <a:cubicBezTo>
                  <a:pt x="191" y="37"/>
                  <a:pt x="191" y="37"/>
                  <a:pt x="191" y="37"/>
                </a:cubicBezTo>
                <a:cubicBezTo>
                  <a:pt x="191" y="34"/>
                  <a:pt x="194" y="31"/>
                  <a:pt x="197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10" y="31"/>
                  <a:pt x="212" y="34"/>
                  <a:pt x="212" y="37"/>
                </a:cubicBezTo>
                <a:lnTo>
                  <a:pt x="212" y="47"/>
                </a:lnTo>
                <a:close/>
                <a:moveTo>
                  <a:pt x="252" y="66"/>
                </a:moveTo>
                <a:cubicBezTo>
                  <a:pt x="252" y="70"/>
                  <a:pt x="249" y="72"/>
                  <a:pt x="246" y="72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31" y="72"/>
                  <a:pt x="229" y="70"/>
                  <a:pt x="229" y="66"/>
                </a:cubicBezTo>
                <a:cubicBezTo>
                  <a:pt x="229" y="17"/>
                  <a:pt x="229" y="17"/>
                  <a:pt x="229" y="17"/>
                </a:cubicBezTo>
                <a:cubicBezTo>
                  <a:pt x="229" y="14"/>
                  <a:pt x="231" y="11"/>
                  <a:pt x="235" y="11"/>
                </a:cubicBezTo>
                <a:cubicBezTo>
                  <a:pt x="246" y="11"/>
                  <a:pt x="246" y="11"/>
                  <a:pt x="246" y="11"/>
                </a:cubicBezTo>
                <a:cubicBezTo>
                  <a:pt x="249" y="11"/>
                  <a:pt x="252" y="14"/>
                  <a:pt x="252" y="17"/>
                </a:cubicBezTo>
                <a:lnTo>
                  <a:pt x="252" y="66"/>
                </a:lnTo>
                <a:close/>
                <a:moveTo>
                  <a:pt x="336" y="63"/>
                </a:moveTo>
                <a:cubicBezTo>
                  <a:pt x="301" y="63"/>
                  <a:pt x="276" y="52"/>
                  <a:pt x="276" y="21"/>
                </a:cubicBezTo>
                <a:cubicBezTo>
                  <a:pt x="276" y="19"/>
                  <a:pt x="276" y="16"/>
                  <a:pt x="276" y="13"/>
                </a:cubicBezTo>
                <a:cubicBezTo>
                  <a:pt x="325" y="20"/>
                  <a:pt x="363" y="44"/>
                  <a:pt x="383" y="63"/>
                </a:cubicBezTo>
                <a:lnTo>
                  <a:pt x="336" y="63"/>
                </a:lnTo>
                <a:close/>
                <a:moveTo>
                  <a:pt x="410" y="130"/>
                </a:moveTo>
                <a:cubicBezTo>
                  <a:pt x="410" y="138"/>
                  <a:pt x="410" y="138"/>
                  <a:pt x="410" y="138"/>
                </a:cubicBezTo>
                <a:cubicBezTo>
                  <a:pt x="410" y="138"/>
                  <a:pt x="410" y="138"/>
                  <a:pt x="410" y="138"/>
                </a:cubicBezTo>
                <a:cubicBezTo>
                  <a:pt x="410" y="146"/>
                  <a:pt x="410" y="146"/>
                  <a:pt x="410" y="146"/>
                </a:cubicBezTo>
                <a:cubicBezTo>
                  <a:pt x="398" y="146"/>
                  <a:pt x="398" y="146"/>
                  <a:pt x="398" y="146"/>
                </a:cubicBezTo>
                <a:cubicBezTo>
                  <a:pt x="398" y="138"/>
                  <a:pt x="398" y="138"/>
                  <a:pt x="398" y="138"/>
                </a:cubicBezTo>
                <a:cubicBezTo>
                  <a:pt x="386" y="138"/>
                  <a:pt x="386" y="138"/>
                  <a:pt x="386" y="138"/>
                </a:cubicBezTo>
                <a:cubicBezTo>
                  <a:pt x="386" y="146"/>
                  <a:pt x="386" y="146"/>
                  <a:pt x="386" y="146"/>
                </a:cubicBezTo>
                <a:cubicBezTo>
                  <a:pt x="375" y="146"/>
                  <a:pt x="375" y="146"/>
                  <a:pt x="375" y="146"/>
                </a:cubicBezTo>
                <a:cubicBezTo>
                  <a:pt x="375" y="138"/>
                  <a:pt x="375" y="138"/>
                  <a:pt x="375" y="138"/>
                </a:cubicBezTo>
                <a:cubicBezTo>
                  <a:pt x="363" y="138"/>
                  <a:pt x="363" y="138"/>
                  <a:pt x="363" y="138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51" y="146"/>
                  <a:pt x="351" y="146"/>
                  <a:pt x="351" y="146"/>
                </a:cubicBezTo>
                <a:cubicBezTo>
                  <a:pt x="351" y="138"/>
                  <a:pt x="351" y="138"/>
                  <a:pt x="351" y="138"/>
                </a:cubicBezTo>
                <a:cubicBezTo>
                  <a:pt x="339" y="138"/>
                  <a:pt x="339" y="138"/>
                  <a:pt x="339" y="138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28" y="146"/>
                  <a:pt x="328" y="146"/>
                  <a:pt x="328" y="146"/>
                </a:cubicBezTo>
                <a:cubicBezTo>
                  <a:pt x="328" y="138"/>
                  <a:pt x="328" y="138"/>
                  <a:pt x="328" y="138"/>
                </a:cubicBezTo>
                <a:cubicBezTo>
                  <a:pt x="316" y="138"/>
                  <a:pt x="316" y="138"/>
                  <a:pt x="316" y="138"/>
                </a:cubicBezTo>
                <a:cubicBezTo>
                  <a:pt x="316" y="146"/>
                  <a:pt x="316" y="146"/>
                  <a:pt x="316" y="146"/>
                </a:cubicBezTo>
                <a:cubicBezTo>
                  <a:pt x="305" y="146"/>
                  <a:pt x="305" y="146"/>
                  <a:pt x="305" y="146"/>
                </a:cubicBezTo>
                <a:cubicBezTo>
                  <a:pt x="305" y="138"/>
                  <a:pt x="305" y="138"/>
                  <a:pt x="305" y="138"/>
                </a:cubicBezTo>
                <a:cubicBezTo>
                  <a:pt x="293" y="138"/>
                  <a:pt x="293" y="138"/>
                  <a:pt x="293" y="138"/>
                </a:cubicBezTo>
                <a:cubicBezTo>
                  <a:pt x="293" y="146"/>
                  <a:pt x="293" y="146"/>
                  <a:pt x="293" y="146"/>
                </a:cubicBezTo>
                <a:cubicBezTo>
                  <a:pt x="281" y="146"/>
                  <a:pt x="281" y="146"/>
                  <a:pt x="281" y="146"/>
                </a:cubicBezTo>
                <a:cubicBezTo>
                  <a:pt x="281" y="138"/>
                  <a:pt x="281" y="138"/>
                  <a:pt x="281" y="138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69" y="146"/>
                  <a:pt x="269" y="146"/>
                  <a:pt x="269" y="146"/>
                </a:cubicBezTo>
                <a:cubicBezTo>
                  <a:pt x="258" y="146"/>
                  <a:pt x="258" y="146"/>
                  <a:pt x="258" y="146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46" y="138"/>
                  <a:pt x="246" y="138"/>
                  <a:pt x="246" y="138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34" y="146"/>
                  <a:pt x="234" y="146"/>
                  <a:pt x="234" y="146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22" y="146"/>
                  <a:pt x="222" y="146"/>
                  <a:pt x="222" y="146"/>
                </a:cubicBezTo>
                <a:cubicBezTo>
                  <a:pt x="211" y="146"/>
                  <a:pt x="211" y="146"/>
                  <a:pt x="211" y="146"/>
                </a:cubicBezTo>
                <a:cubicBezTo>
                  <a:pt x="211" y="138"/>
                  <a:pt x="211" y="138"/>
                  <a:pt x="211" y="138"/>
                </a:cubicBezTo>
                <a:cubicBezTo>
                  <a:pt x="199" y="138"/>
                  <a:pt x="199" y="138"/>
                  <a:pt x="199" y="138"/>
                </a:cubicBezTo>
                <a:cubicBezTo>
                  <a:pt x="199" y="146"/>
                  <a:pt x="199" y="146"/>
                  <a:pt x="199" y="146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88" y="138"/>
                  <a:pt x="188" y="138"/>
                  <a:pt x="18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46"/>
                  <a:pt x="176" y="146"/>
                  <a:pt x="176" y="146"/>
                </a:cubicBezTo>
                <a:cubicBezTo>
                  <a:pt x="164" y="146"/>
                  <a:pt x="164" y="146"/>
                  <a:pt x="164" y="146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38"/>
                  <a:pt x="117" y="138"/>
                  <a:pt x="117" y="138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59" y="138"/>
                  <a:pt x="59" y="138"/>
                  <a:pt x="59" y="138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47" y="146"/>
                  <a:pt x="47" y="146"/>
                  <a:pt x="47" y="146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24" y="146"/>
                  <a:pt x="24" y="146"/>
                  <a:pt x="24" y="146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0"/>
                  <a:pt x="0" y="130"/>
                  <a:pt x="0" y="130"/>
                </a:cubicBezTo>
                <a:lnTo>
                  <a:pt x="410" y="130"/>
                </a:lnTo>
                <a:close/>
                <a:moveTo>
                  <a:pt x="32" y="112"/>
                </a:moveTo>
                <a:cubicBezTo>
                  <a:pt x="33" y="119"/>
                  <a:pt x="39" y="125"/>
                  <a:pt x="46" y="125"/>
                </a:cubicBezTo>
                <a:cubicBezTo>
                  <a:pt x="54" y="125"/>
                  <a:pt x="60" y="119"/>
                  <a:pt x="60" y="112"/>
                </a:cubicBezTo>
                <a:lnTo>
                  <a:pt x="32" y="112"/>
                </a:lnTo>
                <a:close/>
                <a:moveTo>
                  <a:pt x="161" y="112"/>
                </a:moveTo>
                <a:cubicBezTo>
                  <a:pt x="160" y="119"/>
                  <a:pt x="154" y="125"/>
                  <a:pt x="147" y="125"/>
                </a:cubicBezTo>
                <a:cubicBezTo>
                  <a:pt x="140" y="125"/>
                  <a:pt x="134" y="119"/>
                  <a:pt x="133" y="112"/>
                </a:cubicBezTo>
                <a:lnTo>
                  <a:pt x="161" y="112"/>
                </a:lnTo>
                <a:close/>
                <a:moveTo>
                  <a:pt x="296" y="112"/>
                </a:moveTo>
                <a:cubicBezTo>
                  <a:pt x="296" y="119"/>
                  <a:pt x="290" y="125"/>
                  <a:pt x="282" y="125"/>
                </a:cubicBezTo>
                <a:cubicBezTo>
                  <a:pt x="275" y="125"/>
                  <a:pt x="269" y="119"/>
                  <a:pt x="268" y="112"/>
                </a:cubicBezTo>
                <a:lnTo>
                  <a:pt x="296" y="112"/>
                </a:lnTo>
                <a:close/>
                <a:moveTo>
                  <a:pt x="2" y="95"/>
                </a:moveTo>
                <a:cubicBezTo>
                  <a:pt x="93" y="95"/>
                  <a:pt x="93" y="95"/>
                  <a:pt x="93" y="95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" y="116"/>
                  <a:pt x="2" y="116"/>
                  <a:pt x="2" y="116"/>
                </a:cubicBezTo>
                <a:lnTo>
                  <a:pt x="2" y="95"/>
                </a:lnTo>
                <a:close/>
                <a:moveTo>
                  <a:pt x="105" y="95"/>
                </a:moveTo>
                <a:cubicBezTo>
                  <a:pt x="407" y="95"/>
                  <a:pt x="407" y="95"/>
                  <a:pt x="407" y="95"/>
                </a:cubicBezTo>
                <a:cubicBezTo>
                  <a:pt x="390" y="116"/>
                  <a:pt x="323" y="116"/>
                  <a:pt x="323" y="116"/>
                </a:cubicBezTo>
                <a:cubicBezTo>
                  <a:pt x="309" y="116"/>
                  <a:pt x="309" y="116"/>
                  <a:pt x="309" y="116"/>
                </a:cubicBezTo>
                <a:cubicBezTo>
                  <a:pt x="304" y="104"/>
                  <a:pt x="304" y="104"/>
                  <a:pt x="304" y="104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174" y="116"/>
                  <a:pt x="174" y="116"/>
                  <a:pt x="174" y="116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05" y="116"/>
                  <a:pt x="105" y="116"/>
                  <a:pt x="105" y="116"/>
                </a:cubicBezTo>
                <a:lnTo>
                  <a:pt x="105" y="9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0745" y="5055700"/>
            <a:ext cx="846182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月铁路货物运输同比下降</a:t>
            </a: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13.6</a:t>
            </a:r>
            <a:r>
              <a:rPr lang="en-US" altLang="zh-CN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月，全国铁路累计完成货运量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亿吨，同比下降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，降幅比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月份扩大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月份，全国铁路完成货物周转量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19737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亿吨公里，同比下降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，降幅比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月份扩大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0745" y="3225246"/>
            <a:ext cx="833696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月水路货运量增速有所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回升</a:t>
            </a:r>
            <a:endParaRPr lang="en-US" altLang="zh-CN" sz="20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月份，全国水路完成货运量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，增速比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月份回升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月份回升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个百分点，完成货物周转量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8282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亿吨公里，同比下降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，降幅比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月份收窄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614675" y="3550659"/>
            <a:ext cx="1905000" cy="657225"/>
          </a:xfrm>
          <a:custGeom>
            <a:avLst/>
            <a:gdLst>
              <a:gd name="T0" fmla="*/ 609977099 w 3223"/>
              <a:gd name="T1" fmla="*/ 98599103 h 1113"/>
              <a:gd name="T2" fmla="*/ 193194662 w 3223"/>
              <a:gd name="T3" fmla="*/ 199288571 h 1113"/>
              <a:gd name="T4" fmla="*/ 1038288835 w 3223"/>
              <a:gd name="T5" fmla="*/ 386034360 h 1113"/>
              <a:gd name="T6" fmla="*/ 1077416696 w 3223"/>
              <a:gd name="T7" fmla="*/ 350845365 h 1113"/>
              <a:gd name="T8" fmla="*/ 1115496599 w 3223"/>
              <a:gd name="T9" fmla="*/ 265137438 h 1113"/>
              <a:gd name="T10" fmla="*/ 335033526 w 3223"/>
              <a:gd name="T11" fmla="*/ 250504291 h 1113"/>
              <a:gd name="T12" fmla="*/ 311626201 w 3223"/>
              <a:gd name="T13" fmla="*/ 234825961 h 1113"/>
              <a:gd name="T14" fmla="*/ 305687187 w 3223"/>
              <a:gd name="T15" fmla="*/ 210437186 h 1113"/>
              <a:gd name="T16" fmla="*/ 318963081 w 3223"/>
              <a:gd name="T17" fmla="*/ 185700607 h 1113"/>
              <a:gd name="T18" fmla="*/ 342719134 w 3223"/>
              <a:gd name="T19" fmla="*/ 177339146 h 1113"/>
              <a:gd name="T20" fmla="*/ 368921011 w 3223"/>
              <a:gd name="T21" fmla="*/ 188139366 h 1113"/>
              <a:gd name="T22" fmla="*/ 379751081 w 3223"/>
              <a:gd name="T23" fmla="*/ 213921718 h 1113"/>
              <a:gd name="T24" fmla="*/ 371016925 w 3223"/>
              <a:gd name="T25" fmla="*/ 237613115 h 1113"/>
              <a:gd name="T26" fmla="*/ 346212915 w 3223"/>
              <a:gd name="T27" fmla="*/ 250852685 h 1113"/>
              <a:gd name="T28" fmla="*/ 423769998 w 3223"/>
              <a:gd name="T29" fmla="*/ 248065531 h 1113"/>
              <a:gd name="T30" fmla="*/ 404205773 w 3223"/>
              <a:gd name="T31" fmla="*/ 228554865 h 1113"/>
              <a:gd name="T32" fmla="*/ 402808497 w 3223"/>
              <a:gd name="T33" fmla="*/ 203120907 h 1113"/>
              <a:gd name="T34" fmla="*/ 420625537 w 3223"/>
              <a:gd name="T35" fmla="*/ 181519876 h 1113"/>
              <a:gd name="T36" fmla="*/ 445430138 w 3223"/>
              <a:gd name="T37" fmla="*/ 178035934 h 1113"/>
              <a:gd name="T38" fmla="*/ 468836872 w 3223"/>
              <a:gd name="T39" fmla="*/ 193713673 h 1113"/>
              <a:gd name="T40" fmla="*/ 475125205 w 3223"/>
              <a:gd name="T41" fmla="*/ 218102449 h 1113"/>
              <a:gd name="T42" fmla="*/ 461500583 w 3223"/>
              <a:gd name="T43" fmla="*/ 242490634 h 1113"/>
              <a:gd name="T44" fmla="*/ 438093849 w 3223"/>
              <a:gd name="T45" fmla="*/ 251201079 h 1113"/>
              <a:gd name="T46" fmla="*/ 512855790 w 3223"/>
              <a:gd name="T47" fmla="*/ 244929983 h 1113"/>
              <a:gd name="T48" fmla="*/ 497134663 w 3223"/>
              <a:gd name="T49" fmla="*/ 221586391 h 1113"/>
              <a:gd name="T50" fmla="*/ 501327082 w 3223"/>
              <a:gd name="T51" fmla="*/ 196501418 h 1113"/>
              <a:gd name="T52" fmla="*/ 522637903 w 3223"/>
              <a:gd name="T53" fmla="*/ 178732723 h 1113"/>
              <a:gd name="T54" fmla="*/ 548141142 w 3223"/>
              <a:gd name="T55" fmla="*/ 180126299 h 1113"/>
              <a:gd name="T56" fmla="*/ 567704777 w 3223"/>
              <a:gd name="T57" fmla="*/ 199636965 h 1113"/>
              <a:gd name="T58" fmla="*/ 569102643 w 3223"/>
              <a:gd name="T59" fmla="*/ 225070333 h 1113"/>
              <a:gd name="T60" fmla="*/ 551285012 w 3223"/>
              <a:gd name="T61" fmla="*/ 246323560 h 1113"/>
              <a:gd name="T62" fmla="*/ 629192006 w 3223"/>
              <a:gd name="T63" fmla="*/ 251201079 h 1113"/>
              <a:gd name="T64" fmla="*/ 602640810 w 3223"/>
              <a:gd name="T65" fmla="*/ 240400268 h 1113"/>
              <a:gd name="T66" fmla="*/ 591810740 w 3223"/>
              <a:gd name="T67" fmla="*/ 213921718 h 1113"/>
              <a:gd name="T68" fmla="*/ 600544305 w 3223"/>
              <a:gd name="T69" fmla="*/ 190926520 h 1113"/>
              <a:gd name="T70" fmla="*/ 625348906 w 3223"/>
              <a:gd name="T71" fmla="*/ 177339146 h 1113"/>
              <a:gd name="T72" fmla="*/ 649803598 w 3223"/>
              <a:gd name="T73" fmla="*/ 183610241 h 1113"/>
              <a:gd name="T74" fmla="*/ 665524724 w 3223"/>
              <a:gd name="T75" fmla="*/ 206953244 h 1113"/>
              <a:gd name="T76" fmla="*/ 661682215 w 3223"/>
              <a:gd name="T77" fmla="*/ 231690413 h 1113"/>
              <a:gd name="T78" fmla="*/ 640022076 w 3223"/>
              <a:gd name="T79" fmla="*/ 249110714 h 1113"/>
              <a:gd name="T80" fmla="*/ 717229840 w 3223"/>
              <a:gd name="T81" fmla="*/ 250504291 h 1113"/>
              <a:gd name="T82" fmla="*/ 693823106 w 3223"/>
              <a:gd name="T83" fmla="*/ 234825961 h 1113"/>
              <a:gd name="T84" fmla="*/ 687883501 w 3223"/>
              <a:gd name="T85" fmla="*/ 210437186 h 1113"/>
              <a:gd name="T86" fmla="*/ 701159395 w 3223"/>
              <a:gd name="T87" fmla="*/ 185700607 h 1113"/>
              <a:gd name="T88" fmla="*/ 724915448 w 3223"/>
              <a:gd name="T89" fmla="*/ 177339146 h 1113"/>
              <a:gd name="T90" fmla="*/ 750768007 w 3223"/>
              <a:gd name="T91" fmla="*/ 188139366 h 1113"/>
              <a:gd name="T92" fmla="*/ 761598076 w 3223"/>
              <a:gd name="T93" fmla="*/ 213921718 h 1113"/>
              <a:gd name="T94" fmla="*/ 753213239 w 3223"/>
              <a:gd name="T95" fmla="*/ 237613115 h 1113"/>
              <a:gd name="T96" fmla="*/ 728409229 w 3223"/>
              <a:gd name="T97" fmla="*/ 250852685 h 1113"/>
              <a:gd name="T98" fmla="*/ 805966312 w 3223"/>
              <a:gd name="T99" fmla="*/ 248065531 h 1113"/>
              <a:gd name="T100" fmla="*/ 786402678 w 3223"/>
              <a:gd name="T101" fmla="*/ 228554865 h 1113"/>
              <a:gd name="T102" fmla="*/ 784655492 w 3223"/>
              <a:gd name="T103" fmla="*/ 203120907 h 1113"/>
              <a:gd name="T104" fmla="*/ 802822442 w 3223"/>
              <a:gd name="T105" fmla="*/ 181519876 h 1113"/>
              <a:gd name="T106" fmla="*/ 827626452 w 3223"/>
              <a:gd name="T107" fmla="*/ 178035934 h 1113"/>
              <a:gd name="T108" fmla="*/ 851033186 w 3223"/>
              <a:gd name="T109" fmla="*/ 193713673 h 1113"/>
              <a:gd name="T110" fmla="*/ 856972791 w 3223"/>
              <a:gd name="T111" fmla="*/ 218102449 h 1113"/>
              <a:gd name="T112" fmla="*/ 843696897 w 3223"/>
              <a:gd name="T113" fmla="*/ 242490634 h 1113"/>
              <a:gd name="T114" fmla="*/ 820290163 w 3223"/>
              <a:gd name="T115" fmla="*/ 251201079 h 111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223" h="1113">
                <a:moveTo>
                  <a:pt x="2894" y="326"/>
                </a:moveTo>
                <a:lnTo>
                  <a:pt x="2761" y="326"/>
                </a:lnTo>
                <a:lnTo>
                  <a:pt x="2678" y="242"/>
                </a:lnTo>
                <a:lnTo>
                  <a:pt x="2609" y="242"/>
                </a:lnTo>
                <a:lnTo>
                  <a:pt x="2609" y="0"/>
                </a:lnTo>
                <a:lnTo>
                  <a:pt x="2117" y="0"/>
                </a:lnTo>
                <a:lnTo>
                  <a:pt x="1962" y="283"/>
                </a:lnTo>
                <a:lnTo>
                  <a:pt x="1746" y="283"/>
                </a:lnTo>
                <a:lnTo>
                  <a:pt x="1746" y="224"/>
                </a:lnTo>
                <a:lnTo>
                  <a:pt x="1243" y="224"/>
                </a:lnTo>
                <a:lnTo>
                  <a:pt x="1193" y="274"/>
                </a:lnTo>
                <a:lnTo>
                  <a:pt x="1013" y="274"/>
                </a:lnTo>
                <a:lnTo>
                  <a:pt x="871" y="417"/>
                </a:lnTo>
                <a:lnTo>
                  <a:pt x="750" y="417"/>
                </a:lnTo>
                <a:lnTo>
                  <a:pt x="595" y="572"/>
                </a:lnTo>
                <a:lnTo>
                  <a:pt x="553" y="572"/>
                </a:lnTo>
                <a:lnTo>
                  <a:pt x="367" y="757"/>
                </a:lnTo>
                <a:lnTo>
                  <a:pt x="0" y="757"/>
                </a:lnTo>
                <a:lnTo>
                  <a:pt x="478" y="1113"/>
                </a:lnTo>
                <a:lnTo>
                  <a:pt x="2939" y="1113"/>
                </a:lnTo>
                <a:lnTo>
                  <a:pt x="2956" y="1112"/>
                </a:lnTo>
                <a:lnTo>
                  <a:pt x="2972" y="1108"/>
                </a:lnTo>
                <a:lnTo>
                  <a:pt x="2987" y="1102"/>
                </a:lnTo>
                <a:lnTo>
                  <a:pt x="3002" y="1094"/>
                </a:lnTo>
                <a:lnTo>
                  <a:pt x="3017" y="1083"/>
                </a:lnTo>
                <a:lnTo>
                  <a:pt x="3032" y="1071"/>
                </a:lnTo>
                <a:lnTo>
                  <a:pt x="3046" y="1057"/>
                </a:lnTo>
                <a:lnTo>
                  <a:pt x="3058" y="1042"/>
                </a:lnTo>
                <a:lnTo>
                  <a:pt x="3071" y="1025"/>
                </a:lnTo>
                <a:lnTo>
                  <a:pt x="3084" y="1007"/>
                </a:lnTo>
                <a:lnTo>
                  <a:pt x="3096" y="988"/>
                </a:lnTo>
                <a:lnTo>
                  <a:pt x="3108" y="968"/>
                </a:lnTo>
                <a:lnTo>
                  <a:pt x="3118" y="948"/>
                </a:lnTo>
                <a:lnTo>
                  <a:pt x="3128" y="927"/>
                </a:lnTo>
                <a:lnTo>
                  <a:pt x="3148" y="884"/>
                </a:lnTo>
                <a:lnTo>
                  <a:pt x="3165" y="842"/>
                </a:lnTo>
                <a:lnTo>
                  <a:pt x="3180" y="800"/>
                </a:lnTo>
                <a:lnTo>
                  <a:pt x="3193" y="761"/>
                </a:lnTo>
                <a:lnTo>
                  <a:pt x="3204" y="727"/>
                </a:lnTo>
                <a:lnTo>
                  <a:pt x="3218" y="674"/>
                </a:lnTo>
                <a:lnTo>
                  <a:pt x="3223" y="655"/>
                </a:lnTo>
                <a:lnTo>
                  <a:pt x="2894" y="326"/>
                </a:lnTo>
                <a:close/>
                <a:moveTo>
                  <a:pt x="981" y="721"/>
                </a:moveTo>
                <a:lnTo>
                  <a:pt x="981" y="721"/>
                </a:lnTo>
                <a:lnTo>
                  <a:pt x="969" y="720"/>
                </a:lnTo>
                <a:lnTo>
                  <a:pt x="959" y="719"/>
                </a:lnTo>
                <a:lnTo>
                  <a:pt x="949" y="715"/>
                </a:lnTo>
                <a:lnTo>
                  <a:pt x="939" y="712"/>
                </a:lnTo>
                <a:lnTo>
                  <a:pt x="930" y="707"/>
                </a:lnTo>
                <a:lnTo>
                  <a:pt x="921" y="703"/>
                </a:lnTo>
                <a:lnTo>
                  <a:pt x="913" y="696"/>
                </a:lnTo>
                <a:lnTo>
                  <a:pt x="905" y="690"/>
                </a:lnTo>
                <a:lnTo>
                  <a:pt x="898" y="682"/>
                </a:lnTo>
                <a:lnTo>
                  <a:pt x="892" y="674"/>
                </a:lnTo>
                <a:lnTo>
                  <a:pt x="888" y="665"/>
                </a:lnTo>
                <a:lnTo>
                  <a:pt x="883" y="656"/>
                </a:lnTo>
                <a:lnTo>
                  <a:pt x="880" y="646"/>
                </a:lnTo>
                <a:lnTo>
                  <a:pt x="876" y="636"/>
                </a:lnTo>
                <a:lnTo>
                  <a:pt x="875" y="626"/>
                </a:lnTo>
                <a:lnTo>
                  <a:pt x="874" y="614"/>
                </a:lnTo>
                <a:lnTo>
                  <a:pt x="875" y="604"/>
                </a:lnTo>
                <a:lnTo>
                  <a:pt x="876" y="594"/>
                </a:lnTo>
                <a:lnTo>
                  <a:pt x="880" y="583"/>
                </a:lnTo>
                <a:lnTo>
                  <a:pt x="883" y="573"/>
                </a:lnTo>
                <a:lnTo>
                  <a:pt x="888" y="564"/>
                </a:lnTo>
                <a:lnTo>
                  <a:pt x="892" y="556"/>
                </a:lnTo>
                <a:lnTo>
                  <a:pt x="898" y="548"/>
                </a:lnTo>
                <a:lnTo>
                  <a:pt x="905" y="540"/>
                </a:lnTo>
                <a:lnTo>
                  <a:pt x="913" y="533"/>
                </a:lnTo>
                <a:lnTo>
                  <a:pt x="921" y="527"/>
                </a:lnTo>
                <a:lnTo>
                  <a:pt x="930" y="521"/>
                </a:lnTo>
                <a:lnTo>
                  <a:pt x="939" y="517"/>
                </a:lnTo>
                <a:lnTo>
                  <a:pt x="949" y="513"/>
                </a:lnTo>
                <a:lnTo>
                  <a:pt x="959" y="511"/>
                </a:lnTo>
                <a:lnTo>
                  <a:pt x="969" y="509"/>
                </a:lnTo>
                <a:lnTo>
                  <a:pt x="981" y="509"/>
                </a:lnTo>
                <a:lnTo>
                  <a:pt x="991" y="509"/>
                </a:lnTo>
                <a:lnTo>
                  <a:pt x="1002" y="511"/>
                </a:lnTo>
                <a:lnTo>
                  <a:pt x="1012" y="513"/>
                </a:lnTo>
                <a:lnTo>
                  <a:pt x="1022" y="517"/>
                </a:lnTo>
                <a:lnTo>
                  <a:pt x="1031" y="521"/>
                </a:lnTo>
                <a:lnTo>
                  <a:pt x="1039" y="527"/>
                </a:lnTo>
                <a:lnTo>
                  <a:pt x="1047" y="533"/>
                </a:lnTo>
                <a:lnTo>
                  <a:pt x="1056" y="540"/>
                </a:lnTo>
                <a:lnTo>
                  <a:pt x="1062" y="548"/>
                </a:lnTo>
                <a:lnTo>
                  <a:pt x="1068" y="556"/>
                </a:lnTo>
                <a:lnTo>
                  <a:pt x="1074" y="564"/>
                </a:lnTo>
                <a:lnTo>
                  <a:pt x="1078" y="573"/>
                </a:lnTo>
                <a:lnTo>
                  <a:pt x="1082" y="583"/>
                </a:lnTo>
                <a:lnTo>
                  <a:pt x="1084" y="594"/>
                </a:lnTo>
                <a:lnTo>
                  <a:pt x="1085" y="604"/>
                </a:lnTo>
                <a:lnTo>
                  <a:pt x="1087" y="614"/>
                </a:lnTo>
                <a:lnTo>
                  <a:pt x="1085" y="626"/>
                </a:lnTo>
                <a:lnTo>
                  <a:pt x="1084" y="636"/>
                </a:lnTo>
                <a:lnTo>
                  <a:pt x="1082" y="646"/>
                </a:lnTo>
                <a:lnTo>
                  <a:pt x="1078" y="656"/>
                </a:lnTo>
                <a:lnTo>
                  <a:pt x="1074" y="665"/>
                </a:lnTo>
                <a:lnTo>
                  <a:pt x="1068" y="674"/>
                </a:lnTo>
                <a:lnTo>
                  <a:pt x="1062" y="682"/>
                </a:lnTo>
                <a:lnTo>
                  <a:pt x="1056" y="690"/>
                </a:lnTo>
                <a:lnTo>
                  <a:pt x="1047" y="696"/>
                </a:lnTo>
                <a:lnTo>
                  <a:pt x="1039" y="703"/>
                </a:lnTo>
                <a:lnTo>
                  <a:pt x="1031" y="707"/>
                </a:lnTo>
                <a:lnTo>
                  <a:pt x="1022" y="712"/>
                </a:lnTo>
                <a:lnTo>
                  <a:pt x="1012" y="715"/>
                </a:lnTo>
                <a:lnTo>
                  <a:pt x="1002" y="719"/>
                </a:lnTo>
                <a:lnTo>
                  <a:pt x="991" y="720"/>
                </a:lnTo>
                <a:lnTo>
                  <a:pt x="981" y="721"/>
                </a:lnTo>
                <a:close/>
                <a:moveTo>
                  <a:pt x="1254" y="721"/>
                </a:moveTo>
                <a:lnTo>
                  <a:pt x="1254" y="721"/>
                </a:lnTo>
                <a:lnTo>
                  <a:pt x="1243" y="720"/>
                </a:lnTo>
                <a:lnTo>
                  <a:pt x="1232" y="719"/>
                </a:lnTo>
                <a:lnTo>
                  <a:pt x="1222" y="715"/>
                </a:lnTo>
                <a:lnTo>
                  <a:pt x="1213" y="712"/>
                </a:lnTo>
                <a:lnTo>
                  <a:pt x="1204" y="707"/>
                </a:lnTo>
                <a:lnTo>
                  <a:pt x="1195" y="703"/>
                </a:lnTo>
                <a:lnTo>
                  <a:pt x="1187" y="696"/>
                </a:lnTo>
                <a:lnTo>
                  <a:pt x="1178" y="690"/>
                </a:lnTo>
                <a:lnTo>
                  <a:pt x="1172" y="682"/>
                </a:lnTo>
                <a:lnTo>
                  <a:pt x="1166" y="674"/>
                </a:lnTo>
                <a:lnTo>
                  <a:pt x="1161" y="665"/>
                </a:lnTo>
                <a:lnTo>
                  <a:pt x="1157" y="656"/>
                </a:lnTo>
                <a:lnTo>
                  <a:pt x="1153" y="646"/>
                </a:lnTo>
                <a:lnTo>
                  <a:pt x="1150" y="636"/>
                </a:lnTo>
                <a:lnTo>
                  <a:pt x="1149" y="626"/>
                </a:lnTo>
                <a:lnTo>
                  <a:pt x="1147" y="614"/>
                </a:lnTo>
                <a:lnTo>
                  <a:pt x="1149" y="604"/>
                </a:lnTo>
                <a:lnTo>
                  <a:pt x="1150" y="594"/>
                </a:lnTo>
                <a:lnTo>
                  <a:pt x="1153" y="583"/>
                </a:lnTo>
                <a:lnTo>
                  <a:pt x="1157" y="573"/>
                </a:lnTo>
                <a:lnTo>
                  <a:pt x="1161" y="564"/>
                </a:lnTo>
                <a:lnTo>
                  <a:pt x="1166" y="556"/>
                </a:lnTo>
                <a:lnTo>
                  <a:pt x="1172" y="548"/>
                </a:lnTo>
                <a:lnTo>
                  <a:pt x="1178" y="540"/>
                </a:lnTo>
                <a:lnTo>
                  <a:pt x="1187" y="533"/>
                </a:lnTo>
                <a:lnTo>
                  <a:pt x="1195" y="527"/>
                </a:lnTo>
                <a:lnTo>
                  <a:pt x="1204" y="521"/>
                </a:lnTo>
                <a:lnTo>
                  <a:pt x="1213" y="517"/>
                </a:lnTo>
                <a:lnTo>
                  <a:pt x="1222" y="513"/>
                </a:lnTo>
                <a:lnTo>
                  <a:pt x="1232" y="511"/>
                </a:lnTo>
                <a:lnTo>
                  <a:pt x="1243" y="509"/>
                </a:lnTo>
                <a:lnTo>
                  <a:pt x="1254" y="509"/>
                </a:lnTo>
                <a:lnTo>
                  <a:pt x="1265" y="509"/>
                </a:lnTo>
                <a:lnTo>
                  <a:pt x="1275" y="511"/>
                </a:lnTo>
                <a:lnTo>
                  <a:pt x="1285" y="513"/>
                </a:lnTo>
                <a:lnTo>
                  <a:pt x="1296" y="517"/>
                </a:lnTo>
                <a:lnTo>
                  <a:pt x="1305" y="521"/>
                </a:lnTo>
                <a:lnTo>
                  <a:pt x="1313" y="527"/>
                </a:lnTo>
                <a:lnTo>
                  <a:pt x="1321" y="533"/>
                </a:lnTo>
                <a:lnTo>
                  <a:pt x="1329" y="540"/>
                </a:lnTo>
                <a:lnTo>
                  <a:pt x="1336" y="548"/>
                </a:lnTo>
                <a:lnTo>
                  <a:pt x="1342" y="556"/>
                </a:lnTo>
                <a:lnTo>
                  <a:pt x="1347" y="564"/>
                </a:lnTo>
                <a:lnTo>
                  <a:pt x="1352" y="573"/>
                </a:lnTo>
                <a:lnTo>
                  <a:pt x="1355" y="583"/>
                </a:lnTo>
                <a:lnTo>
                  <a:pt x="1358" y="594"/>
                </a:lnTo>
                <a:lnTo>
                  <a:pt x="1360" y="604"/>
                </a:lnTo>
                <a:lnTo>
                  <a:pt x="1360" y="614"/>
                </a:lnTo>
                <a:lnTo>
                  <a:pt x="1360" y="626"/>
                </a:lnTo>
                <a:lnTo>
                  <a:pt x="1358" y="636"/>
                </a:lnTo>
                <a:lnTo>
                  <a:pt x="1355" y="646"/>
                </a:lnTo>
                <a:lnTo>
                  <a:pt x="1352" y="656"/>
                </a:lnTo>
                <a:lnTo>
                  <a:pt x="1347" y="665"/>
                </a:lnTo>
                <a:lnTo>
                  <a:pt x="1342" y="674"/>
                </a:lnTo>
                <a:lnTo>
                  <a:pt x="1336" y="682"/>
                </a:lnTo>
                <a:lnTo>
                  <a:pt x="1329" y="690"/>
                </a:lnTo>
                <a:lnTo>
                  <a:pt x="1321" y="696"/>
                </a:lnTo>
                <a:lnTo>
                  <a:pt x="1313" y="703"/>
                </a:lnTo>
                <a:lnTo>
                  <a:pt x="1305" y="707"/>
                </a:lnTo>
                <a:lnTo>
                  <a:pt x="1296" y="712"/>
                </a:lnTo>
                <a:lnTo>
                  <a:pt x="1285" y="715"/>
                </a:lnTo>
                <a:lnTo>
                  <a:pt x="1275" y="719"/>
                </a:lnTo>
                <a:lnTo>
                  <a:pt x="1265" y="720"/>
                </a:lnTo>
                <a:lnTo>
                  <a:pt x="1254" y="721"/>
                </a:lnTo>
                <a:close/>
                <a:moveTo>
                  <a:pt x="1528" y="721"/>
                </a:moveTo>
                <a:lnTo>
                  <a:pt x="1528" y="721"/>
                </a:lnTo>
                <a:lnTo>
                  <a:pt x="1516" y="720"/>
                </a:lnTo>
                <a:lnTo>
                  <a:pt x="1506" y="719"/>
                </a:lnTo>
                <a:lnTo>
                  <a:pt x="1496" y="715"/>
                </a:lnTo>
                <a:lnTo>
                  <a:pt x="1486" y="712"/>
                </a:lnTo>
                <a:lnTo>
                  <a:pt x="1477" y="707"/>
                </a:lnTo>
                <a:lnTo>
                  <a:pt x="1468" y="703"/>
                </a:lnTo>
                <a:lnTo>
                  <a:pt x="1460" y="696"/>
                </a:lnTo>
                <a:lnTo>
                  <a:pt x="1452" y="690"/>
                </a:lnTo>
                <a:lnTo>
                  <a:pt x="1445" y="682"/>
                </a:lnTo>
                <a:lnTo>
                  <a:pt x="1439" y="674"/>
                </a:lnTo>
                <a:lnTo>
                  <a:pt x="1435" y="665"/>
                </a:lnTo>
                <a:lnTo>
                  <a:pt x="1430" y="656"/>
                </a:lnTo>
                <a:lnTo>
                  <a:pt x="1427" y="646"/>
                </a:lnTo>
                <a:lnTo>
                  <a:pt x="1423" y="636"/>
                </a:lnTo>
                <a:lnTo>
                  <a:pt x="1422" y="626"/>
                </a:lnTo>
                <a:lnTo>
                  <a:pt x="1421" y="614"/>
                </a:lnTo>
                <a:lnTo>
                  <a:pt x="1422" y="604"/>
                </a:lnTo>
                <a:lnTo>
                  <a:pt x="1423" y="594"/>
                </a:lnTo>
                <a:lnTo>
                  <a:pt x="1427" y="583"/>
                </a:lnTo>
                <a:lnTo>
                  <a:pt x="1430" y="573"/>
                </a:lnTo>
                <a:lnTo>
                  <a:pt x="1435" y="564"/>
                </a:lnTo>
                <a:lnTo>
                  <a:pt x="1439" y="556"/>
                </a:lnTo>
                <a:lnTo>
                  <a:pt x="1445" y="548"/>
                </a:lnTo>
                <a:lnTo>
                  <a:pt x="1452" y="540"/>
                </a:lnTo>
                <a:lnTo>
                  <a:pt x="1460" y="533"/>
                </a:lnTo>
                <a:lnTo>
                  <a:pt x="1468" y="527"/>
                </a:lnTo>
                <a:lnTo>
                  <a:pt x="1477" y="521"/>
                </a:lnTo>
                <a:lnTo>
                  <a:pt x="1486" y="517"/>
                </a:lnTo>
                <a:lnTo>
                  <a:pt x="1496" y="513"/>
                </a:lnTo>
                <a:lnTo>
                  <a:pt x="1506" y="511"/>
                </a:lnTo>
                <a:lnTo>
                  <a:pt x="1516" y="509"/>
                </a:lnTo>
                <a:lnTo>
                  <a:pt x="1528" y="509"/>
                </a:lnTo>
                <a:lnTo>
                  <a:pt x="1538" y="509"/>
                </a:lnTo>
                <a:lnTo>
                  <a:pt x="1548" y="511"/>
                </a:lnTo>
                <a:lnTo>
                  <a:pt x="1559" y="513"/>
                </a:lnTo>
                <a:lnTo>
                  <a:pt x="1569" y="517"/>
                </a:lnTo>
                <a:lnTo>
                  <a:pt x="1578" y="521"/>
                </a:lnTo>
                <a:lnTo>
                  <a:pt x="1586" y="527"/>
                </a:lnTo>
                <a:lnTo>
                  <a:pt x="1594" y="533"/>
                </a:lnTo>
                <a:lnTo>
                  <a:pt x="1602" y="540"/>
                </a:lnTo>
                <a:lnTo>
                  <a:pt x="1609" y="548"/>
                </a:lnTo>
                <a:lnTo>
                  <a:pt x="1615" y="556"/>
                </a:lnTo>
                <a:lnTo>
                  <a:pt x="1621" y="564"/>
                </a:lnTo>
                <a:lnTo>
                  <a:pt x="1625" y="573"/>
                </a:lnTo>
                <a:lnTo>
                  <a:pt x="1629" y="583"/>
                </a:lnTo>
                <a:lnTo>
                  <a:pt x="1631" y="594"/>
                </a:lnTo>
                <a:lnTo>
                  <a:pt x="1632" y="604"/>
                </a:lnTo>
                <a:lnTo>
                  <a:pt x="1634" y="614"/>
                </a:lnTo>
                <a:lnTo>
                  <a:pt x="1632" y="626"/>
                </a:lnTo>
                <a:lnTo>
                  <a:pt x="1631" y="636"/>
                </a:lnTo>
                <a:lnTo>
                  <a:pt x="1629" y="646"/>
                </a:lnTo>
                <a:lnTo>
                  <a:pt x="1625" y="656"/>
                </a:lnTo>
                <a:lnTo>
                  <a:pt x="1621" y="665"/>
                </a:lnTo>
                <a:lnTo>
                  <a:pt x="1615" y="674"/>
                </a:lnTo>
                <a:lnTo>
                  <a:pt x="1609" y="682"/>
                </a:lnTo>
                <a:lnTo>
                  <a:pt x="1602" y="690"/>
                </a:lnTo>
                <a:lnTo>
                  <a:pt x="1594" y="696"/>
                </a:lnTo>
                <a:lnTo>
                  <a:pt x="1586" y="703"/>
                </a:lnTo>
                <a:lnTo>
                  <a:pt x="1578" y="707"/>
                </a:lnTo>
                <a:lnTo>
                  <a:pt x="1569" y="712"/>
                </a:lnTo>
                <a:lnTo>
                  <a:pt x="1559" y="715"/>
                </a:lnTo>
                <a:lnTo>
                  <a:pt x="1548" y="719"/>
                </a:lnTo>
                <a:lnTo>
                  <a:pt x="1538" y="720"/>
                </a:lnTo>
                <a:lnTo>
                  <a:pt x="1528" y="721"/>
                </a:lnTo>
                <a:close/>
                <a:moveTo>
                  <a:pt x="1801" y="721"/>
                </a:moveTo>
                <a:lnTo>
                  <a:pt x="1801" y="721"/>
                </a:lnTo>
                <a:lnTo>
                  <a:pt x="1790" y="720"/>
                </a:lnTo>
                <a:lnTo>
                  <a:pt x="1779" y="719"/>
                </a:lnTo>
                <a:lnTo>
                  <a:pt x="1769" y="715"/>
                </a:lnTo>
                <a:lnTo>
                  <a:pt x="1760" y="712"/>
                </a:lnTo>
                <a:lnTo>
                  <a:pt x="1751" y="707"/>
                </a:lnTo>
                <a:lnTo>
                  <a:pt x="1742" y="703"/>
                </a:lnTo>
                <a:lnTo>
                  <a:pt x="1733" y="696"/>
                </a:lnTo>
                <a:lnTo>
                  <a:pt x="1725" y="690"/>
                </a:lnTo>
                <a:lnTo>
                  <a:pt x="1719" y="682"/>
                </a:lnTo>
                <a:lnTo>
                  <a:pt x="1713" y="674"/>
                </a:lnTo>
                <a:lnTo>
                  <a:pt x="1707" y="665"/>
                </a:lnTo>
                <a:lnTo>
                  <a:pt x="1704" y="656"/>
                </a:lnTo>
                <a:lnTo>
                  <a:pt x="1699" y="646"/>
                </a:lnTo>
                <a:lnTo>
                  <a:pt x="1697" y="636"/>
                </a:lnTo>
                <a:lnTo>
                  <a:pt x="1696" y="626"/>
                </a:lnTo>
                <a:lnTo>
                  <a:pt x="1694" y="614"/>
                </a:lnTo>
                <a:lnTo>
                  <a:pt x="1696" y="604"/>
                </a:lnTo>
                <a:lnTo>
                  <a:pt x="1697" y="594"/>
                </a:lnTo>
                <a:lnTo>
                  <a:pt x="1699" y="583"/>
                </a:lnTo>
                <a:lnTo>
                  <a:pt x="1704" y="573"/>
                </a:lnTo>
                <a:lnTo>
                  <a:pt x="1707" y="564"/>
                </a:lnTo>
                <a:lnTo>
                  <a:pt x="1713" y="556"/>
                </a:lnTo>
                <a:lnTo>
                  <a:pt x="1719" y="548"/>
                </a:lnTo>
                <a:lnTo>
                  <a:pt x="1725" y="540"/>
                </a:lnTo>
                <a:lnTo>
                  <a:pt x="1733" y="533"/>
                </a:lnTo>
                <a:lnTo>
                  <a:pt x="1742" y="527"/>
                </a:lnTo>
                <a:lnTo>
                  <a:pt x="1751" y="521"/>
                </a:lnTo>
                <a:lnTo>
                  <a:pt x="1760" y="517"/>
                </a:lnTo>
                <a:lnTo>
                  <a:pt x="1769" y="513"/>
                </a:lnTo>
                <a:lnTo>
                  <a:pt x="1779" y="511"/>
                </a:lnTo>
                <a:lnTo>
                  <a:pt x="1790" y="509"/>
                </a:lnTo>
                <a:lnTo>
                  <a:pt x="1801" y="509"/>
                </a:lnTo>
                <a:lnTo>
                  <a:pt x="1812" y="509"/>
                </a:lnTo>
                <a:lnTo>
                  <a:pt x="1822" y="511"/>
                </a:lnTo>
                <a:lnTo>
                  <a:pt x="1832" y="513"/>
                </a:lnTo>
                <a:lnTo>
                  <a:pt x="1843" y="517"/>
                </a:lnTo>
                <a:lnTo>
                  <a:pt x="1852" y="521"/>
                </a:lnTo>
                <a:lnTo>
                  <a:pt x="1860" y="527"/>
                </a:lnTo>
                <a:lnTo>
                  <a:pt x="1868" y="533"/>
                </a:lnTo>
                <a:lnTo>
                  <a:pt x="1876" y="540"/>
                </a:lnTo>
                <a:lnTo>
                  <a:pt x="1883" y="548"/>
                </a:lnTo>
                <a:lnTo>
                  <a:pt x="1889" y="556"/>
                </a:lnTo>
                <a:lnTo>
                  <a:pt x="1894" y="564"/>
                </a:lnTo>
                <a:lnTo>
                  <a:pt x="1899" y="573"/>
                </a:lnTo>
                <a:lnTo>
                  <a:pt x="1902" y="583"/>
                </a:lnTo>
                <a:lnTo>
                  <a:pt x="1905" y="594"/>
                </a:lnTo>
                <a:lnTo>
                  <a:pt x="1906" y="604"/>
                </a:lnTo>
                <a:lnTo>
                  <a:pt x="1907" y="614"/>
                </a:lnTo>
                <a:lnTo>
                  <a:pt x="1906" y="626"/>
                </a:lnTo>
                <a:lnTo>
                  <a:pt x="1905" y="636"/>
                </a:lnTo>
                <a:lnTo>
                  <a:pt x="1902" y="646"/>
                </a:lnTo>
                <a:lnTo>
                  <a:pt x="1899" y="656"/>
                </a:lnTo>
                <a:lnTo>
                  <a:pt x="1894" y="665"/>
                </a:lnTo>
                <a:lnTo>
                  <a:pt x="1889" y="674"/>
                </a:lnTo>
                <a:lnTo>
                  <a:pt x="1883" y="682"/>
                </a:lnTo>
                <a:lnTo>
                  <a:pt x="1876" y="690"/>
                </a:lnTo>
                <a:lnTo>
                  <a:pt x="1868" y="696"/>
                </a:lnTo>
                <a:lnTo>
                  <a:pt x="1860" y="703"/>
                </a:lnTo>
                <a:lnTo>
                  <a:pt x="1852" y="707"/>
                </a:lnTo>
                <a:lnTo>
                  <a:pt x="1843" y="712"/>
                </a:lnTo>
                <a:lnTo>
                  <a:pt x="1832" y="715"/>
                </a:lnTo>
                <a:lnTo>
                  <a:pt x="1822" y="719"/>
                </a:lnTo>
                <a:lnTo>
                  <a:pt x="1812" y="720"/>
                </a:lnTo>
                <a:lnTo>
                  <a:pt x="1801" y="721"/>
                </a:lnTo>
                <a:close/>
                <a:moveTo>
                  <a:pt x="2075" y="721"/>
                </a:moveTo>
                <a:lnTo>
                  <a:pt x="2075" y="721"/>
                </a:lnTo>
                <a:lnTo>
                  <a:pt x="2063" y="720"/>
                </a:lnTo>
                <a:lnTo>
                  <a:pt x="2053" y="719"/>
                </a:lnTo>
                <a:lnTo>
                  <a:pt x="2043" y="715"/>
                </a:lnTo>
                <a:lnTo>
                  <a:pt x="2033" y="712"/>
                </a:lnTo>
                <a:lnTo>
                  <a:pt x="2024" y="707"/>
                </a:lnTo>
                <a:lnTo>
                  <a:pt x="2015" y="703"/>
                </a:lnTo>
                <a:lnTo>
                  <a:pt x="2007" y="696"/>
                </a:lnTo>
                <a:lnTo>
                  <a:pt x="1999" y="690"/>
                </a:lnTo>
                <a:lnTo>
                  <a:pt x="1992" y="682"/>
                </a:lnTo>
                <a:lnTo>
                  <a:pt x="1986" y="674"/>
                </a:lnTo>
                <a:lnTo>
                  <a:pt x="1981" y="665"/>
                </a:lnTo>
                <a:lnTo>
                  <a:pt x="1977" y="656"/>
                </a:lnTo>
                <a:lnTo>
                  <a:pt x="1972" y="646"/>
                </a:lnTo>
                <a:lnTo>
                  <a:pt x="1970" y="636"/>
                </a:lnTo>
                <a:lnTo>
                  <a:pt x="1969" y="626"/>
                </a:lnTo>
                <a:lnTo>
                  <a:pt x="1968" y="614"/>
                </a:lnTo>
                <a:lnTo>
                  <a:pt x="1969" y="604"/>
                </a:lnTo>
                <a:lnTo>
                  <a:pt x="1970" y="594"/>
                </a:lnTo>
                <a:lnTo>
                  <a:pt x="1972" y="583"/>
                </a:lnTo>
                <a:lnTo>
                  <a:pt x="1977" y="573"/>
                </a:lnTo>
                <a:lnTo>
                  <a:pt x="1981" y="564"/>
                </a:lnTo>
                <a:lnTo>
                  <a:pt x="1986" y="556"/>
                </a:lnTo>
                <a:lnTo>
                  <a:pt x="1992" y="548"/>
                </a:lnTo>
                <a:lnTo>
                  <a:pt x="1999" y="540"/>
                </a:lnTo>
                <a:lnTo>
                  <a:pt x="2007" y="533"/>
                </a:lnTo>
                <a:lnTo>
                  <a:pt x="2015" y="527"/>
                </a:lnTo>
                <a:lnTo>
                  <a:pt x="2024" y="521"/>
                </a:lnTo>
                <a:lnTo>
                  <a:pt x="2033" y="517"/>
                </a:lnTo>
                <a:lnTo>
                  <a:pt x="2043" y="513"/>
                </a:lnTo>
                <a:lnTo>
                  <a:pt x="2053" y="511"/>
                </a:lnTo>
                <a:lnTo>
                  <a:pt x="2063" y="509"/>
                </a:lnTo>
                <a:lnTo>
                  <a:pt x="2075" y="509"/>
                </a:lnTo>
                <a:lnTo>
                  <a:pt x="2085" y="509"/>
                </a:lnTo>
                <a:lnTo>
                  <a:pt x="2095" y="511"/>
                </a:lnTo>
                <a:lnTo>
                  <a:pt x="2106" y="513"/>
                </a:lnTo>
                <a:lnTo>
                  <a:pt x="2116" y="517"/>
                </a:lnTo>
                <a:lnTo>
                  <a:pt x="2125" y="521"/>
                </a:lnTo>
                <a:lnTo>
                  <a:pt x="2133" y="527"/>
                </a:lnTo>
                <a:lnTo>
                  <a:pt x="2141" y="533"/>
                </a:lnTo>
                <a:lnTo>
                  <a:pt x="2149" y="540"/>
                </a:lnTo>
                <a:lnTo>
                  <a:pt x="2156" y="548"/>
                </a:lnTo>
                <a:lnTo>
                  <a:pt x="2162" y="556"/>
                </a:lnTo>
                <a:lnTo>
                  <a:pt x="2168" y="564"/>
                </a:lnTo>
                <a:lnTo>
                  <a:pt x="2172" y="573"/>
                </a:lnTo>
                <a:lnTo>
                  <a:pt x="2176" y="583"/>
                </a:lnTo>
                <a:lnTo>
                  <a:pt x="2178" y="594"/>
                </a:lnTo>
                <a:lnTo>
                  <a:pt x="2179" y="604"/>
                </a:lnTo>
                <a:lnTo>
                  <a:pt x="2180" y="614"/>
                </a:lnTo>
                <a:lnTo>
                  <a:pt x="2179" y="626"/>
                </a:lnTo>
                <a:lnTo>
                  <a:pt x="2178" y="636"/>
                </a:lnTo>
                <a:lnTo>
                  <a:pt x="2176" y="646"/>
                </a:lnTo>
                <a:lnTo>
                  <a:pt x="2172" y="656"/>
                </a:lnTo>
                <a:lnTo>
                  <a:pt x="2168" y="665"/>
                </a:lnTo>
                <a:lnTo>
                  <a:pt x="2162" y="674"/>
                </a:lnTo>
                <a:lnTo>
                  <a:pt x="2156" y="682"/>
                </a:lnTo>
                <a:lnTo>
                  <a:pt x="2149" y="690"/>
                </a:lnTo>
                <a:lnTo>
                  <a:pt x="2141" y="696"/>
                </a:lnTo>
                <a:lnTo>
                  <a:pt x="2133" y="703"/>
                </a:lnTo>
                <a:lnTo>
                  <a:pt x="2125" y="707"/>
                </a:lnTo>
                <a:lnTo>
                  <a:pt x="2116" y="712"/>
                </a:lnTo>
                <a:lnTo>
                  <a:pt x="2106" y="715"/>
                </a:lnTo>
                <a:lnTo>
                  <a:pt x="2095" y="719"/>
                </a:lnTo>
                <a:lnTo>
                  <a:pt x="2085" y="720"/>
                </a:lnTo>
                <a:lnTo>
                  <a:pt x="2075" y="721"/>
                </a:lnTo>
                <a:close/>
                <a:moveTo>
                  <a:pt x="2348" y="721"/>
                </a:moveTo>
                <a:lnTo>
                  <a:pt x="2348" y="721"/>
                </a:lnTo>
                <a:lnTo>
                  <a:pt x="2337" y="720"/>
                </a:lnTo>
                <a:lnTo>
                  <a:pt x="2326" y="719"/>
                </a:lnTo>
                <a:lnTo>
                  <a:pt x="2316" y="715"/>
                </a:lnTo>
                <a:lnTo>
                  <a:pt x="2307" y="712"/>
                </a:lnTo>
                <a:lnTo>
                  <a:pt x="2298" y="707"/>
                </a:lnTo>
                <a:lnTo>
                  <a:pt x="2288" y="703"/>
                </a:lnTo>
                <a:lnTo>
                  <a:pt x="2280" y="696"/>
                </a:lnTo>
                <a:lnTo>
                  <a:pt x="2272" y="690"/>
                </a:lnTo>
                <a:lnTo>
                  <a:pt x="2265" y="682"/>
                </a:lnTo>
                <a:lnTo>
                  <a:pt x="2260" y="674"/>
                </a:lnTo>
                <a:lnTo>
                  <a:pt x="2254" y="665"/>
                </a:lnTo>
                <a:lnTo>
                  <a:pt x="2251" y="656"/>
                </a:lnTo>
                <a:lnTo>
                  <a:pt x="2246" y="646"/>
                </a:lnTo>
                <a:lnTo>
                  <a:pt x="2244" y="636"/>
                </a:lnTo>
                <a:lnTo>
                  <a:pt x="2243" y="626"/>
                </a:lnTo>
                <a:lnTo>
                  <a:pt x="2241" y="614"/>
                </a:lnTo>
                <a:lnTo>
                  <a:pt x="2243" y="604"/>
                </a:lnTo>
                <a:lnTo>
                  <a:pt x="2244" y="594"/>
                </a:lnTo>
                <a:lnTo>
                  <a:pt x="2246" y="583"/>
                </a:lnTo>
                <a:lnTo>
                  <a:pt x="2251" y="573"/>
                </a:lnTo>
                <a:lnTo>
                  <a:pt x="2254" y="564"/>
                </a:lnTo>
                <a:lnTo>
                  <a:pt x="2260" y="556"/>
                </a:lnTo>
                <a:lnTo>
                  <a:pt x="2265" y="548"/>
                </a:lnTo>
                <a:lnTo>
                  <a:pt x="2272" y="540"/>
                </a:lnTo>
                <a:lnTo>
                  <a:pt x="2280" y="533"/>
                </a:lnTo>
                <a:lnTo>
                  <a:pt x="2288" y="527"/>
                </a:lnTo>
                <a:lnTo>
                  <a:pt x="2298" y="521"/>
                </a:lnTo>
                <a:lnTo>
                  <a:pt x="2307" y="517"/>
                </a:lnTo>
                <a:lnTo>
                  <a:pt x="2316" y="513"/>
                </a:lnTo>
                <a:lnTo>
                  <a:pt x="2326" y="511"/>
                </a:lnTo>
                <a:lnTo>
                  <a:pt x="2337" y="509"/>
                </a:lnTo>
                <a:lnTo>
                  <a:pt x="2348" y="509"/>
                </a:lnTo>
                <a:lnTo>
                  <a:pt x="2359" y="509"/>
                </a:lnTo>
                <a:lnTo>
                  <a:pt x="2369" y="511"/>
                </a:lnTo>
                <a:lnTo>
                  <a:pt x="2379" y="513"/>
                </a:lnTo>
                <a:lnTo>
                  <a:pt x="2390" y="517"/>
                </a:lnTo>
                <a:lnTo>
                  <a:pt x="2399" y="521"/>
                </a:lnTo>
                <a:lnTo>
                  <a:pt x="2407" y="527"/>
                </a:lnTo>
                <a:lnTo>
                  <a:pt x="2415" y="533"/>
                </a:lnTo>
                <a:lnTo>
                  <a:pt x="2423" y="540"/>
                </a:lnTo>
                <a:lnTo>
                  <a:pt x="2430" y="548"/>
                </a:lnTo>
                <a:lnTo>
                  <a:pt x="2436" y="556"/>
                </a:lnTo>
                <a:lnTo>
                  <a:pt x="2441" y="564"/>
                </a:lnTo>
                <a:lnTo>
                  <a:pt x="2446" y="573"/>
                </a:lnTo>
                <a:lnTo>
                  <a:pt x="2449" y="583"/>
                </a:lnTo>
                <a:lnTo>
                  <a:pt x="2452" y="594"/>
                </a:lnTo>
                <a:lnTo>
                  <a:pt x="2453" y="604"/>
                </a:lnTo>
                <a:lnTo>
                  <a:pt x="2454" y="614"/>
                </a:lnTo>
                <a:lnTo>
                  <a:pt x="2453" y="626"/>
                </a:lnTo>
                <a:lnTo>
                  <a:pt x="2452" y="636"/>
                </a:lnTo>
                <a:lnTo>
                  <a:pt x="2449" y="646"/>
                </a:lnTo>
                <a:lnTo>
                  <a:pt x="2446" y="656"/>
                </a:lnTo>
                <a:lnTo>
                  <a:pt x="2441" y="665"/>
                </a:lnTo>
                <a:lnTo>
                  <a:pt x="2436" y="674"/>
                </a:lnTo>
                <a:lnTo>
                  <a:pt x="2430" y="682"/>
                </a:lnTo>
                <a:lnTo>
                  <a:pt x="2423" y="690"/>
                </a:lnTo>
                <a:lnTo>
                  <a:pt x="2415" y="696"/>
                </a:lnTo>
                <a:lnTo>
                  <a:pt x="2407" y="703"/>
                </a:lnTo>
                <a:lnTo>
                  <a:pt x="2399" y="707"/>
                </a:lnTo>
                <a:lnTo>
                  <a:pt x="2390" y="712"/>
                </a:lnTo>
                <a:lnTo>
                  <a:pt x="2379" y="715"/>
                </a:lnTo>
                <a:lnTo>
                  <a:pt x="2369" y="719"/>
                </a:lnTo>
                <a:lnTo>
                  <a:pt x="2359" y="720"/>
                </a:lnTo>
                <a:lnTo>
                  <a:pt x="2348" y="72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814836" y="1593450"/>
            <a:ext cx="1905000" cy="1025525"/>
          </a:xfrm>
          <a:custGeom>
            <a:avLst/>
            <a:gdLst/>
            <a:ahLst/>
            <a:cxnLst/>
            <a:rect l="0" t="0" r="r" b="b"/>
            <a:pathLst>
              <a:path w="1939925" h="1042987">
                <a:moveTo>
                  <a:pt x="1635284" y="760412"/>
                </a:moveTo>
                <a:lnTo>
                  <a:pt x="1642579" y="760729"/>
                </a:lnTo>
                <a:lnTo>
                  <a:pt x="1649556" y="761046"/>
                </a:lnTo>
                <a:lnTo>
                  <a:pt x="1656533" y="761998"/>
                </a:lnTo>
                <a:lnTo>
                  <a:pt x="1663827" y="763266"/>
                </a:lnTo>
                <a:lnTo>
                  <a:pt x="1670487" y="764535"/>
                </a:lnTo>
                <a:lnTo>
                  <a:pt x="1677147" y="766755"/>
                </a:lnTo>
                <a:lnTo>
                  <a:pt x="1683807" y="768975"/>
                </a:lnTo>
                <a:lnTo>
                  <a:pt x="1690150" y="771512"/>
                </a:lnTo>
                <a:lnTo>
                  <a:pt x="1696493" y="774049"/>
                </a:lnTo>
                <a:lnTo>
                  <a:pt x="1702519" y="777221"/>
                </a:lnTo>
                <a:lnTo>
                  <a:pt x="1708227" y="781026"/>
                </a:lnTo>
                <a:lnTo>
                  <a:pt x="1714253" y="784515"/>
                </a:lnTo>
                <a:lnTo>
                  <a:pt x="1719644" y="788638"/>
                </a:lnTo>
                <a:lnTo>
                  <a:pt x="1725036" y="792444"/>
                </a:lnTo>
                <a:lnTo>
                  <a:pt x="1730110" y="796884"/>
                </a:lnTo>
                <a:lnTo>
                  <a:pt x="1735184" y="801641"/>
                </a:lnTo>
                <a:lnTo>
                  <a:pt x="1739942" y="806715"/>
                </a:lnTo>
                <a:lnTo>
                  <a:pt x="1744382" y="811789"/>
                </a:lnTo>
                <a:lnTo>
                  <a:pt x="1748187" y="817181"/>
                </a:lnTo>
                <a:lnTo>
                  <a:pt x="1752310" y="822572"/>
                </a:lnTo>
                <a:lnTo>
                  <a:pt x="1756116" y="828281"/>
                </a:lnTo>
                <a:lnTo>
                  <a:pt x="1759605" y="834307"/>
                </a:lnTo>
                <a:lnTo>
                  <a:pt x="1762776" y="840332"/>
                </a:lnTo>
                <a:lnTo>
                  <a:pt x="1765313" y="846675"/>
                </a:lnTo>
                <a:lnTo>
                  <a:pt x="1767850" y="853018"/>
                </a:lnTo>
                <a:lnTo>
                  <a:pt x="1770070" y="859678"/>
                </a:lnTo>
                <a:lnTo>
                  <a:pt x="1772290" y="866338"/>
                </a:lnTo>
                <a:lnTo>
                  <a:pt x="1773559" y="873315"/>
                </a:lnTo>
                <a:lnTo>
                  <a:pt x="1774827" y="880292"/>
                </a:lnTo>
                <a:lnTo>
                  <a:pt x="1775779" y="887270"/>
                </a:lnTo>
                <a:lnTo>
                  <a:pt x="1776096" y="894247"/>
                </a:lnTo>
                <a:lnTo>
                  <a:pt x="1776413" y="901541"/>
                </a:lnTo>
                <a:lnTo>
                  <a:pt x="1776096" y="908835"/>
                </a:lnTo>
                <a:lnTo>
                  <a:pt x="1775779" y="916130"/>
                </a:lnTo>
                <a:lnTo>
                  <a:pt x="1774827" y="923424"/>
                </a:lnTo>
                <a:lnTo>
                  <a:pt x="1773559" y="930401"/>
                </a:lnTo>
                <a:lnTo>
                  <a:pt x="1772290" y="937061"/>
                </a:lnTo>
                <a:lnTo>
                  <a:pt x="1770070" y="943721"/>
                </a:lnTo>
                <a:lnTo>
                  <a:pt x="1767850" y="950064"/>
                </a:lnTo>
                <a:lnTo>
                  <a:pt x="1765313" y="956724"/>
                </a:lnTo>
                <a:lnTo>
                  <a:pt x="1762776" y="962750"/>
                </a:lnTo>
                <a:lnTo>
                  <a:pt x="1759605" y="969093"/>
                </a:lnTo>
                <a:lnTo>
                  <a:pt x="1756116" y="975118"/>
                </a:lnTo>
                <a:lnTo>
                  <a:pt x="1752310" y="980510"/>
                </a:lnTo>
                <a:lnTo>
                  <a:pt x="1748187" y="986535"/>
                </a:lnTo>
                <a:lnTo>
                  <a:pt x="1744382" y="991610"/>
                </a:lnTo>
                <a:lnTo>
                  <a:pt x="1739942" y="997001"/>
                </a:lnTo>
                <a:lnTo>
                  <a:pt x="1735184" y="1001758"/>
                </a:lnTo>
                <a:lnTo>
                  <a:pt x="1730110" y="1006516"/>
                </a:lnTo>
                <a:lnTo>
                  <a:pt x="1725036" y="1010638"/>
                </a:lnTo>
                <a:lnTo>
                  <a:pt x="1719644" y="1015078"/>
                </a:lnTo>
                <a:lnTo>
                  <a:pt x="1714253" y="1018884"/>
                </a:lnTo>
                <a:lnTo>
                  <a:pt x="1708227" y="1022690"/>
                </a:lnTo>
                <a:lnTo>
                  <a:pt x="1702519" y="1025861"/>
                </a:lnTo>
                <a:lnTo>
                  <a:pt x="1696493" y="1029033"/>
                </a:lnTo>
                <a:lnTo>
                  <a:pt x="1690150" y="1032204"/>
                </a:lnTo>
                <a:lnTo>
                  <a:pt x="1683807" y="1034741"/>
                </a:lnTo>
                <a:lnTo>
                  <a:pt x="1677147" y="1036644"/>
                </a:lnTo>
                <a:lnTo>
                  <a:pt x="1670487" y="1038547"/>
                </a:lnTo>
                <a:lnTo>
                  <a:pt x="1663827" y="1040133"/>
                </a:lnTo>
                <a:lnTo>
                  <a:pt x="1656533" y="1041401"/>
                </a:lnTo>
                <a:lnTo>
                  <a:pt x="1649556" y="1042353"/>
                </a:lnTo>
                <a:lnTo>
                  <a:pt x="1642579" y="1042987"/>
                </a:lnTo>
                <a:lnTo>
                  <a:pt x="1635284" y="1042987"/>
                </a:lnTo>
                <a:lnTo>
                  <a:pt x="1627990" y="1042987"/>
                </a:lnTo>
                <a:lnTo>
                  <a:pt x="1620696" y="1042353"/>
                </a:lnTo>
                <a:lnTo>
                  <a:pt x="1613401" y="1041401"/>
                </a:lnTo>
                <a:lnTo>
                  <a:pt x="1606424" y="1040133"/>
                </a:lnTo>
                <a:lnTo>
                  <a:pt x="1599764" y="1038547"/>
                </a:lnTo>
                <a:lnTo>
                  <a:pt x="1593104" y="1036644"/>
                </a:lnTo>
                <a:lnTo>
                  <a:pt x="1586761" y="1034741"/>
                </a:lnTo>
                <a:lnTo>
                  <a:pt x="1580101" y="1032204"/>
                </a:lnTo>
                <a:lnTo>
                  <a:pt x="1574075" y="1029033"/>
                </a:lnTo>
                <a:lnTo>
                  <a:pt x="1567733" y="1025861"/>
                </a:lnTo>
                <a:lnTo>
                  <a:pt x="1562024" y="1022690"/>
                </a:lnTo>
                <a:lnTo>
                  <a:pt x="1556315" y="1018884"/>
                </a:lnTo>
                <a:lnTo>
                  <a:pt x="1550290" y="1015078"/>
                </a:lnTo>
                <a:lnTo>
                  <a:pt x="1545215" y="1010638"/>
                </a:lnTo>
                <a:lnTo>
                  <a:pt x="1540141" y="1006516"/>
                </a:lnTo>
                <a:lnTo>
                  <a:pt x="1535067" y="1001758"/>
                </a:lnTo>
                <a:lnTo>
                  <a:pt x="1530310" y="997001"/>
                </a:lnTo>
                <a:lnTo>
                  <a:pt x="1526187" y="991610"/>
                </a:lnTo>
                <a:lnTo>
                  <a:pt x="1521747" y="986535"/>
                </a:lnTo>
                <a:lnTo>
                  <a:pt x="1517624" y="980510"/>
                </a:lnTo>
                <a:lnTo>
                  <a:pt x="1514135" y="975118"/>
                </a:lnTo>
                <a:lnTo>
                  <a:pt x="1510964" y="969093"/>
                </a:lnTo>
                <a:lnTo>
                  <a:pt x="1507792" y="962750"/>
                </a:lnTo>
                <a:lnTo>
                  <a:pt x="1504621" y="956724"/>
                </a:lnTo>
                <a:lnTo>
                  <a:pt x="1502084" y="950064"/>
                </a:lnTo>
                <a:lnTo>
                  <a:pt x="1500181" y="943721"/>
                </a:lnTo>
                <a:lnTo>
                  <a:pt x="1498278" y="937061"/>
                </a:lnTo>
                <a:lnTo>
                  <a:pt x="1496692" y="930401"/>
                </a:lnTo>
                <a:lnTo>
                  <a:pt x="1495424" y="923424"/>
                </a:lnTo>
                <a:lnTo>
                  <a:pt x="1494472" y="916130"/>
                </a:lnTo>
                <a:lnTo>
                  <a:pt x="1493838" y="908835"/>
                </a:lnTo>
                <a:lnTo>
                  <a:pt x="1493838" y="901541"/>
                </a:lnTo>
                <a:lnTo>
                  <a:pt x="1493838" y="894247"/>
                </a:lnTo>
                <a:lnTo>
                  <a:pt x="1494472" y="887270"/>
                </a:lnTo>
                <a:lnTo>
                  <a:pt x="1495424" y="880292"/>
                </a:lnTo>
                <a:lnTo>
                  <a:pt x="1496692" y="873315"/>
                </a:lnTo>
                <a:lnTo>
                  <a:pt x="1498278" y="866338"/>
                </a:lnTo>
                <a:lnTo>
                  <a:pt x="1500181" y="859678"/>
                </a:lnTo>
                <a:lnTo>
                  <a:pt x="1502084" y="853018"/>
                </a:lnTo>
                <a:lnTo>
                  <a:pt x="1504621" y="846675"/>
                </a:lnTo>
                <a:lnTo>
                  <a:pt x="1507792" y="840332"/>
                </a:lnTo>
                <a:lnTo>
                  <a:pt x="1510964" y="834307"/>
                </a:lnTo>
                <a:lnTo>
                  <a:pt x="1514135" y="828281"/>
                </a:lnTo>
                <a:lnTo>
                  <a:pt x="1517624" y="822572"/>
                </a:lnTo>
                <a:lnTo>
                  <a:pt x="1521747" y="817181"/>
                </a:lnTo>
                <a:lnTo>
                  <a:pt x="1526187" y="811789"/>
                </a:lnTo>
                <a:lnTo>
                  <a:pt x="1530310" y="806715"/>
                </a:lnTo>
                <a:lnTo>
                  <a:pt x="1535067" y="801641"/>
                </a:lnTo>
                <a:lnTo>
                  <a:pt x="1540141" y="796884"/>
                </a:lnTo>
                <a:lnTo>
                  <a:pt x="1545215" y="792444"/>
                </a:lnTo>
                <a:lnTo>
                  <a:pt x="1550290" y="788638"/>
                </a:lnTo>
                <a:lnTo>
                  <a:pt x="1556315" y="784515"/>
                </a:lnTo>
                <a:lnTo>
                  <a:pt x="1562024" y="781026"/>
                </a:lnTo>
                <a:lnTo>
                  <a:pt x="1567733" y="777221"/>
                </a:lnTo>
                <a:lnTo>
                  <a:pt x="1574075" y="774049"/>
                </a:lnTo>
                <a:lnTo>
                  <a:pt x="1580101" y="771512"/>
                </a:lnTo>
                <a:lnTo>
                  <a:pt x="1586761" y="768975"/>
                </a:lnTo>
                <a:lnTo>
                  <a:pt x="1593104" y="766755"/>
                </a:lnTo>
                <a:lnTo>
                  <a:pt x="1599764" y="764535"/>
                </a:lnTo>
                <a:lnTo>
                  <a:pt x="1606424" y="763266"/>
                </a:lnTo>
                <a:lnTo>
                  <a:pt x="1613401" y="761998"/>
                </a:lnTo>
                <a:lnTo>
                  <a:pt x="1620696" y="761046"/>
                </a:lnTo>
                <a:lnTo>
                  <a:pt x="1627990" y="760729"/>
                </a:lnTo>
                <a:lnTo>
                  <a:pt x="1635284" y="760412"/>
                </a:lnTo>
                <a:close/>
                <a:moveTo>
                  <a:pt x="221616" y="760412"/>
                </a:moveTo>
                <a:lnTo>
                  <a:pt x="228934" y="760729"/>
                </a:lnTo>
                <a:lnTo>
                  <a:pt x="235935" y="761046"/>
                </a:lnTo>
                <a:lnTo>
                  <a:pt x="243254" y="761998"/>
                </a:lnTo>
                <a:lnTo>
                  <a:pt x="249936" y="763266"/>
                </a:lnTo>
                <a:lnTo>
                  <a:pt x="256937" y="764535"/>
                </a:lnTo>
                <a:lnTo>
                  <a:pt x="263938" y="766755"/>
                </a:lnTo>
                <a:lnTo>
                  <a:pt x="270302" y="768975"/>
                </a:lnTo>
                <a:lnTo>
                  <a:pt x="276666" y="771512"/>
                </a:lnTo>
                <a:lnTo>
                  <a:pt x="283030" y="774049"/>
                </a:lnTo>
                <a:lnTo>
                  <a:pt x="289395" y="777221"/>
                </a:lnTo>
                <a:lnTo>
                  <a:pt x="295122" y="781026"/>
                </a:lnTo>
                <a:lnTo>
                  <a:pt x="300850" y="784515"/>
                </a:lnTo>
                <a:lnTo>
                  <a:pt x="306260" y="788638"/>
                </a:lnTo>
                <a:lnTo>
                  <a:pt x="311988" y="792444"/>
                </a:lnTo>
                <a:lnTo>
                  <a:pt x="317079" y="796884"/>
                </a:lnTo>
                <a:lnTo>
                  <a:pt x="321534" y="801641"/>
                </a:lnTo>
                <a:lnTo>
                  <a:pt x="326307" y="806715"/>
                </a:lnTo>
                <a:lnTo>
                  <a:pt x="331080" y="811789"/>
                </a:lnTo>
                <a:lnTo>
                  <a:pt x="335217" y="817181"/>
                </a:lnTo>
                <a:lnTo>
                  <a:pt x="339036" y="822572"/>
                </a:lnTo>
                <a:lnTo>
                  <a:pt x="342854" y="828281"/>
                </a:lnTo>
                <a:lnTo>
                  <a:pt x="346355" y="834307"/>
                </a:lnTo>
                <a:lnTo>
                  <a:pt x="349219" y="840332"/>
                </a:lnTo>
                <a:lnTo>
                  <a:pt x="352082" y="846675"/>
                </a:lnTo>
                <a:lnTo>
                  <a:pt x="354628" y="853018"/>
                </a:lnTo>
                <a:lnTo>
                  <a:pt x="356856" y="859678"/>
                </a:lnTo>
                <a:lnTo>
                  <a:pt x="359083" y="866338"/>
                </a:lnTo>
                <a:lnTo>
                  <a:pt x="360674" y="873315"/>
                </a:lnTo>
                <a:lnTo>
                  <a:pt x="361629" y="880292"/>
                </a:lnTo>
                <a:lnTo>
                  <a:pt x="362902" y="887270"/>
                </a:lnTo>
                <a:lnTo>
                  <a:pt x="363220" y="894247"/>
                </a:lnTo>
                <a:lnTo>
                  <a:pt x="363538" y="901541"/>
                </a:lnTo>
                <a:lnTo>
                  <a:pt x="363220" y="908835"/>
                </a:lnTo>
                <a:lnTo>
                  <a:pt x="362902" y="916130"/>
                </a:lnTo>
                <a:lnTo>
                  <a:pt x="361629" y="923424"/>
                </a:lnTo>
                <a:lnTo>
                  <a:pt x="360674" y="930401"/>
                </a:lnTo>
                <a:lnTo>
                  <a:pt x="359083" y="937061"/>
                </a:lnTo>
                <a:lnTo>
                  <a:pt x="356856" y="943721"/>
                </a:lnTo>
                <a:lnTo>
                  <a:pt x="354628" y="950064"/>
                </a:lnTo>
                <a:lnTo>
                  <a:pt x="352082" y="956724"/>
                </a:lnTo>
                <a:lnTo>
                  <a:pt x="349219" y="962750"/>
                </a:lnTo>
                <a:lnTo>
                  <a:pt x="346355" y="969093"/>
                </a:lnTo>
                <a:lnTo>
                  <a:pt x="342854" y="975118"/>
                </a:lnTo>
                <a:lnTo>
                  <a:pt x="339036" y="980510"/>
                </a:lnTo>
                <a:lnTo>
                  <a:pt x="335217" y="986535"/>
                </a:lnTo>
                <a:lnTo>
                  <a:pt x="331080" y="991610"/>
                </a:lnTo>
                <a:lnTo>
                  <a:pt x="326307" y="997001"/>
                </a:lnTo>
                <a:lnTo>
                  <a:pt x="321534" y="1001758"/>
                </a:lnTo>
                <a:lnTo>
                  <a:pt x="317079" y="1006516"/>
                </a:lnTo>
                <a:lnTo>
                  <a:pt x="311988" y="1010638"/>
                </a:lnTo>
                <a:lnTo>
                  <a:pt x="306260" y="1015078"/>
                </a:lnTo>
                <a:lnTo>
                  <a:pt x="300850" y="1018884"/>
                </a:lnTo>
                <a:lnTo>
                  <a:pt x="295122" y="1022690"/>
                </a:lnTo>
                <a:lnTo>
                  <a:pt x="289395" y="1025861"/>
                </a:lnTo>
                <a:lnTo>
                  <a:pt x="283030" y="1029033"/>
                </a:lnTo>
                <a:lnTo>
                  <a:pt x="276666" y="1032204"/>
                </a:lnTo>
                <a:lnTo>
                  <a:pt x="270302" y="1034741"/>
                </a:lnTo>
                <a:lnTo>
                  <a:pt x="263938" y="1036644"/>
                </a:lnTo>
                <a:lnTo>
                  <a:pt x="256937" y="1038547"/>
                </a:lnTo>
                <a:lnTo>
                  <a:pt x="249936" y="1040133"/>
                </a:lnTo>
                <a:lnTo>
                  <a:pt x="243254" y="1041401"/>
                </a:lnTo>
                <a:lnTo>
                  <a:pt x="235935" y="1042353"/>
                </a:lnTo>
                <a:lnTo>
                  <a:pt x="228934" y="1042987"/>
                </a:lnTo>
                <a:lnTo>
                  <a:pt x="221616" y="1042987"/>
                </a:lnTo>
                <a:lnTo>
                  <a:pt x="213978" y="1042987"/>
                </a:lnTo>
                <a:lnTo>
                  <a:pt x="207296" y="1042353"/>
                </a:lnTo>
                <a:lnTo>
                  <a:pt x="199977" y="1041401"/>
                </a:lnTo>
                <a:lnTo>
                  <a:pt x="192977" y="1040133"/>
                </a:lnTo>
                <a:lnTo>
                  <a:pt x="185976" y="1038547"/>
                </a:lnTo>
                <a:lnTo>
                  <a:pt x="179612" y="1036644"/>
                </a:lnTo>
                <a:lnTo>
                  <a:pt x="172611" y="1034741"/>
                </a:lnTo>
                <a:lnTo>
                  <a:pt x="166565" y="1032204"/>
                </a:lnTo>
                <a:lnTo>
                  <a:pt x="159883" y="1029033"/>
                </a:lnTo>
                <a:lnTo>
                  <a:pt x="154155" y="1025861"/>
                </a:lnTo>
                <a:lnTo>
                  <a:pt x="147791" y="1022690"/>
                </a:lnTo>
                <a:lnTo>
                  <a:pt x="142063" y="1018884"/>
                </a:lnTo>
                <a:lnTo>
                  <a:pt x="136653" y="1015078"/>
                </a:lnTo>
                <a:lnTo>
                  <a:pt x="131243" y="1010638"/>
                </a:lnTo>
                <a:lnTo>
                  <a:pt x="126152" y="1006516"/>
                </a:lnTo>
                <a:lnTo>
                  <a:pt x="121379" y="1001758"/>
                </a:lnTo>
                <a:lnTo>
                  <a:pt x="116606" y="997001"/>
                </a:lnTo>
                <a:lnTo>
                  <a:pt x="111833" y="991610"/>
                </a:lnTo>
                <a:lnTo>
                  <a:pt x="108014" y="986535"/>
                </a:lnTo>
                <a:lnTo>
                  <a:pt x="103877" y="980510"/>
                </a:lnTo>
                <a:lnTo>
                  <a:pt x="100377" y="975118"/>
                </a:lnTo>
                <a:lnTo>
                  <a:pt x="96558" y="969093"/>
                </a:lnTo>
                <a:lnTo>
                  <a:pt x="93694" y="962750"/>
                </a:lnTo>
                <a:lnTo>
                  <a:pt x="90831" y="956724"/>
                </a:lnTo>
                <a:lnTo>
                  <a:pt x="88285" y="950064"/>
                </a:lnTo>
                <a:lnTo>
                  <a:pt x="86057" y="943721"/>
                </a:lnTo>
                <a:lnTo>
                  <a:pt x="84148" y="937061"/>
                </a:lnTo>
                <a:lnTo>
                  <a:pt x="82557" y="930401"/>
                </a:lnTo>
                <a:lnTo>
                  <a:pt x="81284" y="923424"/>
                </a:lnTo>
                <a:lnTo>
                  <a:pt x="80330" y="916130"/>
                </a:lnTo>
                <a:lnTo>
                  <a:pt x="80011" y="908835"/>
                </a:lnTo>
                <a:lnTo>
                  <a:pt x="79375" y="901541"/>
                </a:lnTo>
                <a:lnTo>
                  <a:pt x="80011" y="894247"/>
                </a:lnTo>
                <a:lnTo>
                  <a:pt x="80330" y="887270"/>
                </a:lnTo>
                <a:lnTo>
                  <a:pt x="81284" y="880292"/>
                </a:lnTo>
                <a:lnTo>
                  <a:pt x="82557" y="873315"/>
                </a:lnTo>
                <a:lnTo>
                  <a:pt x="84148" y="866338"/>
                </a:lnTo>
                <a:lnTo>
                  <a:pt x="86057" y="859678"/>
                </a:lnTo>
                <a:lnTo>
                  <a:pt x="88285" y="853018"/>
                </a:lnTo>
                <a:lnTo>
                  <a:pt x="90831" y="846675"/>
                </a:lnTo>
                <a:lnTo>
                  <a:pt x="93694" y="840332"/>
                </a:lnTo>
                <a:lnTo>
                  <a:pt x="96558" y="834307"/>
                </a:lnTo>
                <a:lnTo>
                  <a:pt x="100377" y="828281"/>
                </a:lnTo>
                <a:lnTo>
                  <a:pt x="103877" y="822572"/>
                </a:lnTo>
                <a:lnTo>
                  <a:pt x="108014" y="817181"/>
                </a:lnTo>
                <a:lnTo>
                  <a:pt x="111833" y="811789"/>
                </a:lnTo>
                <a:lnTo>
                  <a:pt x="116606" y="806715"/>
                </a:lnTo>
                <a:lnTo>
                  <a:pt x="121379" y="801641"/>
                </a:lnTo>
                <a:lnTo>
                  <a:pt x="126152" y="796884"/>
                </a:lnTo>
                <a:lnTo>
                  <a:pt x="131243" y="792444"/>
                </a:lnTo>
                <a:lnTo>
                  <a:pt x="136653" y="788638"/>
                </a:lnTo>
                <a:lnTo>
                  <a:pt x="142063" y="784515"/>
                </a:lnTo>
                <a:lnTo>
                  <a:pt x="147791" y="781026"/>
                </a:lnTo>
                <a:lnTo>
                  <a:pt x="154155" y="777221"/>
                </a:lnTo>
                <a:lnTo>
                  <a:pt x="159883" y="774049"/>
                </a:lnTo>
                <a:lnTo>
                  <a:pt x="166565" y="771512"/>
                </a:lnTo>
                <a:lnTo>
                  <a:pt x="172611" y="768975"/>
                </a:lnTo>
                <a:lnTo>
                  <a:pt x="179612" y="766755"/>
                </a:lnTo>
                <a:lnTo>
                  <a:pt x="185976" y="764535"/>
                </a:lnTo>
                <a:lnTo>
                  <a:pt x="192977" y="763266"/>
                </a:lnTo>
                <a:lnTo>
                  <a:pt x="199977" y="761998"/>
                </a:lnTo>
                <a:lnTo>
                  <a:pt x="207296" y="761046"/>
                </a:lnTo>
                <a:lnTo>
                  <a:pt x="213978" y="760729"/>
                </a:lnTo>
                <a:lnTo>
                  <a:pt x="221616" y="760412"/>
                </a:lnTo>
                <a:close/>
                <a:moveTo>
                  <a:pt x="1403413" y="254952"/>
                </a:moveTo>
                <a:lnTo>
                  <a:pt x="1403413" y="450215"/>
                </a:lnTo>
                <a:lnTo>
                  <a:pt x="1774869" y="450215"/>
                </a:lnTo>
                <a:lnTo>
                  <a:pt x="1729073" y="258444"/>
                </a:lnTo>
                <a:lnTo>
                  <a:pt x="1403413" y="254952"/>
                </a:lnTo>
                <a:close/>
                <a:moveTo>
                  <a:pt x="1365250" y="217487"/>
                </a:moveTo>
                <a:lnTo>
                  <a:pt x="1766918" y="217487"/>
                </a:lnTo>
                <a:lnTo>
                  <a:pt x="1886179" y="749300"/>
                </a:lnTo>
                <a:lnTo>
                  <a:pt x="1939925" y="749300"/>
                </a:lnTo>
                <a:lnTo>
                  <a:pt x="1939925" y="860425"/>
                </a:lnTo>
                <a:lnTo>
                  <a:pt x="1886179" y="860425"/>
                </a:lnTo>
                <a:lnTo>
                  <a:pt x="1792043" y="860425"/>
                </a:lnTo>
                <a:lnTo>
                  <a:pt x="1790134" y="854075"/>
                </a:lnTo>
                <a:lnTo>
                  <a:pt x="1788226" y="847408"/>
                </a:lnTo>
                <a:lnTo>
                  <a:pt x="1785682" y="841375"/>
                </a:lnTo>
                <a:lnTo>
                  <a:pt x="1783138" y="835025"/>
                </a:lnTo>
                <a:lnTo>
                  <a:pt x="1779958" y="829310"/>
                </a:lnTo>
                <a:lnTo>
                  <a:pt x="1777095" y="823595"/>
                </a:lnTo>
                <a:lnTo>
                  <a:pt x="1773915" y="817563"/>
                </a:lnTo>
                <a:lnTo>
                  <a:pt x="1770417" y="812165"/>
                </a:lnTo>
                <a:lnTo>
                  <a:pt x="1766600" y="806768"/>
                </a:lnTo>
                <a:lnTo>
                  <a:pt x="1762784" y="801688"/>
                </a:lnTo>
                <a:lnTo>
                  <a:pt x="1758650" y="796608"/>
                </a:lnTo>
                <a:lnTo>
                  <a:pt x="1754197" y="791528"/>
                </a:lnTo>
                <a:lnTo>
                  <a:pt x="1749427" y="786765"/>
                </a:lnTo>
                <a:lnTo>
                  <a:pt x="1744975" y="782320"/>
                </a:lnTo>
                <a:lnTo>
                  <a:pt x="1740204" y="778193"/>
                </a:lnTo>
                <a:lnTo>
                  <a:pt x="1735116" y="774065"/>
                </a:lnTo>
                <a:lnTo>
                  <a:pt x="1730027" y="770255"/>
                </a:lnTo>
                <a:lnTo>
                  <a:pt x="1724621" y="766445"/>
                </a:lnTo>
                <a:lnTo>
                  <a:pt x="1718578" y="762953"/>
                </a:lnTo>
                <a:lnTo>
                  <a:pt x="1713172" y="759460"/>
                </a:lnTo>
                <a:lnTo>
                  <a:pt x="1707447" y="756285"/>
                </a:lnTo>
                <a:lnTo>
                  <a:pt x="1701087" y="753745"/>
                </a:lnTo>
                <a:lnTo>
                  <a:pt x="1695044" y="750887"/>
                </a:lnTo>
                <a:lnTo>
                  <a:pt x="1689002" y="748665"/>
                </a:lnTo>
                <a:lnTo>
                  <a:pt x="1682641" y="746442"/>
                </a:lnTo>
                <a:lnTo>
                  <a:pt x="1676281" y="744855"/>
                </a:lnTo>
                <a:lnTo>
                  <a:pt x="1669602" y="743267"/>
                </a:lnTo>
                <a:lnTo>
                  <a:pt x="1663242" y="741680"/>
                </a:lnTo>
                <a:lnTo>
                  <a:pt x="1656245" y="741045"/>
                </a:lnTo>
                <a:lnTo>
                  <a:pt x="1649248" y="740410"/>
                </a:lnTo>
                <a:lnTo>
                  <a:pt x="1642252" y="739775"/>
                </a:lnTo>
                <a:lnTo>
                  <a:pt x="1635573" y="739775"/>
                </a:lnTo>
                <a:lnTo>
                  <a:pt x="1628577" y="739775"/>
                </a:lnTo>
                <a:lnTo>
                  <a:pt x="1621262" y="740410"/>
                </a:lnTo>
                <a:lnTo>
                  <a:pt x="1614901" y="741045"/>
                </a:lnTo>
                <a:lnTo>
                  <a:pt x="1607905" y="741680"/>
                </a:lnTo>
                <a:lnTo>
                  <a:pt x="1601226" y="743267"/>
                </a:lnTo>
                <a:lnTo>
                  <a:pt x="1594866" y="744855"/>
                </a:lnTo>
                <a:lnTo>
                  <a:pt x="1588187" y="746442"/>
                </a:lnTo>
                <a:lnTo>
                  <a:pt x="1581827" y="748665"/>
                </a:lnTo>
                <a:lnTo>
                  <a:pt x="1575466" y="750887"/>
                </a:lnTo>
                <a:lnTo>
                  <a:pt x="1569423" y="753745"/>
                </a:lnTo>
                <a:lnTo>
                  <a:pt x="1563381" y="756285"/>
                </a:lnTo>
                <a:lnTo>
                  <a:pt x="1557656" y="759460"/>
                </a:lnTo>
                <a:lnTo>
                  <a:pt x="1551932" y="762953"/>
                </a:lnTo>
                <a:lnTo>
                  <a:pt x="1546526" y="766445"/>
                </a:lnTo>
                <a:lnTo>
                  <a:pt x="1541119" y="770255"/>
                </a:lnTo>
                <a:lnTo>
                  <a:pt x="1536031" y="774065"/>
                </a:lnTo>
                <a:lnTo>
                  <a:pt x="1530942" y="778193"/>
                </a:lnTo>
                <a:lnTo>
                  <a:pt x="1525854" y="782320"/>
                </a:lnTo>
                <a:lnTo>
                  <a:pt x="1521083" y="786765"/>
                </a:lnTo>
                <a:lnTo>
                  <a:pt x="1516631" y="791528"/>
                </a:lnTo>
                <a:lnTo>
                  <a:pt x="1512179" y="796608"/>
                </a:lnTo>
                <a:lnTo>
                  <a:pt x="1508044" y="801688"/>
                </a:lnTo>
                <a:lnTo>
                  <a:pt x="1504228" y="806768"/>
                </a:lnTo>
                <a:lnTo>
                  <a:pt x="1500412" y="812165"/>
                </a:lnTo>
                <a:lnTo>
                  <a:pt x="1496913" y="817563"/>
                </a:lnTo>
                <a:lnTo>
                  <a:pt x="1493733" y="823595"/>
                </a:lnTo>
                <a:lnTo>
                  <a:pt x="1490553" y="829310"/>
                </a:lnTo>
                <a:lnTo>
                  <a:pt x="1487690" y="835025"/>
                </a:lnTo>
                <a:lnTo>
                  <a:pt x="1485146" y="841375"/>
                </a:lnTo>
                <a:lnTo>
                  <a:pt x="1482920" y="847408"/>
                </a:lnTo>
                <a:lnTo>
                  <a:pt x="1480694" y="854075"/>
                </a:lnTo>
                <a:lnTo>
                  <a:pt x="1478786" y="860425"/>
                </a:lnTo>
                <a:lnTo>
                  <a:pt x="1365250" y="860425"/>
                </a:lnTo>
                <a:lnTo>
                  <a:pt x="1365250" y="217487"/>
                </a:lnTo>
                <a:close/>
                <a:moveTo>
                  <a:pt x="0" y="0"/>
                </a:moveTo>
                <a:lnTo>
                  <a:pt x="1312863" y="0"/>
                </a:lnTo>
                <a:lnTo>
                  <a:pt x="1312863" y="860425"/>
                </a:lnTo>
                <a:lnTo>
                  <a:pt x="378643" y="860425"/>
                </a:lnTo>
                <a:lnTo>
                  <a:pt x="376737" y="854077"/>
                </a:lnTo>
                <a:lnTo>
                  <a:pt x="374514" y="847412"/>
                </a:lnTo>
                <a:lnTo>
                  <a:pt x="371973" y="841382"/>
                </a:lnTo>
                <a:lnTo>
                  <a:pt x="369431" y="835034"/>
                </a:lnTo>
                <a:lnTo>
                  <a:pt x="366572" y="829322"/>
                </a:lnTo>
                <a:lnTo>
                  <a:pt x="363713" y="823609"/>
                </a:lnTo>
                <a:lnTo>
                  <a:pt x="360537" y="817578"/>
                </a:lnTo>
                <a:lnTo>
                  <a:pt x="356725" y="812183"/>
                </a:lnTo>
                <a:lnTo>
                  <a:pt x="353231" y="806787"/>
                </a:lnTo>
                <a:lnTo>
                  <a:pt x="349101" y="801709"/>
                </a:lnTo>
                <a:lnTo>
                  <a:pt x="344654" y="796631"/>
                </a:lnTo>
                <a:lnTo>
                  <a:pt x="340842" y="791553"/>
                </a:lnTo>
                <a:lnTo>
                  <a:pt x="336078" y="786792"/>
                </a:lnTo>
                <a:lnTo>
                  <a:pt x="331313" y="782349"/>
                </a:lnTo>
                <a:lnTo>
                  <a:pt x="326548" y="778223"/>
                </a:lnTo>
                <a:lnTo>
                  <a:pt x="321466" y="774097"/>
                </a:lnTo>
                <a:lnTo>
                  <a:pt x="316065" y="770288"/>
                </a:lnTo>
                <a:lnTo>
                  <a:pt x="310665" y="766480"/>
                </a:lnTo>
                <a:lnTo>
                  <a:pt x="305265" y="762989"/>
                </a:lnTo>
                <a:lnTo>
                  <a:pt x="299547" y="759497"/>
                </a:lnTo>
                <a:lnTo>
                  <a:pt x="293512" y="756323"/>
                </a:lnTo>
                <a:lnTo>
                  <a:pt x="287794" y="753784"/>
                </a:lnTo>
                <a:lnTo>
                  <a:pt x="281759" y="750928"/>
                </a:lnTo>
                <a:lnTo>
                  <a:pt x="275406" y="748706"/>
                </a:lnTo>
                <a:lnTo>
                  <a:pt x="269053" y="746484"/>
                </a:lnTo>
                <a:lnTo>
                  <a:pt x="262700" y="744898"/>
                </a:lnTo>
                <a:lnTo>
                  <a:pt x="256347" y="743311"/>
                </a:lnTo>
                <a:lnTo>
                  <a:pt x="249358" y="741724"/>
                </a:lnTo>
                <a:lnTo>
                  <a:pt x="242687" y="741089"/>
                </a:lnTo>
                <a:lnTo>
                  <a:pt x="236017" y="740454"/>
                </a:lnTo>
                <a:lnTo>
                  <a:pt x="229028" y="739819"/>
                </a:lnTo>
                <a:lnTo>
                  <a:pt x="222040" y="739819"/>
                </a:lnTo>
                <a:lnTo>
                  <a:pt x="214734" y="739819"/>
                </a:lnTo>
                <a:lnTo>
                  <a:pt x="208063" y="740454"/>
                </a:lnTo>
                <a:lnTo>
                  <a:pt x="201075" y="741089"/>
                </a:lnTo>
                <a:lnTo>
                  <a:pt x="194404" y="741724"/>
                </a:lnTo>
                <a:lnTo>
                  <a:pt x="187733" y="743311"/>
                </a:lnTo>
                <a:lnTo>
                  <a:pt x="181063" y="744898"/>
                </a:lnTo>
                <a:lnTo>
                  <a:pt x="175027" y="746484"/>
                </a:lnTo>
                <a:lnTo>
                  <a:pt x="168356" y="748706"/>
                </a:lnTo>
                <a:lnTo>
                  <a:pt x="162321" y="750928"/>
                </a:lnTo>
                <a:lnTo>
                  <a:pt x="155968" y="753784"/>
                </a:lnTo>
                <a:lnTo>
                  <a:pt x="150250" y="756323"/>
                </a:lnTo>
                <a:lnTo>
                  <a:pt x="144532" y="759497"/>
                </a:lnTo>
                <a:lnTo>
                  <a:pt x="138497" y="762989"/>
                </a:lnTo>
                <a:lnTo>
                  <a:pt x="133097" y="766480"/>
                </a:lnTo>
                <a:lnTo>
                  <a:pt x="127697" y="770288"/>
                </a:lnTo>
                <a:lnTo>
                  <a:pt x="122297" y="774097"/>
                </a:lnTo>
                <a:lnTo>
                  <a:pt x="117532" y="778223"/>
                </a:lnTo>
                <a:lnTo>
                  <a:pt x="112449" y="782349"/>
                </a:lnTo>
                <a:lnTo>
                  <a:pt x="107685" y="786792"/>
                </a:lnTo>
                <a:lnTo>
                  <a:pt x="103555" y="791553"/>
                </a:lnTo>
                <a:lnTo>
                  <a:pt x="99108" y="796631"/>
                </a:lnTo>
                <a:lnTo>
                  <a:pt x="94661" y="801709"/>
                </a:lnTo>
                <a:lnTo>
                  <a:pt x="90849" y="806787"/>
                </a:lnTo>
                <a:lnTo>
                  <a:pt x="87037" y="812183"/>
                </a:lnTo>
                <a:lnTo>
                  <a:pt x="83543" y="817578"/>
                </a:lnTo>
                <a:lnTo>
                  <a:pt x="80049" y="823609"/>
                </a:lnTo>
                <a:lnTo>
                  <a:pt x="77190" y="829322"/>
                </a:lnTo>
                <a:lnTo>
                  <a:pt x="74331" y="835034"/>
                </a:lnTo>
                <a:lnTo>
                  <a:pt x="71790" y="841382"/>
                </a:lnTo>
                <a:lnTo>
                  <a:pt x="69566" y="847412"/>
                </a:lnTo>
                <a:lnTo>
                  <a:pt x="67660" y="854077"/>
                </a:lnTo>
                <a:lnTo>
                  <a:pt x="65754" y="860425"/>
                </a:lnTo>
                <a:lnTo>
                  <a:pt x="0" y="86042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0745" y="1666898"/>
            <a:ext cx="862148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月公路货运量平稳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en-US" altLang="zh-CN" sz="20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月，全国公路完成货运量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289.5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，增幅比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个百分点，完成货物周转量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52542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亿吨公里，同比增长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，增幅与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月持平。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4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中国铁路总公司</a:t>
            </a:r>
            <a:r>
              <a:rPr lang="en-US" altLang="zh-CN" dirty="0"/>
              <a:t>2015</a:t>
            </a:r>
            <a:r>
              <a:rPr lang="zh-CN" altLang="en-US" dirty="0"/>
              <a:t>年前三季度亏损</a:t>
            </a:r>
            <a:r>
              <a:rPr lang="en-US" altLang="zh-CN" dirty="0"/>
              <a:t>94</a:t>
            </a:r>
            <a:r>
              <a:rPr lang="zh-CN" altLang="en-US" dirty="0"/>
              <a:t>亿元</a:t>
            </a:r>
          </a:p>
        </p:txBody>
      </p:sp>
      <p:sp>
        <p:nvSpPr>
          <p:cNvPr id="9" name="矩形 8"/>
          <p:cNvSpPr/>
          <p:nvPr/>
        </p:nvSpPr>
        <p:spPr>
          <a:xfrm>
            <a:off x="2648859" y="3509761"/>
            <a:ext cx="846182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自成立以来，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该司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负债率第一次</a:t>
            </a: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endParaRPr lang="en-US" altLang="zh-CN" sz="2000" b="1" dirty="0" smtClean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中铁总总资产由年中的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5.82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万亿元，跃升至三季度的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万亿元，负债率由年中的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66.32%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降至当前的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66.0%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850447" y="2114885"/>
            <a:ext cx="1289050" cy="1905000"/>
          </a:xfrm>
          <a:custGeom>
            <a:avLst/>
            <a:gdLst/>
            <a:ahLst/>
            <a:cxnLst/>
            <a:rect l="0" t="0" r="r" b="b"/>
            <a:pathLst>
              <a:path w="760413" h="1123951">
                <a:moveTo>
                  <a:pt x="556062" y="689979"/>
                </a:moveTo>
                <a:lnTo>
                  <a:pt x="552429" y="690206"/>
                </a:lnTo>
                <a:lnTo>
                  <a:pt x="549250" y="690432"/>
                </a:lnTo>
                <a:lnTo>
                  <a:pt x="546299" y="690886"/>
                </a:lnTo>
                <a:lnTo>
                  <a:pt x="543120" y="691339"/>
                </a:lnTo>
                <a:lnTo>
                  <a:pt x="539941" y="692020"/>
                </a:lnTo>
                <a:lnTo>
                  <a:pt x="536989" y="692927"/>
                </a:lnTo>
                <a:lnTo>
                  <a:pt x="534038" y="694060"/>
                </a:lnTo>
                <a:lnTo>
                  <a:pt x="531086" y="694967"/>
                </a:lnTo>
                <a:lnTo>
                  <a:pt x="528361" y="696328"/>
                </a:lnTo>
                <a:lnTo>
                  <a:pt x="525637" y="697688"/>
                </a:lnTo>
                <a:lnTo>
                  <a:pt x="520414" y="701089"/>
                </a:lnTo>
                <a:lnTo>
                  <a:pt x="515419" y="704717"/>
                </a:lnTo>
                <a:lnTo>
                  <a:pt x="510878" y="708798"/>
                </a:lnTo>
                <a:lnTo>
                  <a:pt x="506791" y="713106"/>
                </a:lnTo>
                <a:lnTo>
                  <a:pt x="503158" y="718094"/>
                </a:lnTo>
                <a:lnTo>
                  <a:pt x="499752" y="723536"/>
                </a:lnTo>
                <a:lnTo>
                  <a:pt x="498617" y="726257"/>
                </a:lnTo>
                <a:lnTo>
                  <a:pt x="497027" y="728978"/>
                </a:lnTo>
                <a:lnTo>
                  <a:pt x="496119" y="731925"/>
                </a:lnTo>
                <a:lnTo>
                  <a:pt x="495211" y="734873"/>
                </a:lnTo>
                <a:lnTo>
                  <a:pt x="494076" y="737820"/>
                </a:lnTo>
                <a:lnTo>
                  <a:pt x="493622" y="740768"/>
                </a:lnTo>
                <a:lnTo>
                  <a:pt x="492940" y="744169"/>
                </a:lnTo>
                <a:lnTo>
                  <a:pt x="492713" y="747116"/>
                </a:lnTo>
                <a:lnTo>
                  <a:pt x="492259" y="750291"/>
                </a:lnTo>
                <a:lnTo>
                  <a:pt x="492032" y="753918"/>
                </a:lnTo>
                <a:lnTo>
                  <a:pt x="492259" y="757093"/>
                </a:lnTo>
                <a:lnTo>
                  <a:pt x="492713" y="760267"/>
                </a:lnTo>
                <a:lnTo>
                  <a:pt x="492940" y="763215"/>
                </a:lnTo>
                <a:lnTo>
                  <a:pt x="493622" y="766616"/>
                </a:lnTo>
                <a:lnTo>
                  <a:pt x="494076" y="769563"/>
                </a:lnTo>
                <a:lnTo>
                  <a:pt x="495211" y="772511"/>
                </a:lnTo>
                <a:lnTo>
                  <a:pt x="496119" y="775458"/>
                </a:lnTo>
                <a:lnTo>
                  <a:pt x="497027" y="778406"/>
                </a:lnTo>
                <a:lnTo>
                  <a:pt x="498617" y="781353"/>
                </a:lnTo>
                <a:lnTo>
                  <a:pt x="499752" y="784074"/>
                </a:lnTo>
                <a:lnTo>
                  <a:pt x="503158" y="789289"/>
                </a:lnTo>
                <a:lnTo>
                  <a:pt x="506791" y="794277"/>
                </a:lnTo>
                <a:lnTo>
                  <a:pt x="510878" y="798585"/>
                </a:lnTo>
                <a:lnTo>
                  <a:pt x="515419" y="802667"/>
                </a:lnTo>
                <a:lnTo>
                  <a:pt x="520414" y="806521"/>
                </a:lnTo>
                <a:lnTo>
                  <a:pt x="525637" y="809695"/>
                </a:lnTo>
                <a:lnTo>
                  <a:pt x="528361" y="810829"/>
                </a:lnTo>
                <a:lnTo>
                  <a:pt x="531086" y="812416"/>
                </a:lnTo>
                <a:lnTo>
                  <a:pt x="534038" y="813323"/>
                </a:lnTo>
                <a:lnTo>
                  <a:pt x="536989" y="814457"/>
                </a:lnTo>
                <a:lnTo>
                  <a:pt x="539941" y="815364"/>
                </a:lnTo>
                <a:lnTo>
                  <a:pt x="543120" y="816044"/>
                </a:lnTo>
                <a:lnTo>
                  <a:pt x="546299" y="816724"/>
                </a:lnTo>
                <a:lnTo>
                  <a:pt x="549250" y="816951"/>
                </a:lnTo>
                <a:lnTo>
                  <a:pt x="552429" y="817178"/>
                </a:lnTo>
                <a:lnTo>
                  <a:pt x="556062" y="817404"/>
                </a:lnTo>
                <a:lnTo>
                  <a:pt x="559241" y="817178"/>
                </a:lnTo>
                <a:lnTo>
                  <a:pt x="562420" y="816951"/>
                </a:lnTo>
                <a:lnTo>
                  <a:pt x="565371" y="816724"/>
                </a:lnTo>
                <a:lnTo>
                  <a:pt x="568777" y="816044"/>
                </a:lnTo>
                <a:lnTo>
                  <a:pt x="571729" y="815364"/>
                </a:lnTo>
                <a:lnTo>
                  <a:pt x="574681" y="814457"/>
                </a:lnTo>
                <a:lnTo>
                  <a:pt x="577633" y="813323"/>
                </a:lnTo>
                <a:lnTo>
                  <a:pt x="580811" y="812416"/>
                </a:lnTo>
                <a:lnTo>
                  <a:pt x="583536" y="811056"/>
                </a:lnTo>
                <a:lnTo>
                  <a:pt x="586261" y="809695"/>
                </a:lnTo>
                <a:lnTo>
                  <a:pt x="591483" y="806521"/>
                </a:lnTo>
                <a:lnTo>
                  <a:pt x="596478" y="802667"/>
                </a:lnTo>
                <a:lnTo>
                  <a:pt x="601019" y="798585"/>
                </a:lnTo>
                <a:lnTo>
                  <a:pt x="604879" y="794277"/>
                </a:lnTo>
                <a:lnTo>
                  <a:pt x="608739" y="789289"/>
                </a:lnTo>
                <a:lnTo>
                  <a:pt x="611918" y="784074"/>
                </a:lnTo>
                <a:lnTo>
                  <a:pt x="613280" y="781353"/>
                </a:lnTo>
                <a:lnTo>
                  <a:pt x="614643" y="778406"/>
                </a:lnTo>
                <a:lnTo>
                  <a:pt x="615551" y="775458"/>
                </a:lnTo>
                <a:lnTo>
                  <a:pt x="616686" y="772511"/>
                </a:lnTo>
                <a:lnTo>
                  <a:pt x="617595" y="769563"/>
                </a:lnTo>
                <a:lnTo>
                  <a:pt x="618276" y="766616"/>
                </a:lnTo>
                <a:lnTo>
                  <a:pt x="618957" y="763215"/>
                </a:lnTo>
                <a:lnTo>
                  <a:pt x="619184" y="760267"/>
                </a:lnTo>
                <a:lnTo>
                  <a:pt x="619411" y="757093"/>
                </a:lnTo>
                <a:lnTo>
                  <a:pt x="619638" y="753918"/>
                </a:lnTo>
                <a:lnTo>
                  <a:pt x="619411" y="750291"/>
                </a:lnTo>
                <a:lnTo>
                  <a:pt x="619184" y="747116"/>
                </a:lnTo>
                <a:lnTo>
                  <a:pt x="618957" y="744169"/>
                </a:lnTo>
                <a:lnTo>
                  <a:pt x="618276" y="740768"/>
                </a:lnTo>
                <a:lnTo>
                  <a:pt x="617595" y="737820"/>
                </a:lnTo>
                <a:lnTo>
                  <a:pt x="616686" y="734873"/>
                </a:lnTo>
                <a:lnTo>
                  <a:pt x="615551" y="731925"/>
                </a:lnTo>
                <a:lnTo>
                  <a:pt x="614643" y="728978"/>
                </a:lnTo>
                <a:lnTo>
                  <a:pt x="613280" y="726257"/>
                </a:lnTo>
                <a:lnTo>
                  <a:pt x="611918" y="723536"/>
                </a:lnTo>
                <a:lnTo>
                  <a:pt x="608739" y="718094"/>
                </a:lnTo>
                <a:lnTo>
                  <a:pt x="604879" y="713106"/>
                </a:lnTo>
                <a:lnTo>
                  <a:pt x="601019" y="708798"/>
                </a:lnTo>
                <a:lnTo>
                  <a:pt x="596478" y="704717"/>
                </a:lnTo>
                <a:lnTo>
                  <a:pt x="591483" y="701089"/>
                </a:lnTo>
                <a:lnTo>
                  <a:pt x="586261" y="697688"/>
                </a:lnTo>
                <a:lnTo>
                  <a:pt x="583536" y="696328"/>
                </a:lnTo>
                <a:lnTo>
                  <a:pt x="580811" y="694967"/>
                </a:lnTo>
                <a:lnTo>
                  <a:pt x="577633" y="694060"/>
                </a:lnTo>
                <a:lnTo>
                  <a:pt x="574681" y="692927"/>
                </a:lnTo>
                <a:lnTo>
                  <a:pt x="571729" y="692020"/>
                </a:lnTo>
                <a:lnTo>
                  <a:pt x="568777" y="691339"/>
                </a:lnTo>
                <a:lnTo>
                  <a:pt x="565371" y="690886"/>
                </a:lnTo>
                <a:lnTo>
                  <a:pt x="562420" y="690432"/>
                </a:lnTo>
                <a:lnTo>
                  <a:pt x="559241" y="690206"/>
                </a:lnTo>
                <a:lnTo>
                  <a:pt x="556062" y="689979"/>
                </a:lnTo>
                <a:close/>
                <a:moveTo>
                  <a:pt x="199810" y="689979"/>
                </a:moveTo>
                <a:lnTo>
                  <a:pt x="196631" y="690206"/>
                </a:lnTo>
                <a:lnTo>
                  <a:pt x="193453" y="690886"/>
                </a:lnTo>
                <a:lnTo>
                  <a:pt x="190047" y="691339"/>
                </a:lnTo>
                <a:lnTo>
                  <a:pt x="187095" y="692020"/>
                </a:lnTo>
                <a:lnTo>
                  <a:pt x="184143" y="692927"/>
                </a:lnTo>
                <a:lnTo>
                  <a:pt x="181192" y="694060"/>
                </a:lnTo>
                <a:lnTo>
                  <a:pt x="178240" y="694967"/>
                </a:lnTo>
                <a:lnTo>
                  <a:pt x="175515" y="696328"/>
                </a:lnTo>
                <a:lnTo>
                  <a:pt x="172563" y="697688"/>
                </a:lnTo>
                <a:lnTo>
                  <a:pt x="167341" y="701089"/>
                </a:lnTo>
                <a:lnTo>
                  <a:pt x="162573" y="704490"/>
                </a:lnTo>
                <a:lnTo>
                  <a:pt x="158032" y="708798"/>
                </a:lnTo>
                <a:lnTo>
                  <a:pt x="153945" y="713106"/>
                </a:lnTo>
                <a:lnTo>
                  <a:pt x="150085" y="718094"/>
                </a:lnTo>
                <a:lnTo>
                  <a:pt x="146906" y="723536"/>
                </a:lnTo>
                <a:lnTo>
                  <a:pt x="145771" y="726257"/>
                </a:lnTo>
                <a:lnTo>
                  <a:pt x="144408" y="728978"/>
                </a:lnTo>
                <a:lnTo>
                  <a:pt x="143273" y="731925"/>
                </a:lnTo>
                <a:lnTo>
                  <a:pt x="142138" y="734646"/>
                </a:lnTo>
                <a:lnTo>
                  <a:pt x="141457" y="737820"/>
                </a:lnTo>
                <a:lnTo>
                  <a:pt x="140775" y="740768"/>
                </a:lnTo>
                <a:lnTo>
                  <a:pt x="140321" y="743942"/>
                </a:lnTo>
                <a:lnTo>
                  <a:pt x="139640" y="747116"/>
                </a:lnTo>
                <a:lnTo>
                  <a:pt x="139413" y="750291"/>
                </a:lnTo>
                <a:lnTo>
                  <a:pt x="139413" y="753692"/>
                </a:lnTo>
                <a:lnTo>
                  <a:pt x="139413" y="756866"/>
                </a:lnTo>
                <a:lnTo>
                  <a:pt x="139640" y="760040"/>
                </a:lnTo>
                <a:lnTo>
                  <a:pt x="140321" y="763215"/>
                </a:lnTo>
                <a:lnTo>
                  <a:pt x="140775" y="766616"/>
                </a:lnTo>
                <a:lnTo>
                  <a:pt x="141457" y="769563"/>
                </a:lnTo>
                <a:lnTo>
                  <a:pt x="142138" y="772511"/>
                </a:lnTo>
                <a:lnTo>
                  <a:pt x="143273" y="775458"/>
                </a:lnTo>
                <a:lnTo>
                  <a:pt x="144408" y="778406"/>
                </a:lnTo>
                <a:lnTo>
                  <a:pt x="145771" y="781353"/>
                </a:lnTo>
                <a:lnTo>
                  <a:pt x="146906" y="784074"/>
                </a:lnTo>
                <a:lnTo>
                  <a:pt x="150085" y="789289"/>
                </a:lnTo>
                <a:lnTo>
                  <a:pt x="153945" y="794277"/>
                </a:lnTo>
                <a:lnTo>
                  <a:pt x="158032" y="798585"/>
                </a:lnTo>
                <a:lnTo>
                  <a:pt x="162573" y="802667"/>
                </a:lnTo>
                <a:lnTo>
                  <a:pt x="167341" y="806521"/>
                </a:lnTo>
                <a:lnTo>
                  <a:pt x="172563" y="809695"/>
                </a:lnTo>
                <a:lnTo>
                  <a:pt x="175515" y="810829"/>
                </a:lnTo>
                <a:lnTo>
                  <a:pt x="178240" y="812190"/>
                </a:lnTo>
                <a:lnTo>
                  <a:pt x="181192" y="813323"/>
                </a:lnTo>
                <a:lnTo>
                  <a:pt x="184143" y="814457"/>
                </a:lnTo>
                <a:lnTo>
                  <a:pt x="187095" y="815137"/>
                </a:lnTo>
                <a:lnTo>
                  <a:pt x="190047" y="815817"/>
                </a:lnTo>
                <a:lnTo>
                  <a:pt x="193453" y="816724"/>
                </a:lnTo>
                <a:lnTo>
                  <a:pt x="196631" y="816951"/>
                </a:lnTo>
                <a:lnTo>
                  <a:pt x="199810" y="817178"/>
                </a:lnTo>
                <a:lnTo>
                  <a:pt x="203216" y="817178"/>
                </a:lnTo>
                <a:lnTo>
                  <a:pt x="206395" y="817178"/>
                </a:lnTo>
                <a:lnTo>
                  <a:pt x="209574" y="816951"/>
                </a:lnTo>
                <a:lnTo>
                  <a:pt x="212752" y="816724"/>
                </a:lnTo>
                <a:lnTo>
                  <a:pt x="215931" y="815817"/>
                </a:lnTo>
                <a:lnTo>
                  <a:pt x="219110" y="815137"/>
                </a:lnTo>
                <a:lnTo>
                  <a:pt x="222062" y="814457"/>
                </a:lnTo>
                <a:lnTo>
                  <a:pt x="225013" y="813323"/>
                </a:lnTo>
                <a:lnTo>
                  <a:pt x="227738" y="812190"/>
                </a:lnTo>
                <a:lnTo>
                  <a:pt x="230463" y="810829"/>
                </a:lnTo>
                <a:lnTo>
                  <a:pt x="233415" y="809695"/>
                </a:lnTo>
                <a:lnTo>
                  <a:pt x="238637" y="806521"/>
                </a:lnTo>
                <a:lnTo>
                  <a:pt x="243632" y="802667"/>
                </a:lnTo>
                <a:lnTo>
                  <a:pt x="247946" y="798585"/>
                </a:lnTo>
                <a:lnTo>
                  <a:pt x="252260" y="794277"/>
                </a:lnTo>
                <a:lnTo>
                  <a:pt x="255666" y="789289"/>
                </a:lnTo>
                <a:lnTo>
                  <a:pt x="259072" y="784074"/>
                </a:lnTo>
                <a:lnTo>
                  <a:pt x="260434" y="781353"/>
                </a:lnTo>
                <a:lnTo>
                  <a:pt x="261797" y="778406"/>
                </a:lnTo>
                <a:lnTo>
                  <a:pt x="262932" y="775458"/>
                </a:lnTo>
                <a:lnTo>
                  <a:pt x="264067" y="772511"/>
                </a:lnTo>
                <a:lnTo>
                  <a:pt x="264748" y="769563"/>
                </a:lnTo>
                <a:lnTo>
                  <a:pt x="265430" y="766616"/>
                </a:lnTo>
                <a:lnTo>
                  <a:pt x="265884" y="763215"/>
                </a:lnTo>
                <a:lnTo>
                  <a:pt x="266565" y="760040"/>
                </a:lnTo>
                <a:lnTo>
                  <a:pt x="266792" y="756866"/>
                </a:lnTo>
                <a:lnTo>
                  <a:pt x="266792" y="753692"/>
                </a:lnTo>
                <a:lnTo>
                  <a:pt x="266792" y="750291"/>
                </a:lnTo>
                <a:lnTo>
                  <a:pt x="266565" y="747116"/>
                </a:lnTo>
                <a:lnTo>
                  <a:pt x="265884" y="743942"/>
                </a:lnTo>
                <a:lnTo>
                  <a:pt x="265430" y="740768"/>
                </a:lnTo>
                <a:lnTo>
                  <a:pt x="264748" y="737820"/>
                </a:lnTo>
                <a:lnTo>
                  <a:pt x="264067" y="734646"/>
                </a:lnTo>
                <a:lnTo>
                  <a:pt x="262932" y="731925"/>
                </a:lnTo>
                <a:lnTo>
                  <a:pt x="261797" y="728978"/>
                </a:lnTo>
                <a:lnTo>
                  <a:pt x="260434" y="726257"/>
                </a:lnTo>
                <a:lnTo>
                  <a:pt x="259072" y="723536"/>
                </a:lnTo>
                <a:lnTo>
                  <a:pt x="255666" y="718094"/>
                </a:lnTo>
                <a:lnTo>
                  <a:pt x="252260" y="713106"/>
                </a:lnTo>
                <a:lnTo>
                  <a:pt x="247946" y="708798"/>
                </a:lnTo>
                <a:lnTo>
                  <a:pt x="243632" y="704490"/>
                </a:lnTo>
                <a:lnTo>
                  <a:pt x="238637" y="701089"/>
                </a:lnTo>
                <a:lnTo>
                  <a:pt x="233415" y="697688"/>
                </a:lnTo>
                <a:lnTo>
                  <a:pt x="230463" y="696328"/>
                </a:lnTo>
                <a:lnTo>
                  <a:pt x="227738" y="694967"/>
                </a:lnTo>
                <a:lnTo>
                  <a:pt x="225013" y="694060"/>
                </a:lnTo>
                <a:lnTo>
                  <a:pt x="222062" y="692927"/>
                </a:lnTo>
                <a:lnTo>
                  <a:pt x="219110" y="692020"/>
                </a:lnTo>
                <a:lnTo>
                  <a:pt x="215931" y="691339"/>
                </a:lnTo>
                <a:lnTo>
                  <a:pt x="212752" y="690886"/>
                </a:lnTo>
                <a:lnTo>
                  <a:pt x="209574" y="690206"/>
                </a:lnTo>
                <a:lnTo>
                  <a:pt x="206395" y="689979"/>
                </a:lnTo>
                <a:lnTo>
                  <a:pt x="203216" y="689979"/>
                </a:lnTo>
                <a:lnTo>
                  <a:pt x="199810" y="689979"/>
                </a:lnTo>
                <a:close/>
                <a:moveTo>
                  <a:pt x="201627" y="243083"/>
                </a:moveTo>
                <a:lnTo>
                  <a:pt x="197313" y="243310"/>
                </a:lnTo>
                <a:lnTo>
                  <a:pt x="193453" y="243763"/>
                </a:lnTo>
                <a:lnTo>
                  <a:pt x="189366" y="244443"/>
                </a:lnTo>
                <a:lnTo>
                  <a:pt x="185733" y="245123"/>
                </a:lnTo>
                <a:lnTo>
                  <a:pt x="181873" y="246257"/>
                </a:lnTo>
                <a:lnTo>
                  <a:pt x="178467" y="247391"/>
                </a:lnTo>
                <a:lnTo>
                  <a:pt x="174834" y="248978"/>
                </a:lnTo>
                <a:lnTo>
                  <a:pt x="171428" y="250112"/>
                </a:lnTo>
                <a:lnTo>
                  <a:pt x="168476" y="251926"/>
                </a:lnTo>
                <a:lnTo>
                  <a:pt x="165525" y="253739"/>
                </a:lnTo>
                <a:lnTo>
                  <a:pt x="162346" y="255780"/>
                </a:lnTo>
                <a:lnTo>
                  <a:pt x="159621" y="257594"/>
                </a:lnTo>
                <a:lnTo>
                  <a:pt x="156896" y="259861"/>
                </a:lnTo>
                <a:lnTo>
                  <a:pt x="154399" y="262129"/>
                </a:lnTo>
                <a:lnTo>
                  <a:pt x="152128" y="264623"/>
                </a:lnTo>
                <a:lnTo>
                  <a:pt x="149858" y="267117"/>
                </a:lnTo>
                <a:lnTo>
                  <a:pt x="148041" y="269838"/>
                </a:lnTo>
                <a:lnTo>
                  <a:pt x="145998" y="272558"/>
                </a:lnTo>
                <a:lnTo>
                  <a:pt x="144181" y="275506"/>
                </a:lnTo>
                <a:lnTo>
                  <a:pt x="142365" y="278454"/>
                </a:lnTo>
                <a:lnTo>
                  <a:pt x="141002" y="281628"/>
                </a:lnTo>
                <a:lnTo>
                  <a:pt x="139640" y="284575"/>
                </a:lnTo>
                <a:lnTo>
                  <a:pt x="138505" y="287750"/>
                </a:lnTo>
                <a:lnTo>
                  <a:pt x="137143" y="291151"/>
                </a:lnTo>
                <a:lnTo>
                  <a:pt x="136461" y="294325"/>
                </a:lnTo>
                <a:lnTo>
                  <a:pt x="135553" y="297726"/>
                </a:lnTo>
                <a:lnTo>
                  <a:pt x="134872" y="301354"/>
                </a:lnTo>
                <a:lnTo>
                  <a:pt x="134418" y="304755"/>
                </a:lnTo>
                <a:lnTo>
                  <a:pt x="133964" y="308156"/>
                </a:lnTo>
                <a:lnTo>
                  <a:pt x="133737" y="315412"/>
                </a:lnTo>
                <a:lnTo>
                  <a:pt x="133737" y="408600"/>
                </a:lnTo>
                <a:lnTo>
                  <a:pt x="133737" y="412908"/>
                </a:lnTo>
                <a:lnTo>
                  <a:pt x="133964" y="416989"/>
                </a:lnTo>
                <a:lnTo>
                  <a:pt x="134418" y="420844"/>
                </a:lnTo>
                <a:lnTo>
                  <a:pt x="134872" y="424698"/>
                </a:lnTo>
                <a:lnTo>
                  <a:pt x="136007" y="428326"/>
                </a:lnTo>
                <a:lnTo>
                  <a:pt x="136688" y="432180"/>
                </a:lnTo>
                <a:lnTo>
                  <a:pt x="138051" y="435581"/>
                </a:lnTo>
                <a:lnTo>
                  <a:pt x="139186" y="438756"/>
                </a:lnTo>
                <a:lnTo>
                  <a:pt x="140775" y="442157"/>
                </a:lnTo>
                <a:lnTo>
                  <a:pt x="142138" y="445331"/>
                </a:lnTo>
                <a:lnTo>
                  <a:pt x="143954" y="448279"/>
                </a:lnTo>
                <a:lnTo>
                  <a:pt x="145998" y="451226"/>
                </a:lnTo>
                <a:lnTo>
                  <a:pt x="148041" y="453947"/>
                </a:lnTo>
                <a:lnTo>
                  <a:pt x="150085" y="456895"/>
                </a:lnTo>
                <a:lnTo>
                  <a:pt x="152355" y="459389"/>
                </a:lnTo>
                <a:lnTo>
                  <a:pt x="154626" y="461429"/>
                </a:lnTo>
                <a:lnTo>
                  <a:pt x="157124" y="463697"/>
                </a:lnTo>
                <a:lnTo>
                  <a:pt x="159848" y="465964"/>
                </a:lnTo>
                <a:lnTo>
                  <a:pt x="162573" y="468005"/>
                </a:lnTo>
                <a:lnTo>
                  <a:pt x="165525" y="470045"/>
                </a:lnTo>
                <a:lnTo>
                  <a:pt x="168476" y="471406"/>
                </a:lnTo>
                <a:lnTo>
                  <a:pt x="171428" y="473220"/>
                </a:lnTo>
                <a:lnTo>
                  <a:pt x="174607" y="474807"/>
                </a:lnTo>
                <a:lnTo>
                  <a:pt x="178013" y="475940"/>
                </a:lnTo>
                <a:lnTo>
                  <a:pt x="181192" y="477074"/>
                </a:lnTo>
                <a:lnTo>
                  <a:pt x="184597" y="477981"/>
                </a:lnTo>
                <a:lnTo>
                  <a:pt x="187776" y="478888"/>
                </a:lnTo>
                <a:lnTo>
                  <a:pt x="191409" y="479795"/>
                </a:lnTo>
                <a:lnTo>
                  <a:pt x="195042" y="480248"/>
                </a:lnTo>
                <a:lnTo>
                  <a:pt x="198675" y="480702"/>
                </a:lnTo>
                <a:lnTo>
                  <a:pt x="202308" y="480702"/>
                </a:lnTo>
                <a:lnTo>
                  <a:pt x="206168" y="480929"/>
                </a:lnTo>
                <a:lnTo>
                  <a:pt x="554246" y="480929"/>
                </a:lnTo>
                <a:lnTo>
                  <a:pt x="557879" y="480702"/>
                </a:lnTo>
                <a:lnTo>
                  <a:pt x="561739" y="480702"/>
                </a:lnTo>
                <a:lnTo>
                  <a:pt x="565144" y="480248"/>
                </a:lnTo>
                <a:lnTo>
                  <a:pt x="569004" y="479795"/>
                </a:lnTo>
                <a:lnTo>
                  <a:pt x="572410" y="478888"/>
                </a:lnTo>
                <a:lnTo>
                  <a:pt x="576043" y="477981"/>
                </a:lnTo>
                <a:lnTo>
                  <a:pt x="579222" y="477074"/>
                </a:lnTo>
                <a:lnTo>
                  <a:pt x="582401" y="475940"/>
                </a:lnTo>
                <a:lnTo>
                  <a:pt x="585580" y="474807"/>
                </a:lnTo>
                <a:lnTo>
                  <a:pt x="588985" y="473220"/>
                </a:lnTo>
                <a:lnTo>
                  <a:pt x="591937" y="471406"/>
                </a:lnTo>
                <a:lnTo>
                  <a:pt x="594889" y="470045"/>
                </a:lnTo>
                <a:lnTo>
                  <a:pt x="597614" y="468005"/>
                </a:lnTo>
                <a:lnTo>
                  <a:pt x="600338" y="465964"/>
                </a:lnTo>
                <a:lnTo>
                  <a:pt x="603063" y="463697"/>
                </a:lnTo>
                <a:lnTo>
                  <a:pt x="605561" y="461429"/>
                </a:lnTo>
                <a:lnTo>
                  <a:pt x="607831" y="459389"/>
                </a:lnTo>
                <a:lnTo>
                  <a:pt x="610329" y="456895"/>
                </a:lnTo>
                <a:lnTo>
                  <a:pt x="612372" y="453947"/>
                </a:lnTo>
                <a:lnTo>
                  <a:pt x="614416" y="451226"/>
                </a:lnTo>
                <a:lnTo>
                  <a:pt x="616459" y="448279"/>
                </a:lnTo>
                <a:lnTo>
                  <a:pt x="618049" y="445331"/>
                </a:lnTo>
                <a:lnTo>
                  <a:pt x="619638" y="442157"/>
                </a:lnTo>
                <a:lnTo>
                  <a:pt x="621227" y="438756"/>
                </a:lnTo>
                <a:lnTo>
                  <a:pt x="622363" y="435581"/>
                </a:lnTo>
                <a:lnTo>
                  <a:pt x="623725" y="432180"/>
                </a:lnTo>
                <a:lnTo>
                  <a:pt x="624633" y="428326"/>
                </a:lnTo>
                <a:lnTo>
                  <a:pt x="625314" y="424698"/>
                </a:lnTo>
                <a:lnTo>
                  <a:pt x="625769" y="420844"/>
                </a:lnTo>
                <a:lnTo>
                  <a:pt x="626450" y="416989"/>
                </a:lnTo>
                <a:lnTo>
                  <a:pt x="626677" y="412908"/>
                </a:lnTo>
                <a:lnTo>
                  <a:pt x="626677" y="408600"/>
                </a:lnTo>
                <a:lnTo>
                  <a:pt x="626677" y="315412"/>
                </a:lnTo>
                <a:lnTo>
                  <a:pt x="626450" y="308156"/>
                </a:lnTo>
                <a:lnTo>
                  <a:pt x="626223" y="304755"/>
                </a:lnTo>
                <a:lnTo>
                  <a:pt x="625314" y="301354"/>
                </a:lnTo>
                <a:lnTo>
                  <a:pt x="624860" y="297726"/>
                </a:lnTo>
                <a:lnTo>
                  <a:pt x="624179" y="294325"/>
                </a:lnTo>
                <a:lnTo>
                  <a:pt x="623044" y="291151"/>
                </a:lnTo>
                <a:lnTo>
                  <a:pt x="621909" y="287750"/>
                </a:lnTo>
                <a:lnTo>
                  <a:pt x="620773" y="284575"/>
                </a:lnTo>
                <a:lnTo>
                  <a:pt x="619411" y="281628"/>
                </a:lnTo>
                <a:lnTo>
                  <a:pt x="617822" y="278454"/>
                </a:lnTo>
                <a:lnTo>
                  <a:pt x="616232" y="275506"/>
                </a:lnTo>
                <a:lnTo>
                  <a:pt x="614416" y="272558"/>
                </a:lnTo>
                <a:lnTo>
                  <a:pt x="612372" y="269838"/>
                </a:lnTo>
                <a:lnTo>
                  <a:pt x="610329" y="267117"/>
                </a:lnTo>
                <a:lnTo>
                  <a:pt x="608058" y="264623"/>
                </a:lnTo>
                <a:lnTo>
                  <a:pt x="606015" y="262129"/>
                </a:lnTo>
                <a:lnTo>
                  <a:pt x="603517" y="259861"/>
                </a:lnTo>
                <a:lnTo>
                  <a:pt x="600565" y="257594"/>
                </a:lnTo>
                <a:lnTo>
                  <a:pt x="597841" y="255780"/>
                </a:lnTo>
                <a:lnTo>
                  <a:pt x="595116" y="253739"/>
                </a:lnTo>
                <a:lnTo>
                  <a:pt x="591937" y="251926"/>
                </a:lnTo>
                <a:lnTo>
                  <a:pt x="588985" y="250112"/>
                </a:lnTo>
                <a:lnTo>
                  <a:pt x="585352" y="248978"/>
                </a:lnTo>
                <a:lnTo>
                  <a:pt x="582174" y="247391"/>
                </a:lnTo>
                <a:lnTo>
                  <a:pt x="578541" y="246257"/>
                </a:lnTo>
                <a:lnTo>
                  <a:pt x="574681" y="245123"/>
                </a:lnTo>
                <a:lnTo>
                  <a:pt x="571048" y="244443"/>
                </a:lnTo>
                <a:lnTo>
                  <a:pt x="566961" y="243763"/>
                </a:lnTo>
                <a:lnTo>
                  <a:pt x="562874" y="243310"/>
                </a:lnTo>
                <a:lnTo>
                  <a:pt x="558787" y="243083"/>
                </a:lnTo>
                <a:lnTo>
                  <a:pt x="554246" y="243083"/>
                </a:lnTo>
                <a:lnTo>
                  <a:pt x="206168" y="243083"/>
                </a:lnTo>
                <a:lnTo>
                  <a:pt x="201627" y="243083"/>
                </a:lnTo>
                <a:close/>
                <a:moveTo>
                  <a:pt x="297217" y="126767"/>
                </a:moveTo>
                <a:lnTo>
                  <a:pt x="294493" y="126994"/>
                </a:lnTo>
                <a:lnTo>
                  <a:pt x="291768" y="127448"/>
                </a:lnTo>
                <a:lnTo>
                  <a:pt x="289043" y="127901"/>
                </a:lnTo>
                <a:lnTo>
                  <a:pt x="286546" y="128355"/>
                </a:lnTo>
                <a:lnTo>
                  <a:pt x="284048" y="129035"/>
                </a:lnTo>
                <a:lnTo>
                  <a:pt x="281778" y="130168"/>
                </a:lnTo>
                <a:lnTo>
                  <a:pt x="279507" y="131075"/>
                </a:lnTo>
                <a:lnTo>
                  <a:pt x="277464" y="132436"/>
                </a:lnTo>
                <a:lnTo>
                  <a:pt x="275647" y="133796"/>
                </a:lnTo>
                <a:lnTo>
                  <a:pt x="274058" y="135157"/>
                </a:lnTo>
                <a:lnTo>
                  <a:pt x="272468" y="136517"/>
                </a:lnTo>
                <a:lnTo>
                  <a:pt x="271333" y="138331"/>
                </a:lnTo>
                <a:lnTo>
                  <a:pt x="270198" y="140145"/>
                </a:lnTo>
                <a:lnTo>
                  <a:pt x="269744" y="141732"/>
                </a:lnTo>
                <a:lnTo>
                  <a:pt x="269290" y="143546"/>
                </a:lnTo>
                <a:lnTo>
                  <a:pt x="269062" y="145586"/>
                </a:lnTo>
                <a:lnTo>
                  <a:pt x="269062" y="178236"/>
                </a:lnTo>
                <a:lnTo>
                  <a:pt x="269290" y="179824"/>
                </a:lnTo>
                <a:lnTo>
                  <a:pt x="269517" y="181864"/>
                </a:lnTo>
                <a:lnTo>
                  <a:pt x="270198" y="183678"/>
                </a:lnTo>
                <a:lnTo>
                  <a:pt x="271333" y="185492"/>
                </a:lnTo>
                <a:lnTo>
                  <a:pt x="272468" y="186852"/>
                </a:lnTo>
                <a:lnTo>
                  <a:pt x="273831" y="188439"/>
                </a:lnTo>
                <a:lnTo>
                  <a:pt x="275420" y="189800"/>
                </a:lnTo>
                <a:lnTo>
                  <a:pt x="277237" y="191387"/>
                </a:lnTo>
                <a:lnTo>
                  <a:pt x="279280" y="192294"/>
                </a:lnTo>
                <a:lnTo>
                  <a:pt x="281324" y="193654"/>
                </a:lnTo>
                <a:lnTo>
                  <a:pt x="283821" y="194561"/>
                </a:lnTo>
                <a:lnTo>
                  <a:pt x="286319" y="195468"/>
                </a:lnTo>
                <a:lnTo>
                  <a:pt x="288816" y="196149"/>
                </a:lnTo>
                <a:lnTo>
                  <a:pt x="291541" y="196375"/>
                </a:lnTo>
                <a:lnTo>
                  <a:pt x="294266" y="196829"/>
                </a:lnTo>
                <a:lnTo>
                  <a:pt x="297217" y="196829"/>
                </a:lnTo>
                <a:lnTo>
                  <a:pt x="463423" y="196829"/>
                </a:lnTo>
                <a:lnTo>
                  <a:pt x="466148" y="196829"/>
                </a:lnTo>
                <a:lnTo>
                  <a:pt x="468872" y="196375"/>
                </a:lnTo>
                <a:lnTo>
                  <a:pt x="471597" y="196149"/>
                </a:lnTo>
                <a:lnTo>
                  <a:pt x="474322" y="195468"/>
                </a:lnTo>
                <a:lnTo>
                  <a:pt x="476592" y="194561"/>
                </a:lnTo>
                <a:lnTo>
                  <a:pt x="479090" y="193654"/>
                </a:lnTo>
                <a:lnTo>
                  <a:pt x="481133" y="192294"/>
                </a:lnTo>
                <a:lnTo>
                  <a:pt x="483177" y="191387"/>
                </a:lnTo>
                <a:lnTo>
                  <a:pt x="485220" y="189800"/>
                </a:lnTo>
                <a:lnTo>
                  <a:pt x="486583" y="188439"/>
                </a:lnTo>
                <a:lnTo>
                  <a:pt x="488172" y="186852"/>
                </a:lnTo>
                <a:lnTo>
                  <a:pt x="489080" y="185492"/>
                </a:lnTo>
                <a:lnTo>
                  <a:pt x="490216" y="183678"/>
                </a:lnTo>
                <a:lnTo>
                  <a:pt x="490897" y="181864"/>
                </a:lnTo>
                <a:lnTo>
                  <a:pt x="491124" y="179824"/>
                </a:lnTo>
                <a:lnTo>
                  <a:pt x="491351" y="178236"/>
                </a:lnTo>
                <a:lnTo>
                  <a:pt x="491351" y="145586"/>
                </a:lnTo>
                <a:lnTo>
                  <a:pt x="491124" y="143546"/>
                </a:lnTo>
                <a:lnTo>
                  <a:pt x="490897" y="141732"/>
                </a:lnTo>
                <a:lnTo>
                  <a:pt x="490216" y="140145"/>
                </a:lnTo>
                <a:lnTo>
                  <a:pt x="489080" y="138331"/>
                </a:lnTo>
                <a:lnTo>
                  <a:pt x="487945" y="136517"/>
                </a:lnTo>
                <a:lnTo>
                  <a:pt x="486356" y="135157"/>
                </a:lnTo>
                <a:lnTo>
                  <a:pt x="484766" y="133796"/>
                </a:lnTo>
                <a:lnTo>
                  <a:pt x="482950" y="132436"/>
                </a:lnTo>
                <a:lnTo>
                  <a:pt x="480906" y="131075"/>
                </a:lnTo>
                <a:lnTo>
                  <a:pt x="478636" y="130168"/>
                </a:lnTo>
                <a:lnTo>
                  <a:pt x="476365" y="129035"/>
                </a:lnTo>
                <a:lnTo>
                  <a:pt x="473868" y="128355"/>
                </a:lnTo>
                <a:lnTo>
                  <a:pt x="471370" y="127901"/>
                </a:lnTo>
                <a:lnTo>
                  <a:pt x="468872" y="127448"/>
                </a:lnTo>
                <a:lnTo>
                  <a:pt x="466148" y="126994"/>
                </a:lnTo>
                <a:lnTo>
                  <a:pt x="463423" y="126767"/>
                </a:lnTo>
                <a:lnTo>
                  <a:pt x="297217" y="126767"/>
                </a:lnTo>
                <a:close/>
                <a:moveTo>
                  <a:pt x="201400" y="96838"/>
                </a:moveTo>
                <a:lnTo>
                  <a:pt x="380774" y="96838"/>
                </a:lnTo>
                <a:lnTo>
                  <a:pt x="559241" y="96838"/>
                </a:lnTo>
                <a:lnTo>
                  <a:pt x="566961" y="97292"/>
                </a:lnTo>
                <a:lnTo>
                  <a:pt x="574454" y="97745"/>
                </a:lnTo>
                <a:lnTo>
                  <a:pt x="581947" y="98652"/>
                </a:lnTo>
                <a:lnTo>
                  <a:pt x="589439" y="100013"/>
                </a:lnTo>
                <a:lnTo>
                  <a:pt x="596705" y="101600"/>
                </a:lnTo>
                <a:lnTo>
                  <a:pt x="603744" y="103640"/>
                </a:lnTo>
                <a:lnTo>
                  <a:pt x="610329" y="105908"/>
                </a:lnTo>
                <a:lnTo>
                  <a:pt x="617140" y="108629"/>
                </a:lnTo>
                <a:lnTo>
                  <a:pt x="623725" y="111349"/>
                </a:lnTo>
                <a:lnTo>
                  <a:pt x="629856" y="114524"/>
                </a:lnTo>
                <a:lnTo>
                  <a:pt x="636213" y="118378"/>
                </a:lnTo>
                <a:lnTo>
                  <a:pt x="641890" y="122006"/>
                </a:lnTo>
                <a:lnTo>
                  <a:pt x="647566" y="126087"/>
                </a:lnTo>
                <a:lnTo>
                  <a:pt x="653015" y="130395"/>
                </a:lnTo>
                <a:lnTo>
                  <a:pt x="658011" y="134930"/>
                </a:lnTo>
                <a:lnTo>
                  <a:pt x="663006" y="139465"/>
                </a:lnTo>
                <a:lnTo>
                  <a:pt x="667774" y="144453"/>
                </a:lnTo>
                <a:lnTo>
                  <a:pt x="672315" y="149668"/>
                </a:lnTo>
                <a:lnTo>
                  <a:pt x="676629" y="155336"/>
                </a:lnTo>
                <a:lnTo>
                  <a:pt x="680489" y="160778"/>
                </a:lnTo>
                <a:lnTo>
                  <a:pt x="684349" y="166446"/>
                </a:lnTo>
                <a:lnTo>
                  <a:pt x="687528" y="172115"/>
                </a:lnTo>
                <a:lnTo>
                  <a:pt x="690707" y="178236"/>
                </a:lnTo>
                <a:lnTo>
                  <a:pt x="693431" y="184358"/>
                </a:lnTo>
                <a:lnTo>
                  <a:pt x="695929" y="190707"/>
                </a:lnTo>
                <a:lnTo>
                  <a:pt x="698200" y="197055"/>
                </a:lnTo>
                <a:lnTo>
                  <a:pt x="700016" y="203631"/>
                </a:lnTo>
                <a:lnTo>
                  <a:pt x="701378" y="209979"/>
                </a:lnTo>
                <a:lnTo>
                  <a:pt x="702741" y="216781"/>
                </a:lnTo>
                <a:lnTo>
                  <a:pt x="703649" y="223584"/>
                </a:lnTo>
                <a:lnTo>
                  <a:pt x="704330" y="230159"/>
                </a:lnTo>
                <a:lnTo>
                  <a:pt x="704557" y="237188"/>
                </a:lnTo>
                <a:lnTo>
                  <a:pt x="704557" y="754825"/>
                </a:lnTo>
                <a:lnTo>
                  <a:pt x="704330" y="761627"/>
                </a:lnTo>
                <a:lnTo>
                  <a:pt x="703649" y="767976"/>
                </a:lnTo>
                <a:lnTo>
                  <a:pt x="702968" y="774551"/>
                </a:lnTo>
                <a:lnTo>
                  <a:pt x="702060" y="780673"/>
                </a:lnTo>
                <a:lnTo>
                  <a:pt x="700470" y="787022"/>
                </a:lnTo>
                <a:lnTo>
                  <a:pt x="698881" y="793144"/>
                </a:lnTo>
                <a:lnTo>
                  <a:pt x="697064" y="799266"/>
                </a:lnTo>
                <a:lnTo>
                  <a:pt x="694794" y="805161"/>
                </a:lnTo>
                <a:lnTo>
                  <a:pt x="692523" y="810829"/>
                </a:lnTo>
                <a:lnTo>
                  <a:pt x="689799" y="816271"/>
                </a:lnTo>
                <a:lnTo>
                  <a:pt x="687074" y="821939"/>
                </a:lnTo>
                <a:lnTo>
                  <a:pt x="683668" y="827381"/>
                </a:lnTo>
                <a:lnTo>
                  <a:pt x="680489" y="832596"/>
                </a:lnTo>
                <a:lnTo>
                  <a:pt x="677083" y="837584"/>
                </a:lnTo>
                <a:lnTo>
                  <a:pt x="673450" y="842345"/>
                </a:lnTo>
                <a:lnTo>
                  <a:pt x="669591" y="847107"/>
                </a:lnTo>
                <a:lnTo>
                  <a:pt x="665504" y="851415"/>
                </a:lnTo>
                <a:lnTo>
                  <a:pt x="661644" y="855723"/>
                </a:lnTo>
                <a:lnTo>
                  <a:pt x="657329" y="860031"/>
                </a:lnTo>
                <a:lnTo>
                  <a:pt x="652788" y="863885"/>
                </a:lnTo>
                <a:lnTo>
                  <a:pt x="648247" y="867740"/>
                </a:lnTo>
                <a:lnTo>
                  <a:pt x="643479" y="871141"/>
                </a:lnTo>
                <a:lnTo>
                  <a:pt x="638938" y="874542"/>
                </a:lnTo>
                <a:lnTo>
                  <a:pt x="633943" y="877489"/>
                </a:lnTo>
                <a:lnTo>
                  <a:pt x="629174" y="880210"/>
                </a:lnTo>
                <a:lnTo>
                  <a:pt x="624179" y="882931"/>
                </a:lnTo>
                <a:lnTo>
                  <a:pt x="618957" y="885198"/>
                </a:lnTo>
                <a:lnTo>
                  <a:pt x="613962" y="887239"/>
                </a:lnTo>
                <a:lnTo>
                  <a:pt x="608739" y="888826"/>
                </a:lnTo>
                <a:lnTo>
                  <a:pt x="603517" y="890640"/>
                </a:lnTo>
                <a:lnTo>
                  <a:pt x="598068" y="892001"/>
                </a:lnTo>
                <a:lnTo>
                  <a:pt x="592845" y="892907"/>
                </a:lnTo>
                <a:lnTo>
                  <a:pt x="760413" y="1123951"/>
                </a:lnTo>
                <a:lnTo>
                  <a:pt x="663914" y="1123951"/>
                </a:lnTo>
                <a:lnTo>
                  <a:pt x="544028" y="968184"/>
                </a:lnTo>
                <a:lnTo>
                  <a:pt x="216385" y="968184"/>
                </a:lnTo>
                <a:lnTo>
                  <a:pt x="96499" y="1123951"/>
                </a:lnTo>
                <a:lnTo>
                  <a:pt x="0" y="1123951"/>
                </a:lnTo>
                <a:lnTo>
                  <a:pt x="167341" y="892681"/>
                </a:lnTo>
                <a:lnTo>
                  <a:pt x="162119" y="892001"/>
                </a:lnTo>
                <a:lnTo>
                  <a:pt x="156896" y="890413"/>
                </a:lnTo>
                <a:lnTo>
                  <a:pt x="151674" y="888826"/>
                </a:lnTo>
                <a:lnTo>
                  <a:pt x="146452" y="887239"/>
                </a:lnTo>
                <a:lnTo>
                  <a:pt x="141457" y="885198"/>
                </a:lnTo>
                <a:lnTo>
                  <a:pt x="136234" y="882704"/>
                </a:lnTo>
                <a:lnTo>
                  <a:pt x="131239" y="880210"/>
                </a:lnTo>
                <a:lnTo>
                  <a:pt x="126471" y="877489"/>
                </a:lnTo>
                <a:lnTo>
                  <a:pt x="121476" y="874542"/>
                </a:lnTo>
                <a:lnTo>
                  <a:pt x="116707" y="870914"/>
                </a:lnTo>
                <a:lnTo>
                  <a:pt x="111939" y="867513"/>
                </a:lnTo>
                <a:lnTo>
                  <a:pt x="107625" y="863885"/>
                </a:lnTo>
                <a:lnTo>
                  <a:pt x="103311" y="860031"/>
                </a:lnTo>
                <a:lnTo>
                  <a:pt x="98770" y="855723"/>
                </a:lnTo>
                <a:lnTo>
                  <a:pt x="94683" y="851415"/>
                </a:lnTo>
                <a:lnTo>
                  <a:pt x="90823" y="847107"/>
                </a:lnTo>
                <a:lnTo>
                  <a:pt x="86736" y="842345"/>
                </a:lnTo>
                <a:lnTo>
                  <a:pt x="83330" y="837584"/>
                </a:lnTo>
                <a:lnTo>
                  <a:pt x="79924" y="832369"/>
                </a:lnTo>
                <a:lnTo>
                  <a:pt x="76518" y="827381"/>
                </a:lnTo>
                <a:lnTo>
                  <a:pt x="73339" y="821939"/>
                </a:lnTo>
                <a:lnTo>
                  <a:pt x="70615" y="816271"/>
                </a:lnTo>
                <a:lnTo>
                  <a:pt x="67890" y="810829"/>
                </a:lnTo>
                <a:lnTo>
                  <a:pt x="65620" y="804934"/>
                </a:lnTo>
                <a:lnTo>
                  <a:pt x="63349" y="799266"/>
                </a:lnTo>
                <a:lnTo>
                  <a:pt x="61533" y="793144"/>
                </a:lnTo>
                <a:lnTo>
                  <a:pt x="59943" y="787022"/>
                </a:lnTo>
                <a:lnTo>
                  <a:pt x="58581" y="780673"/>
                </a:lnTo>
                <a:lnTo>
                  <a:pt x="57445" y="774551"/>
                </a:lnTo>
                <a:lnTo>
                  <a:pt x="56537" y="767976"/>
                </a:lnTo>
                <a:lnTo>
                  <a:pt x="56083" y="761627"/>
                </a:lnTo>
                <a:lnTo>
                  <a:pt x="56083" y="754825"/>
                </a:lnTo>
                <a:lnTo>
                  <a:pt x="56083" y="237188"/>
                </a:lnTo>
                <a:lnTo>
                  <a:pt x="56083" y="230159"/>
                </a:lnTo>
                <a:lnTo>
                  <a:pt x="56537" y="223584"/>
                </a:lnTo>
                <a:lnTo>
                  <a:pt x="57673" y="216781"/>
                </a:lnTo>
                <a:lnTo>
                  <a:pt x="58808" y="209979"/>
                </a:lnTo>
                <a:lnTo>
                  <a:pt x="60397" y="203631"/>
                </a:lnTo>
                <a:lnTo>
                  <a:pt x="62441" y="197055"/>
                </a:lnTo>
                <a:lnTo>
                  <a:pt x="64257" y="190707"/>
                </a:lnTo>
                <a:lnTo>
                  <a:pt x="66755" y="184358"/>
                </a:lnTo>
                <a:lnTo>
                  <a:pt x="69934" y="178236"/>
                </a:lnTo>
                <a:lnTo>
                  <a:pt x="72885" y="172115"/>
                </a:lnTo>
                <a:lnTo>
                  <a:pt x="76291" y="166446"/>
                </a:lnTo>
                <a:lnTo>
                  <a:pt x="79924" y="160778"/>
                </a:lnTo>
                <a:lnTo>
                  <a:pt x="83784" y="155336"/>
                </a:lnTo>
                <a:lnTo>
                  <a:pt x="88098" y="149668"/>
                </a:lnTo>
                <a:lnTo>
                  <a:pt x="92639" y="144453"/>
                </a:lnTo>
                <a:lnTo>
                  <a:pt x="97181" y="139465"/>
                </a:lnTo>
                <a:lnTo>
                  <a:pt x="102176" y="134930"/>
                </a:lnTo>
                <a:lnTo>
                  <a:pt x="107625" y="130395"/>
                </a:lnTo>
                <a:lnTo>
                  <a:pt x="112847" y="126087"/>
                </a:lnTo>
                <a:lnTo>
                  <a:pt x="118524" y="122006"/>
                </a:lnTo>
                <a:lnTo>
                  <a:pt x="124427" y="118378"/>
                </a:lnTo>
                <a:lnTo>
                  <a:pt x="130558" y="114524"/>
                </a:lnTo>
                <a:lnTo>
                  <a:pt x="136688" y="111349"/>
                </a:lnTo>
                <a:lnTo>
                  <a:pt x="143273" y="108629"/>
                </a:lnTo>
                <a:lnTo>
                  <a:pt x="149858" y="105908"/>
                </a:lnTo>
                <a:lnTo>
                  <a:pt x="156669" y="103640"/>
                </a:lnTo>
                <a:lnTo>
                  <a:pt x="163708" y="101600"/>
                </a:lnTo>
                <a:lnTo>
                  <a:pt x="170974" y="100013"/>
                </a:lnTo>
                <a:lnTo>
                  <a:pt x="178467" y="98652"/>
                </a:lnTo>
                <a:lnTo>
                  <a:pt x="185960" y="97745"/>
                </a:lnTo>
                <a:lnTo>
                  <a:pt x="193453" y="97292"/>
                </a:lnTo>
                <a:lnTo>
                  <a:pt x="201400" y="96838"/>
                </a:lnTo>
                <a:close/>
                <a:moveTo>
                  <a:pt x="435148" y="0"/>
                </a:moveTo>
                <a:lnTo>
                  <a:pt x="439850" y="0"/>
                </a:lnTo>
                <a:lnTo>
                  <a:pt x="444105" y="0"/>
                </a:lnTo>
                <a:lnTo>
                  <a:pt x="448583" y="673"/>
                </a:lnTo>
                <a:lnTo>
                  <a:pt x="452838" y="1796"/>
                </a:lnTo>
                <a:lnTo>
                  <a:pt x="457093" y="3367"/>
                </a:lnTo>
                <a:lnTo>
                  <a:pt x="460900" y="5163"/>
                </a:lnTo>
                <a:lnTo>
                  <a:pt x="464482" y="7408"/>
                </a:lnTo>
                <a:lnTo>
                  <a:pt x="467841" y="10102"/>
                </a:lnTo>
                <a:lnTo>
                  <a:pt x="470976" y="12796"/>
                </a:lnTo>
                <a:lnTo>
                  <a:pt x="473887" y="15939"/>
                </a:lnTo>
                <a:lnTo>
                  <a:pt x="476351" y="19306"/>
                </a:lnTo>
                <a:lnTo>
                  <a:pt x="478590" y="23123"/>
                </a:lnTo>
                <a:lnTo>
                  <a:pt x="480605" y="27164"/>
                </a:lnTo>
                <a:lnTo>
                  <a:pt x="482173" y="30980"/>
                </a:lnTo>
                <a:lnTo>
                  <a:pt x="483069" y="35470"/>
                </a:lnTo>
                <a:lnTo>
                  <a:pt x="483740" y="39960"/>
                </a:lnTo>
                <a:lnTo>
                  <a:pt x="484188" y="44225"/>
                </a:lnTo>
                <a:lnTo>
                  <a:pt x="483740" y="48715"/>
                </a:lnTo>
                <a:lnTo>
                  <a:pt x="483069" y="53205"/>
                </a:lnTo>
                <a:lnTo>
                  <a:pt x="482173" y="57695"/>
                </a:lnTo>
                <a:lnTo>
                  <a:pt x="480605" y="61511"/>
                </a:lnTo>
                <a:lnTo>
                  <a:pt x="478590" y="65552"/>
                </a:lnTo>
                <a:lnTo>
                  <a:pt x="476351" y="69144"/>
                </a:lnTo>
                <a:lnTo>
                  <a:pt x="473887" y="72736"/>
                </a:lnTo>
                <a:lnTo>
                  <a:pt x="470976" y="75879"/>
                </a:lnTo>
                <a:lnTo>
                  <a:pt x="467841" y="78573"/>
                </a:lnTo>
                <a:lnTo>
                  <a:pt x="464482" y="81267"/>
                </a:lnTo>
                <a:lnTo>
                  <a:pt x="460900" y="83512"/>
                </a:lnTo>
                <a:lnTo>
                  <a:pt x="457093" y="85308"/>
                </a:lnTo>
                <a:lnTo>
                  <a:pt x="452838" y="86655"/>
                </a:lnTo>
                <a:lnTo>
                  <a:pt x="448583" y="88002"/>
                </a:lnTo>
                <a:lnTo>
                  <a:pt x="444105" y="88675"/>
                </a:lnTo>
                <a:lnTo>
                  <a:pt x="439850" y="88900"/>
                </a:lnTo>
                <a:lnTo>
                  <a:pt x="435148" y="88675"/>
                </a:lnTo>
                <a:lnTo>
                  <a:pt x="430669" y="88002"/>
                </a:lnTo>
                <a:lnTo>
                  <a:pt x="426414" y="86655"/>
                </a:lnTo>
                <a:lnTo>
                  <a:pt x="422384" y="85308"/>
                </a:lnTo>
                <a:lnTo>
                  <a:pt x="418353" y="83512"/>
                </a:lnTo>
                <a:lnTo>
                  <a:pt x="414994" y="81267"/>
                </a:lnTo>
                <a:lnTo>
                  <a:pt x="411411" y="78573"/>
                </a:lnTo>
                <a:lnTo>
                  <a:pt x="408276" y="75879"/>
                </a:lnTo>
                <a:lnTo>
                  <a:pt x="405365" y="72736"/>
                </a:lnTo>
                <a:lnTo>
                  <a:pt x="402902" y="69144"/>
                </a:lnTo>
                <a:lnTo>
                  <a:pt x="400663" y="65552"/>
                </a:lnTo>
                <a:lnTo>
                  <a:pt x="398647" y="61511"/>
                </a:lnTo>
                <a:lnTo>
                  <a:pt x="397304" y="57695"/>
                </a:lnTo>
                <a:lnTo>
                  <a:pt x="396184" y="53205"/>
                </a:lnTo>
                <a:lnTo>
                  <a:pt x="395512" y="48715"/>
                </a:lnTo>
                <a:lnTo>
                  <a:pt x="395288" y="44225"/>
                </a:lnTo>
                <a:lnTo>
                  <a:pt x="395512" y="39960"/>
                </a:lnTo>
                <a:lnTo>
                  <a:pt x="396184" y="35470"/>
                </a:lnTo>
                <a:lnTo>
                  <a:pt x="397304" y="30980"/>
                </a:lnTo>
                <a:lnTo>
                  <a:pt x="398647" y="27164"/>
                </a:lnTo>
                <a:lnTo>
                  <a:pt x="400663" y="23123"/>
                </a:lnTo>
                <a:lnTo>
                  <a:pt x="402902" y="19306"/>
                </a:lnTo>
                <a:lnTo>
                  <a:pt x="405365" y="15939"/>
                </a:lnTo>
                <a:lnTo>
                  <a:pt x="408276" y="12796"/>
                </a:lnTo>
                <a:lnTo>
                  <a:pt x="411411" y="10102"/>
                </a:lnTo>
                <a:lnTo>
                  <a:pt x="414994" y="7408"/>
                </a:lnTo>
                <a:lnTo>
                  <a:pt x="418353" y="5163"/>
                </a:lnTo>
                <a:lnTo>
                  <a:pt x="422384" y="3367"/>
                </a:lnTo>
                <a:lnTo>
                  <a:pt x="426414" y="1796"/>
                </a:lnTo>
                <a:lnTo>
                  <a:pt x="430669" y="673"/>
                </a:lnTo>
                <a:lnTo>
                  <a:pt x="435148" y="0"/>
                </a:lnTo>
                <a:close/>
                <a:moveTo>
                  <a:pt x="315210" y="0"/>
                </a:moveTo>
                <a:lnTo>
                  <a:pt x="319996" y="0"/>
                </a:lnTo>
                <a:lnTo>
                  <a:pt x="324555" y="0"/>
                </a:lnTo>
                <a:lnTo>
                  <a:pt x="329113" y="673"/>
                </a:lnTo>
                <a:lnTo>
                  <a:pt x="333216" y="1796"/>
                </a:lnTo>
                <a:lnTo>
                  <a:pt x="337547" y="3367"/>
                </a:lnTo>
                <a:lnTo>
                  <a:pt x="341650" y="5163"/>
                </a:lnTo>
                <a:lnTo>
                  <a:pt x="345296" y="7408"/>
                </a:lnTo>
                <a:lnTo>
                  <a:pt x="348943" y="10102"/>
                </a:lnTo>
                <a:lnTo>
                  <a:pt x="351906" y="12796"/>
                </a:lnTo>
                <a:lnTo>
                  <a:pt x="354869" y="15939"/>
                </a:lnTo>
                <a:lnTo>
                  <a:pt x="357377" y="19306"/>
                </a:lnTo>
                <a:lnTo>
                  <a:pt x="359656" y="23123"/>
                </a:lnTo>
                <a:lnTo>
                  <a:pt x="361707" y="27164"/>
                </a:lnTo>
                <a:lnTo>
                  <a:pt x="363075" y="30980"/>
                </a:lnTo>
                <a:lnTo>
                  <a:pt x="364442" y="35470"/>
                </a:lnTo>
                <a:lnTo>
                  <a:pt x="364898" y="39960"/>
                </a:lnTo>
                <a:lnTo>
                  <a:pt x="365126" y="44225"/>
                </a:lnTo>
                <a:lnTo>
                  <a:pt x="364898" y="48715"/>
                </a:lnTo>
                <a:lnTo>
                  <a:pt x="364442" y="53205"/>
                </a:lnTo>
                <a:lnTo>
                  <a:pt x="363075" y="57695"/>
                </a:lnTo>
                <a:lnTo>
                  <a:pt x="361707" y="61511"/>
                </a:lnTo>
                <a:lnTo>
                  <a:pt x="359656" y="65552"/>
                </a:lnTo>
                <a:lnTo>
                  <a:pt x="357377" y="69144"/>
                </a:lnTo>
                <a:lnTo>
                  <a:pt x="354869" y="72736"/>
                </a:lnTo>
                <a:lnTo>
                  <a:pt x="351906" y="75879"/>
                </a:lnTo>
                <a:lnTo>
                  <a:pt x="348943" y="78573"/>
                </a:lnTo>
                <a:lnTo>
                  <a:pt x="345296" y="81267"/>
                </a:lnTo>
                <a:lnTo>
                  <a:pt x="341650" y="83512"/>
                </a:lnTo>
                <a:lnTo>
                  <a:pt x="337547" y="85308"/>
                </a:lnTo>
                <a:lnTo>
                  <a:pt x="333216" y="86655"/>
                </a:lnTo>
                <a:lnTo>
                  <a:pt x="329113" y="88002"/>
                </a:lnTo>
                <a:lnTo>
                  <a:pt x="324555" y="88675"/>
                </a:lnTo>
                <a:lnTo>
                  <a:pt x="319996" y="88900"/>
                </a:lnTo>
                <a:lnTo>
                  <a:pt x="315210" y="88675"/>
                </a:lnTo>
                <a:lnTo>
                  <a:pt x="310651" y="88002"/>
                </a:lnTo>
                <a:lnTo>
                  <a:pt x="306548" y="86655"/>
                </a:lnTo>
                <a:lnTo>
                  <a:pt x="302446" y="85308"/>
                </a:lnTo>
                <a:lnTo>
                  <a:pt x="298571" y="83512"/>
                </a:lnTo>
                <a:lnTo>
                  <a:pt x="294696" y="81267"/>
                </a:lnTo>
                <a:lnTo>
                  <a:pt x="291277" y="78573"/>
                </a:lnTo>
                <a:lnTo>
                  <a:pt x="287858" y="75879"/>
                </a:lnTo>
                <a:lnTo>
                  <a:pt x="284895" y="72736"/>
                </a:lnTo>
                <a:lnTo>
                  <a:pt x="282388" y="69144"/>
                </a:lnTo>
                <a:lnTo>
                  <a:pt x="280109" y="65552"/>
                </a:lnTo>
                <a:lnTo>
                  <a:pt x="278285" y="61511"/>
                </a:lnTo>
                <a:lnTo>
                  <a:pt x="276690" y="57695"/>
                </a:lnTo>
                <a:lnTo>
                  <a:pt x="275778" y="53205"/>
                </a:lnTo>
                <a:lnTo>
                  <a:pt x="274866" y="48715"/>
                </a:lnTo>
                <a:lnTo>
                  <a:pt x="274638" y="44225"/>
                </a:lnTo>
                <a:lnTo>
                  <a:pt x="274866" y="39960"/>
                </a:lnTo>
                <a:lnTo>
                  <a:pt x="275778" y="35470"/>
                </a:lnTo>
                <a:lnTo>
                  <a:pt x="276690" y="30980"/>
                </a:lnTo>
                <a:lnTo>
                  <a:pt x="278285" y="27164"/>
                </a:lnTo>
                <a:lnTo>
                  <a:pt x="280109" y="23123"/>
                </a:lnTo>
                <a:lnTo>
                  <a:pt x="282388" y="19306"/>
                </a:lnTo>
                <a:lnTo>
                  <a:pt x="284895" y="15939"/>
                </a:lnTo>
                <a:lnTo>
                  <a:pt x="287858" y="12796"/>
                </a:lnTo>
                <a:lnTo>
                  <a:pt x="291277" y="10102"/>
                </a:lnTo>
                <a:lnTo>
                  <a:pt x="294696" y="7408"/>
                </a:lnTo>
                <a:lnTo>
                  <a:pt x="298571" y="5163"/>
                </a:lnTo>
                <a:lnTo>
                  <a:pt x="302446" y="3367"/>
                </a:lnTo>
                <a:lnTo>
                  <a:pt x="306548" y="1796"/>
                </a:lnTo>
                <a:lnTo>
                  <a:pt x="310651" y="673"/>
                </a:lnTo>
                <a:lnTo>
                  <a:pt x="31521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48859" y="1908720"/>
            <a:ext cx="846182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年前三季度亏损</a:t>
            </a:r>
            <a:r>
              <a:rPr lang="en-US" altLang="zh-CN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r>
              <a:rPr lang="zh-CN" altLang="en-US" sz="20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铁路总公司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年前三季度财务审计报告显示，该公司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月份总收入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6577.74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亿元，净利润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-94.35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亿元，前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个月净利润为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-88.2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去年同期为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-34.42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亿元，同比大幅下降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174.11%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8859" y="4725126"/>
            <a:ext cx="846182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年底，该司或获得等额财政补贴</a:t>
            </a:r>
            <a:endParaRPr lang="en-US" altLang="zh-CN" sz="2000" b="1" dirty="0" smtClean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往年惯例，中铁总将在年底获得与亏损值等额的财政补贴。如将补贴计入，则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年年报将显示，中铁总略有盈利。</a:t>
            </a:r>
          </a:p>
        </p:txBody>
      </p:sp>
    </p:spTree>
    <p:extLst>
      <p:ext uri="{BB962C8B-B14F-4D97-AF65-F5344CB8AC3E}">
        <p14:creationId xmlns:p14="http://schemas.microsoft.com/office/powerpoint/2010/main" val="37322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280555" y="2816045"/>
            <a:ext cx="894310" cy="1031739"/>
            <a:chOff x="4798970" y="4747092"/>
            <a:chExt cx="1272858" cy="1468459"/>
          </a:xfrm>
        </p:grpSpPr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4896757" y="4747092"/>
              <a:ext cx="1175071" cy="1104567"/>
            </a:xfrm>
            <a:custGeom>
              <a:avLst/>
              <a:gdLst>
                <a:gd name="T0" fmla="*/ 970867 w 2274888"/>
                <a:gd name="T1" fmla="*/ 1185371 h 2136775"/>
                <a:gd name="T2" fmla="*/ 1067225 w 2274888"/>
                <a:gd name="T3" fmla="*/ 1290958 h 2136775"/>
                <a:gd name="T4" fmla="*/ 1058973 w 2274888"/>
                <a:gd name="T5" fmla="*/ 1314363 h 2136775"/>
                <a:gd name="T6" fmla="*/ 1030492 w 2274888"/>
                <a:gd name="T7" fmla="*/ 1547079 h 2136775"/>
                <a:gd name="T8" fmla="*/ 850285 w 2274888"/>
                <a:gd name="T9" fmla="*/ 1790700 h 2136775"/>
                <a:gd name="T10" fmla="*/ 879565 w 2274888"/>
                <a:gd name="T11" fmla="*/ 1521547 h 2136775"/>
                <a:gd name="T12" fmla="*/ 843897 w 2274888"/>
                <a:gd name="T13" fmla="*/ 1311969 h 2136775"/>
                <a:gd name="T14" fmla="*/ 838040 w 2274888"/>
                <a:gd name="T15" fmla="*/ 1288033 h 2136775"/>
                <a:gd name="T16" fmla="*/ 936529 w 2274888"/>
                <a:gd name="T17" fmla="*/ 1183510 h 2136775"/>
                <a:gd name="T18" fmla="*/ 1290295 w 2274888"/>
                <a:gd name="T19" fmla="*/ 1044362 h 2136775"/>
                <a:gd name="T20" fmla="*/ 1523468 w 2274888"/>
                <a:gd name="T21" fmla="*/ 1126608 h 2136775"/>
                <a:gd name="T22" fmla="*/ 1745740 w 2274888"/>
                <a:gd name="T23" fmla="*/ 1205395 h 2136775"/>
                <a:gd name="T24" fmla="*/ 1802637 w 2274888"/>
                <a:gd name="T25" fmla="*/ 1245852 h 2136775"/>
                <a:gd name="T26" fmla="*/ 1840924 w 2274888"/>
                <a:gd name="T27" fmla="*/ 1304409 h 2136775"/>
                <a:gd name="T28" fmla="*/ 1884793 w 2274888"/>
                <a:gd name="T29" fmla="*/ 1444946 h 2136775"/>
                <a:gd name="T30" fmla="*/ 1903936 w 2274888"/>
                <a:gd name="T31" fmla="*/ 1609172 h 2136775"/>
                <a:gd name="T32" fmla="*/ 1895694 w 2274888"/>
                <a:gd name="T33" fmla="*/ 1665334 h 2136775"/>
                <a:gd name="T34" fmla="*/ 1856344 w 2274888"/>
                <a:gd name="T35" fmla="*/ 1694347 h 2136775"/>
                <a:gd name="T36" fmla="*/ 1708784 w 2274888"/>
                <a:gd name="T37" fmla="*/ 1741725 h 2136775"/>
                <a:gd name="T38" fmla="*/ 1421106 w 2274888"/>
                <a:gd name="T39" fmla="*/ 1780054 h 2136775"/>
                <a:gd name="T40" fmla="*/ 671910 w 2274888"/>
                <a:gd name="T41" fmla="*/ 1019076 h 2136775"/>
                <a:gd name="T42" fmla="*/ 445459 w 2274888"/>
                <a:gd name="T43" fmla="*/ 1776859 h 2136775"/>
                <a:gd name="T44" fmla="*/ 172496 w 2274888"/>
                <a:gd name="T45" fmla="*/ 1736135 h 2136775"/>
                <a:gd name="T46" fmla="*/ 42791 w 2274888"/>
                <a:gd name="T47" fmla="*/ 1690887 h 2136775"/>
                <a:gd name="T48" fmla="*/ 6910 w 2274888"/>
                <a:gd name="T49" fmla="*/ 1662406 h 2136775"/>
                <a:gd name="T50" fmla="*/ 2392 w 2274888"/>
                <a:gd name="T51" fmla="*/ 1585218 h 2136775"/>
                <a:gd name="T52" fmla="*/ 23655 w 2274888"/>
                <a:gd name="T53" fmla="*/ 1427379 h 2136775"/>
                <a:gd name="T54" fmla="*/ 68042 w 2274888"/>
                <a:gd name="T55" fmla="*/ 1297223 h 2136775"/>
                <a:gd name="T56" fmla="*/ 107644 w 2274888"/>
                <a:gd name="T57" fmla="*/ 1240528 h 2136775"/>
                <a:gd name="T58" fmla="*/ 172496 w 2274888"/>
                <a:gd name="T59" fmla="*/ 1199273 h 2136775"/>
                <a:gd name="T60" fmla="*/ 415691 w 2274888"/>
                <a:gd name="T61" fmla="*/ 1116228 h 2136775"/>
                <a:gd name="T62" fmla="*/ 633637 w 2274888"/>
                <a:gd name="T63" fmla="*/ 1036377 h 2136775"/>
                <a:gd name="T64" fmla="*/ 1007065 w 2274888"/>
                <a:gd name="T65" fmla="*/ 4789 h 2136775"/>
                <a:gd name="T66" fmla="*/ 1083457 w 2274888"/>
                <a:gd name="T67" fmla="*/ 28464 h 2136775"/>
                <a:gd name="T68" fmla="*/ 1152130 w 2274888"/>
                <a:gd name="T69" fmla="*/ 70228 h 2136775"/>
                <a:gd name="T70" fmla="*/ 1210954 w 2274888"/>
                <a:gd name="T71" fmla="*/ 127156 h 2136775"/>
                <a:gd name="T72" fmla="*/ 1257801 w 2274888"/>
                <a:gd name="T73" fmla="*/ 197384 h 2136775"/>
                <a:gd name="T74" fmla="*/ 1290806 w 2274888"/>
                <a:gd name="T75" fmla="*/ 278252 h 2136775"/>
                <a:gd name="T76" fmla="*/ 1307575 w 2274888"/>
                <a:gd name="T77" fmla="*/ 367634 h 2136775"/>
                <a:gd name="T78" fmla="*/ 1305712 w 2274888"/>
                <a:gd name="T79" fmla="*/ 474572 h 2136775"/>
                <a:gd name="T80" fmla="*/ 1279095 w 2274888"/>
                <a:gd name="T81" fmla="*/ 595609 h 2136775"/>
                <a:gd name="T82" fmla="*/ 1231449 w 2274888"/>
                <a:gd name="T83" fmla="*/ 713188 h 2136775"/>
                <a:gd name="T84" fmla="*/ 1165438 w 2274888"/>
                <a:gd name="T85" fmla="*/ 816669 h 2136775"/>
                <a:gd name="T86" fmla="*/ 1039273 w 2274888"/>
                <a:gd name="T87" fmla="*/ 1091197 h 2136775"/>
                <a:gd name="T88" fmla="*/ 962348 w 2274888"/>
                <a:gd name="T89" fmla="*/ 1149987 h 2136775"/>
                <a:gd name="T90" fmla="*/ 937062 w 2274888"/>
                <a:gd name="T91" fmla="*/ 1147326 h 2136775"/>
                <a:gd name="T92" fmla="*/ 847628 w 2274888"/>
                <a:gd name="T93" fmla="*/ 1074172 h 2136775"/>
                <a:gd name="T94" fmla="*/ 731576 w 2274888"/>
                <a:gd name="T95" fmla="*/ 806294 h 2136775"/>
                <a:gd name="T96" fmla="*/ 667162 w 2274888"/>
                <a:gd name="T97" fmla="*/ 700686 h 2136775"/>
                <a:gd name="T98" fmla="*/ 621647 w 2274888"/>
                <a:gd name="T99" fmla="*/ 582309 h 2136775"/>
                <a:gd name="T100" fmla="*/ 597957 w 2274888"/>
                <a:gd name="T101" fmla="*/ 461272 h 2136775"/>
                <a:gd name="T102" fmla="*/ 598223 w 2274888"/>
                <a:gd name="T103" fmla="*/ 357526 h 2136775"/>
                <a:gd name="T104" fmla="*/ 617121 w 2274888"/>
                <a:gd name="T105" fmla="*/ 268676 h 2136775"/>
                <a:gd name="T106" fmla="*/ 651724 w 2274888"/>
                <a:gd name="T107" fmla="*/ 188871 h 2136775"/>
                <a:gd name="T108" fmla="*/ 699901 w 2274888"/>
                <a:gd name="T109" fmla="*/ 119973 h 2136775"/>
                <a:gd name="T110" fmla="*/ 760056 w 2274888"/>
                <a:gd name="T111" fmla="*/ 64376 h 2136775"/>
                <a:gd name="T112" fmla="*/ 829528 w 2274888"/>
                <a:gd name="T113" fmla="*/ 25005 h 2136775"/>
                <a:gd name="T114" fmla="*/ 906985 w 2274888"/>
                <a:gd name="T115" fmla="*/ 3192 h 21367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274888" h="2136775">
                  <a:moveTo>
                    <a:pt x="1133947" y="1406525"/>
                  </a:moveTo>
                  <a:lnTo>
                    <a:pt x="1137762" y="1406525"/>
                  </a:lnTo>
                  <a:lnTo>
                    <a:pt x="1140940" y="1406525"/>
                  </a:lnTo>
                  <a:lnTo>
                    <a:pt x="1144119" y="1407477"/>
                  </a:lnTo>
                  <a:lnTo>
                    <a:pt x="1147298" y="1408112"/>
                  </a:lnTo>
                  <a:lnTo>
                    <a:pt x="1150476" y="1409064"/>
                  </a:lnTo>
                  <a:lnTo>
                    <a:pt x="1153655" y="1410651"/>
                  </a:lnTo>
                  <a:lnTo>
                    <a:pt x="1156516" y="1412238"/>
                  </a:lnTo>
                  <a:lnTo>
                    <a:pt x="1159377" y="1414459"/>
                  </a:lnTo>
                  <a:lnTo>
                    <a:pt x="1161920" y="1416681"/>
                  </a:lnTo>
                  <a:lnTo>
                    <a:pt x="1264591" y="1518871"/>
                  </a:lnTo>
                  <a:lnTo>
                    <a:pt x="1267134" y="1521410"/>
                  </a:lnTo>
                  <a:lnTo>
                    <a:pt x="1268723" y="1524266"/>
                  </a:lnTo>
                  <a:lnTo>
                    <a:pt x="1270631" y="1527440"/>
                  </a:lnTo>
                  <a:lnTo>
                    <a:pt x="1271902" y="1530296"/>
                  </a:lnTo>
                  <a:lnTo>
                    <a:pt x="1273174" y="1533787"/>
                  </a:lnTo>
                  <a:lnTo>
                    <a:pt x="1274127" y="1536961"/>
                  </a:lnTo>
                  <a:lnTo>
                    <a:pt x="1274445" y="1540452"/>
                  </a:lnTo>
                  <a:lnTo>
                    <a:pt x="1274763" y="1543625"/>
                  </a:lnTo>
                  <a:lnTo>
                    <a:pt x="1274445" y="1546799"/>
                  </a:lnTo>
                  <a:lnTo>
                    <a:pt x="1274127" y="1549973"/>
                  </a:lnTo>
                  <a:lnTo>
                    <a:pt x="1273174" y="1553781"/>
                  </a:lnTo>
                  <a:lnTo>
                    <a:pt x="1271902" y="1556955"/>
                  </a:lnTo>
                  <a:lnTo>
                    <a:pt x="1270631" y="1559811"/>
                  </a:lnTo>
                  <a:lnTo>
                    <a:pt x="1268723" y="1562667"/>
                  </a:lnTo>
                  <a:lnTo>
                    <a:pt x="1267134" y="1565523"/>
                  </a:lnTo>
                  <a:lnTo>
                    <a:pt x="1264591" y="1568380"/>
                  </a:lnTo>
                  <a:lnTo>
                    <a:pt x="1178767" y="1653433"/>
                  </a:lnTo>
                  <a:lnTo>
                    <a:pt x="1185760" y="1670570"/>
                  </a:lnTo>
                  <a:lnTo>
                    <a:pt x="1192435" y="1689929"/>
                  </a:lnTo>
                  <a:lnTo>
                    <a:pt x="1199428" y="1711510"/>
                  </a:lnTo>
                  <a:lnTo>
                    <a:pt x="1206103" y="1734677"/>
                  </a:lnTo>
                  <a:lnTo>
                    <a:pt x="1212461" y="1760066"/>
                  </a:lnTo>
                  <a:lnTo>
                    <a:pt x="1218500" y="1787042"/>
                  </a:lnTo>
                  <a:lnTo>
                    <a:pt x="1224858" y="1815605"/>
                  </a:lnTo>
                  <a:lnTo>
                    <a:pt x="1230579" y="1846071"/>
                  </a:lnTo>
                  <a:lnTo>
                    <a:pt x="1235983" y="1877808"/>
                  </a:lnTo>
                  <a:lnTo>
                    <a:pt x="1240751" y="1911131"/>
                  </a:lnTo>
                  <a:lnTo>
                    <a:pt x="1245201" y="1946041"/>
                  </a:lnTo>
                  <a:lnTo>
                    <a:pt x="1249016" y="1981902"/>
                  </a:lnTo>
                  <a:lnTo>
                    <a:pt x="1252830" y="2019351"/>
                  </a:lnTo>
                  <a:lnTo>
                    <a:pt x="1255691" y="2057435"/>
                  </a:lnTo>
                  <a:lnTo>
                    <a:pt x="1257916" y="2096470"/>
                  </a:lnTo>
                  <a:lnTo>
                    <a:pt x="1259505" y="2136775"/>
                  </a:lnTo>
                  <a:lnTo>
                    <a:pt x="1015382" y="2136775"/>
                  </a:lnTo>
                  <a:lnTo>
                    <a:pt x="1016972" y="2096470"/>
                  </a:lnTo>
                  <a:lnTo>
                    <a:pt x="1019515" y="2057435"/>
                  </a:lnTo>
                  <a:lnTo>
                    <a:pt x="1022376" y="2019351"/>
                  </a:lnTo>
                  <a:lnTo>
                    <a:pt x="1025554" y="1981902"/>
                  </a:lnTo>
                  <a:lnTo>
                    <a:pt x="1029686" y="1946041"/>
                  </a:lnTo>
                  <a:lnTo>
                    <a:pt x="1034137" y="1911131"/>
                  </a:lnTo>
                  <a:lnTo>
                    <a:pt x="1039223" y="1877808"/>
                  </a:lnTo>
                  <a:lnTo>
                    <a:pt x="1044308" y="1846071"/>
                  </a:lnTo>
                  <a:lnTo>
                    <a:pt x="1050348" y="1815605"/>
                  </a:lnTo>
                  <a:lnTo>
                    <a:pt x="1056387" y="1787042"/>
                  </a:lnTo>
                  <a:lnTo>
                    <a:pt x="1062427" y="1760066"/>
                  </a:lnTo>
                  <a:lnTo>
                    <a:pt x="1068784" y="1734677"/>
                  </a:lnTo>
                  <a:lnTo>
                    <a:pt x="1075777" y="1711510"/>
                  </a:lnTo>
                  <a:lnTo>
                    <a:pt x="1082453" y="1689929"/>
                  </a:lnTo>
                  <a:lnTo>
                    <a:pt x="1089128" y="1670570"/>
                  </a:lnTo>
                  <a:lnTo>
                    <a:pt x="1096121" y="1653433"/>
                  </a:lnTo>
                  <a:lnTo>
                    <a:pt x="1010297" y="1568380"/>
                  </a:lnTo>
                  <a:lnTo>
                    <a:pt x="1007754" y="1565523"/>
                  </a:lnTo>
                  <a:lnTo>
                    <a:pt x="1005846" y="1562667"/>
                  </a:lnTo>
                  <a:lnTo>
                    <a:pt x="1003939" y="1559811"/>
                  </a:lnTo>
                  <a:lnTo>
                    <a:pt x="1002668" y="1556955"/>
                  </a:lnTo>
                  <a:lnTo>
                    <a:pt x="1001396" y="1553781"/>
                  </a:lnTo>
                  <a:lnTo>
                    <a:pt x="1000760" y="1549973"/>
                  </a:lnTo>
                  <a:lnTo>
                    <a:pt x="1000443" y="1546799"/>
                  </a:lnTo>
                  <a:lnTo>
                    <a:pt x="1000125" y="1543625"/>
                  </a:lnTo>
                  <a:lnTo>
                    <a:pt x="1000443" y="1540452"/>
                  </a:lnTo>
                  <a:lnTo>
                    <a:pt x="1000760" y="1536961"/>
                  </a:lnTo>
                  <a:lnTo>
                    <a:pt x="1001396" y="1533787"/>
                  </a:lnTo>
                  <a:lnTo>
                    <a:pt x="1002986" y="1530296"/>
                  </a:lnTo>
                  <a:lnTo>
                    <a:pt x="1004257" y="1527440"/>
                  </a:lnTo>
                  <a:lnTo>
                    <a:pt x="1006164" y="1524266"/>
                  </a:lnTo>
                  <a:lnTo>
                    <a:pt x="1007754" y="1521410"/>
                  </a:lnTo>
                  <a:lnTo>
                    <a:pt x="1010297" y="1518871"/>
                  </a:lnTo>
                  <a:lnTo>
                    <a:pt x="1112650" y="1416681"/>
                  </a:lnTo>
                  <a:lnTo>
                    <a:pt x="1115511" y="1414459"/>
                  </a:lnTo>
                  <a:lnTo>
                    <a:pt x="1118372" y="1412238"/>
                  </a:lnTo>
                  <a:lnTo>
                    <a:pt x="1121232" y="1410651"/>
                  </a:lnTo>
                  <a:lnTo>
                    <a:pt x="1124411" y="1409064"/>
                  </a:lnTo>
                  <a:lnTo>
                    <a:pt x="1127590" y="1408112"/>
                  </a:lnTo>
                  <a:lnTo>
                    <a:pt x="1130769" y="1407477"/>
                  </a:lnTo>
                  <a:lnTo>
                    <a:pt x="1133947" y="1406525"/>
                  </a:lnTo>
                  <a:close/>
                  <a:moveTo>
                    <a:pt x="1472565" y="1216025"/>
                  </a:moveTo>
                  <a:lnTo>
                    <a:pt x="1495425" y="1226506"/>
                  </a:lnTo>
                  <a:lnTo>
                    <a:pt x="1518285" y="1236670"/>
                  </a:lnTo>
                  <a:lnTo>
                    <a:pt x="1540828" y="1246198"/>
                  </a:lnTo>
                  <a:lnTo>
                    <a:pt x="1563370" y="1255726"/>
                  </a:lnTo>
                  <a:lnTo>
                    <a:pt x="1586230" y="1264619"/>
                  </a:lnTo>
                  <a:lnTo>
                    <a:pt x="1608138" y="1273195"/>
                  </a:lnTo>
                  <a:lnTo>
                    <a:pt x="1630363" y="1281453"/>
                  </a:lnTo>
                  <a:lnTo>
                    <a:pt x="1651953" y="1289393"/>
                  </a:lnTo>
                  <a:lnTo>
                    <a:pt x="1695133" y="1304321"/>
                  </a:lnTo>
                  <a:lnTo>
                    <a:pt x="1737360" y="1318613"/>
                  </a:lnTo>
                  <a:lnTo>
                    <a:pt x="1778635" y="1331953"/>
                  </a:lnTo>
                  <a:lnTo>
                    <a:pt x="1819275" y="1344339"/>
                  </a:lnTo>
                  <a:lnTo>
                    <a:pt x="1896428" y="1368795"/>
                  </a:lnTo>
                  <a:lnTo>
                    <a:pt x="1933575" y="1380864"/>
                  </a:lnTo>
                  <a:lnTo>
                    <a:pt x="1969453" y="1392934"/>
                  </a:lnTo>
                  <a:lnTo>
                    <a:pt x="2004060" y="1405320"/>
                  </a:lnTo>
                  <a:lnTo>
                    <a:pt x="2020570" y="1411355"/>
                  </a:lnTo>
                  <a:lnTo>
                    <a:pt x="2037080" y="1417707"/>
                  </a:lnTo>
                  <a:lnTo>
                    <a:pt x="2053273" y="1424695"/>
                  </a:lnTo>
                  <a:lnTo>
                    <a:pt x="2068830" y="1431047"/>
                  </a:lnTo>
                  <a:lnTo>
                    <a:pt x="2084705" y="1438352"/>
                  </a:lnTo>
                  <a:lnTo>
                    <a:pt x="2099628" y="1445339"/>
                  </a:lnTo>
                  <a:lnTo>
                    <a:pt x="2106930" y="1449150"/>
                  </a:lnTo>
                  <a:lnTo>
                    <a:pt x="2114233" y="1453279"/>
                  </a:lnTo>
                  <a:lnTo>
                    <a:pt x="2120900" y="1458044"/>
                  </a:lnTo>
                  <a:lnTo>
                    <a:pt x="2127568" y="1463125"/>
                  </a:lnTo>
                  <a:lnTo>
                    <a:pt x="2134235" y="1468207"/>
                  </a:lnTo>
                  <a:lnTo>
                    <a:pt x="2140585" y="1474242"/>
                  </a:lnTo>
                  <a:lnTo>
                    <a:pt x="2146618" y="1480276"/>
                  </a:lnTo>
                  <a:lnTo>
                    <a:pt x="2152650" y="1486628"/>
                  </a:lnTo>
                  <a:lnTo>
                    <a:pt x="2158365" y="1493298"/>
                  </a:lnTo>
                  <a:lnTo>
                    <a:pt x="2163763" y="1500286"/>
                  </a:lnTo>
                  <a:lnTo>
                    <a:pt x="2169160" y="1507908"/>
                  </a:lnTo>
                  <a:lnTo>
                    <a:pt x="2174558" y="1515213"/>
                  </a:lnTo>
                  <a:lnTo>
                    <a:pt x="2179638" y="1522836"/>
                  </a:lnTo>
                  <a:lnTo>
                    <a:pt x="2184718" y="1531094"/>
                  </a:lnTo>
                  <a:lnTo>
                    <a:pt x="2189163" y="1539352"/>
                  </a:lnTo>
                  <a:lnTo>
                    <a:pt x="2193925" y="1547927"/>
                  </a:lnTo>
                  <a:lnTo>
                    <a:pt x="2198370" y="1556502"/>
                  </a:lnTo>
                  <a:lnTo>
                    <a:pt x="2202498" y="1565396"/>
                  </a:lnTo>
                  <a:lnTo>
                    <a:pt x="2210435" y="1583817"/>
                  </a:lnTo>
                  <a:lnTo>
                    <a:pt x="2218055" y="1602556"/>
                  </a:lnTo>
                  <a:lnTo>
                    <a:pt x="2224723" y="1622248"/>
                  </a:lnTo>
                  <a:lnTo>
                    <a:pt x="2230755" y="1641939"/>
                  </a:lnTo>
                  <a:lnTo>
                    <a:pt x="2236788" y="1662584"/>
                  </a:lnTo>
                  <a:lnTo>
                    <a:pt x="2241868" y="1682911"/>
                  </a:lnTo>
                  <a:lnTo>
                    <a:pt x="2246631" y="1703238"/>
                  </a:lnTo>
                  <a:lnTo>
                    <a:pt x="2250758" y="1724200"/>
                  </a:lnTo>
                  <a:lnTo>
                    <a:pt x="2254885" y="1744527"/>
                  </a:lnTo>
                  <a:lnTo>
                    <a:pt x="2258378" y="1764537"/>
                  </a:lnTo>
                  <a:lnTo>
                    <a:pt x="2261235" y="1784546"/>
                  </a:lnTo>
                  <a:lnTo>
                    <a:pt x="2263775" y="1803920"/>
                  </a:lnTo>
                  <a:lnTo>
                    <a:pt x="2266315" y="1822977"/>
                  </a:lnTo>
                  <a:lnTo>
                    <a:pt x="2267903" y="1841081"/>
                  </a:lnTo>
                  <a:lnTo>
                    <a:pt x="2269808" y="1859184"/>
                  </a:lnTo>
                  <a:lnTo>
                    <a:pt x="2272348" y="1891581"/>
                  </a:lnTo>
                  <a:lnTo>
                    <a:pt x="2273618" y="1920165"/>
                  </a:lnTo>
                  <a:lnTo>
                    <a:pt x="2274571" y="1943669"/>
                  </a:lnTo>
                  <a:lnTo>
                    <a:pt x="2274888" y="1961455"/>
                  </a:lnTo>
                  <a:lnTo>
                    <a:pt x="2274571" y="1964948"/>
                  </a:lnTo>
                  <a:lnTo>
                    <a:pt x="2274253" y="1968760"/>
                  </a:lnTo>
                  <a:lnTo>
                    <a:pt x="2272665" y="1972571"/>
                  </a:lnTo>
                  <a:lnTo>
                    <a:pt x="2271395" y="1976065"/>
                  </a:lnTo>
                  <a:lnTo>
                    <a:pt x="2269173" y="1979876"/>
                  </a:lnTo>
                  <a:lnTo>
                    <a:pt x="2266633" y="1983687"/>
                  </a:lnTo>
                  <a:lnTo>
                    <a:pt x="2263775" y="1987181"/>
                  </a:lnTo>
                  <a:lnTo>
                    <a:pt x="2260601" y="1991310"/>
                  </a:lnTo>
                  <a:lnTo>
                    <a:pt x="2256473" y="1995121"/>
                  </a:lnTo>
                  <a:lnTo>
                    <a:pt x="2252345" y="1998615"/>
                  </a:lnTo>
                  <a:lnTo>
                    <a:pt x="2247583" y="2002744"/>
                  </a:lnTo>
                  <a:lnTo>
                    <a:pt x="2242185" y="2006238"/>
                  </a:lnTo>
                  <a:lnTo>
                    <a:pt x="2236471" y="2010367"/>
                  </a:lnTo>
                  <a:lnTo>
                    <a:pt x="2230438" y="2014178"/>
                  </a:lnTo>
                  <a:lnTo>
                    <a:pt x="2224088" y="2017672"/>
                  </a:lnTo>
                  <a:lnTo>
                    <a:pt x="2216785" y="2021800"/>
                  </a:lnTo>
                  <a:lnTo>
                    <a:pt x="2209165" y="2025294"/>
                  </a:lnTo>
                  <a:lnTo>
                    <a:pt x="2201545" y="2029105"/>
                  </a:lnTo>
                  <a:lnTo>
                    <a:pt x="2183765" y="2036410"/>
                  </a:lnTo>
                  <a:lnTo>
                    <a:pt x="2165033" y="2044033"/>
                  </a:lnTo>
                  <a:lnTo>
                    <a:pt x="2143760" y="2051021"/>
                  </a:lnTo>
                  <a:lnTo>
                    <a:pt x="2120900" y="2058326"/>
                  </a:lnTo>
                  <a:lnTo>
                    <a:pt x="2095818" y="2064995"/>
                  </a:lnTo>
                  <a:lnTo>
                    <a:pt x="2069465" y="2071665"/>
                  </a:lnTo>
                  <a:lnTo>
                    <a:pt x="2040573" y="2078335"/>
                  </a:lnTo>
                  <a:lnTo>
                    <a:pt x="2010410" y="2084370"/>
                  </a:lnTo>
                  <a:lnTo>
                    <a:pt x="1977708" y="2090404"/>
                  </a:lnTo>
                  <a:lnTo>
                    <a:pt x="1943418" y="2096121"/>
                  </a:lnTo>
                  <a:lnTo>
                    <a:pt x="1907223" y="2101838"/>
                  </a:lnTo>
                  <a:lnTo>
                    <a:pt x="1868805" y="2106920"/>
                  </a:lnTo>
                  <a:lnTo>
                    <a:pt x="1829118" y="2111684"/>
                  </a:lnTo>
                  <a:lnTo>
                    <a:pt x="1786890" y="2116131"/>
                  </a:lnTo>
                  <a:lnTo>
                    <a:pt x="1742758" y="2120259"/>
                  </a:lnTo>
                  <a:lnTo>
                    <a:pt x="1697038" y="2124071"/>
                  </a:lnTo>
                  <a:lnTo>
                    <a:pt x="1649413" y="2127247"/>
                  </a:lnTo>
                  <a:lnTo>
                    <a:pt x="1599565" y="2130105"/>
                  </a:lnTo>
                  <a:lnTo>
                    <a:pt x="1547813" y="2132329"/>
                  </a:lnTo>
                  <a:lnTo>
                    <a:pt x="1494155" y="2134234"/>
                  </a:lnTo>
                  <a:lnTo>
                    <a:pt x="1438275" y="2135505"/>
                  </a:lnTo>
                  <a:lnTo>
                    <a:pt x="1380490" y="2136775"/>
                  </a:lnTo>
                  <a:lnTo>
                    <a:pt x="1320800" y="2136775"/>
                  </a:lnTo>
                  <a:lnTo>
                    <a:pt x="1472565" y="1216025"/>
                  </a:lnTo>
                  <a:close/>
                  <a:moveTo>
                    <a:pt x="802373" y="1216025"/>
                  </a:moveTo>
                  <a:lnTo>
                    <a:pt x="954088" y="2136775"/>
                  </a:lnTo>
                  <a:lnTo>
                    <a:pt x="894418" y="2136775"/>
                  </a:lnTo>
                  <a:lnTo>
                    <a:pt x="836652" y="2135505"/>
                  </a:lnTo>
                  <a:lnTo>
                    <a:pt x="780790" y="2134234"/>
                  </a:lnTo>
                  <a:lnTo>
                    <a:pt x="727151" y="2132329"/>
                  </a:lnTo>
                  <a:lnTo>
                    <a:pt x="675415" y="2130105"/>
                  </a:lnTo>
                  <a:lnTo>
                    <a:pt x="625584" y="2127247"/>
                  </a:lnTo>
                  <a:lnTo>
                    <a:pt x="577975" y="2124071"/>
                  </a:lnTo>
                  <a:lnTo>
                    <a:pt x="531953" y="2120259"/>
                  </a:lnTo>
                  <a:lnTo>
                    <a:pt x="488153" y="2116131"/>
                  </a:lnTo>
                  <a:lnTo>
                    <a:pt x="445939" y="2111684"/>
                  </a:lnTo>
                  <a:lnTo>
                    <a:pt x="405947" y="2106920"/>
                  </a:lnTo>
                  <a:lnTo>
                    <a:pt x="367860" y="2101838"/>
                  </a:lnTo>
                  <a:lnTo>
                    <a:pt x="331677" y="2096121"/>
                  </a:lnTo>
                  <a:lnTo>
                    <a:pt x="297398" y="2090404"/>
                  </a:lnTo>
                  <a:lnTo>
                    <a:pt x="265024" y="2084370"/>
                  </a:lnTo>
                  <a:lnTo>
                    <a:pt x="234554" y="2078335"/>
                  </a:lnTo>
                  <a:lnTo>
                    <a:pt x="205989" y="2071665"/>
                  </a:lnTo>
                  <a:lnTo>
                    <a:pt x="179010" y="2064995"/>
                  </a:lnTo>
                  <a:lnTo>
                    <a:pt x="154254" y="2058326"/>
                  </a:lnTo>
                  <a:lnTo>
                    <a:pt x="131401" y="2051021"/>
                  </a:lnTo>
                  <a:lnTo>
                    <a:pt x="110136" y="2044033"/>
                  </a:lnTo>
                  <a:lnTo>
                    <a:pt x="91092" y="2036410"/>
                  </a:lnTo>
                  <a:lnTo>
                    <a:pt x="73635" y="2029105"/>
                  </a:lnTo>
                  <a:lnTo>
                    <a:pt x="66018" y="2025294"/>
                  </a:lnTo>
                  <a:lnTo>
                    <a:pt x="58400" y="2021800"/>
                  </a:lnTo>
                  <a:lnTo>
                    <a:pt x="51100" y="2017672"/>
                  </a:lnTo>
                  <a:lnTo>
                    <a:pt x="44435" y="2014178"/>
                  </a:lnTo>
                  <a:lnTo>
                    <a:pt x="38404" y="2010367"/>
                  </a:lnTo>
                  <a:lnTo>
                    <a:pt x="32691" y="2006238"/>
                  </a:lnTo>
                  <a:lnTo>
                    <a:pt x="27613" y="2002744"/>
                  </a:lnTo>
                  <a:lnTo>
                    <a:pt x="22852" y="1998615"/>
                  </a:lnTo>
                  <a:lnTo>
                    <a:pt x="18726" y="1995121"/>
                  </a:lnTo>
                  <a:lnTo>
                    <a:pt x="14600" y="1991310"/>
                  </a:lnTo>
                  <a:lnTo>
                    <a:pt x="11109" y="1987181"/>
                  </a:lnTo>
                  <a:lnTo>
                    <a:pt x="8252" y="1983687"/>
                  </a:lnTo>
                  <a:lnTo>
                    <a:pt x="5713" y="1979876"/>
                  </a:lnTo>
                  <a:lnTo>
                    <a:pt x="3491" y="1976065"/>
                  </a:lnTo>
                  <a:lnTo>
                    <a:pt x="2222" y="1972571"/>
                  </a:lnTo>
                  <a:lnTo>
                    <a:pt x="1269" y="1968760"/>
                  </a:lnTo>
                  <a:lnTo>
                    <a:pt x="317" y="1964948"/>
                  </a:lnTo>
                  <a:lnTo>
                    <a:pt x="0" y="1961455"/>
                  </a:lnTo>
                  <a:lnTo>
                    <a:pt x="317" y="1943669"/>
                  </a:lnTo>
                  <a:lnTo>
                    <a:pt x="1269" y="1920165"/>
                  </a:lnTo>
                  <a:lnTo>
                    <a:pt x="2856" y="1891581"/>
                  </a:lnTo>
                  <a:lnTo>
                    <a:pt x="5395" y="1859184"/>
                  </a:lnTo>
                  <a:lnTo>
                    <a:pt x="6982" y="1841081"/>
                  </a:lnTo>
                  <a:lnTo>
                    <a:pt x="8887" y="1822977"/>
                  </a:lnTo>
                  <a:lnTo>
                    <a:pt x="11109" y="1803920"/>
                  </a:lnTo>
                  <a:lnTo>
                    <a:pt x="13965" y="1784546"/>
                  </a:lnTo>
                  <a:lnTo>
                    <a:pt x="16822" y="1764537"/>
                  </a:lnTo>
                  <a:lnTo>
                    <a:pt x="20313" y="1744527"/>
                  </a:lnTo>
                  <a:lnTo>
                    <a:pt x="24122" y="1724200"/>
                  </a:lnTo>
                  <a:lnTo>
                    <a:pt x="28248" y="1703238"/>
                  </a:lnTo>
                  <a:lnTo>
                    <a:pt x="33326" y="1682911"/>
                  </a:lnTo>
                  <a:lnTo>
                    <a:pt x="38404" y="1662584"/>
                  </a:lnTo>
                  <a:lnTo>
                    <a:pt x="44118" y="1641939"/>
                  </a:lnTo>
                  <a:lnTo>
                    <a:pt x="50465" y="1622248"/>
                  </a:lnTo>
                  <a:lnTo>
                    <a:pt x="57448" y="1602556"/>
                  </a:lnTo>
                  <a:lnTo>
                    <a:pt x="64748" y="1583817"/>
                  </a:lnTo>
                  <a:lnTo>
                    <a:pt x="72683" y="1565396"/>
                  </a:lnTo>
                  <a:lnTo>
                    <a:pt x="77127" y="1556502"/>
                  </a:lnTo>
                  <a:lnTo>
                    <a:pt x="81253" y="1547927"/>
                  </a:lnTo>
                  <a:lnTo>
                    <a:pt x="86014" y="1539352"/>
                  </a:lnTo>
                  <a:lnTo>
                    <a:pt x="90457" y="1531094"/>
                  </a:lnTo>
                  <a:lnTo>
                    <a:pt x="95536" y="1522836"/>
                  </a:lnTo>
                  <a:lnTo>
                    <a:pt x="100614" y="1515213"/>
                  </a:lnTo>
                  <a:lnTo>
                    <a:pt x="105692" y="1507908"/>
                  </a:lnTo>
                  <a:lnTo>
                    <a:pt x="111088" y="1500286"/>
                  </a:lnTo>
                  <a:lnTo>
                    <a:pt x="116801" y="1493298"/>
                  </a:lnTo>
                  <a:lnTo>
                    <a:pt x="122514" y="1486628"/>
                  </a:lnTo>
                  <a:lnTo>
                    <a:pt x="128545" y="1480276"/>
                  </a:lnTo>
                  <a:lnTo>
                    <a:pt x="134575" y="1474242"/>
                  </a:lnTo>
                  <a:lnTo>
                    <a:pt x="140923" y="1468207"/>
                  </a:lnTo>
                  <a:lnTo>
                    <a:pt x="147588" y="1463125"/>
                  </a:lnTo>
                  <a:lnTo>
                    <a:pt x="154254" y="1458044"/>
                  </a:lnTo>
                  <a:lnTo>
                    <a:pt x="161236" y="1453279"/>
                  </a:lnTo>
                  <a:lnTo>
                    <a:pt x="168219" y="1449150"/>
                  </a:lnTo>
                  <a:lnTo>
                    <a:pt x="175519" y="1445339"/>
                  </a:lnTo>
                  <a:lnTo>
                    <a:pt x="190436" y="1438352"/>
                  </a:lnTo>
                  <a:lnTo>
                    <a:pt x="205989" y="1431047"/>
                  </a:lnTo>
                  <a:lnTo>
                    <a:pt x="221541" y="1424695"/>
                  </a:lnTo>
                  <a:lnTo>
                    <a:pt x="237728" y="1417707"/>
                  </a:lnTo>
                  <a:lnTo>
                    <a:pt x="254233" y="1411355"/>
                  </a:lnTo>
                  <a:lnTo>
                    <a:pt x="271055" y="1405320"/>
                  </a:lnTo>
                  <a:lnTo>
                    <a:pt x="305651" y="1392934"/>
                  </a:lnTo>
                  <a:lnTo>
                    <a:pt x="341516" y="1380864"/>
                  </a:lnTo>
                  <a:lnTo>
                    <a:pt x="378651" y="1368795"/>
                  </a:lnTo>
                  <a:lnTo>
                    <a:pt x="456096" y="1344339"/>
                  </a:lnTo>
                  <a:lnTo>
                    <a:pt x="496405" y="1331953"/>
                  </a:lnTo>
                  <a:lnTo>
                    <a:pt x="537666" y="1318613"/>
                  </a:lnTo>
                  <a:lnTo>
                    <a:pt x="579880" y="1304321"/>
                  </a:lnTo>
                  <a:lnTo>
                    <a:pt x="622728" y="1289393"/>
                  </a:lnTo>
                  <a:lnTo>
                    <a:pt x="644628" y="1281453"/>
                  </a:lnTo>
                  <a:lnTo>
                    <a:pt x="666846" y="1273195"/>
                  </a:lnTo>
                  <a:lnTo>
                    <a:pt x="689063" y="1264619"/>
                  </a:lnTo>
                  <a:lnTo>
                    <a:pt x="711281" y="1255726"/>
                  </a:lnTo>
                  <a:lnTo>
                    <a:pt x="733816" y="1246198"/>
                  </a:lnTo>
                  <a:lnTo>
                    <a:pt x="756668" y="1236670"/>
                  </a:lnTo>
                  <a:lnTo>
                    <a:pt x="779521" y="1226506"/>
                  </a:lnTo>
                  <a:lnTo>
                    <a:pt x="802373" y="1216025"/>
                  </a:lnTo>
                  <a:close/>
                  <a:moveTo>
                    <a:pt x="1137444" y="0"/>
                  </a:moveTo>
                  <a:lnTo>
                    <a:pt x="1148251" y="317"/>
                  </a:lnTo>
                  <a:lnTo>
                    <a:pt x="1159376" y="635"/>
                  </a:lnTo>
                  <a:lnTo>
                    <a:pt x="1170183" y="1587"/>
                  </a:lnTo>
                  <a:lnTo>
                    <a:pt x="1180990" y="2539"/>
                  </a:lnTo>
                  <a:lnTo>
                    <a:pt x="1191797" y="3809"/>
                  </a:lnTo>
                  <a:lnTo>
                    <a:pt x="1202604" y="5714"/>
                  </a:lnTo>
                  <a:lnTo>
                    <a:pt x="1212776" y="7936"/>
                  </a:lnTo>
                  <a:lnTo>
                    <a:pt x="1223265" y="10158"/>
                  </a:lnTo>
                  <a:lnTo>
                    <a:pt x="1233754" y="12380"/>
                  </a:lnTo>
                  <a:lnTo>
                    <a:pt x="1243926" y="15237"/>
                  </a:lnTo>
                  <a:lnTo>
                    <a:pt x="1254097" y="18728"/>
                  </a:lnTo>
                  <a:lnTo>
                    <a:pt x="1264268" y="22220"/>
                  </a:lnTo>
                  <a:lnTo>
                    <a:pt x="1274122" y="25712"/>
                  </a:lnTo>
                  <a:lnTo>
                    <a:pt x="1283975" y="29838"/>
                  </a:lnTo>
                  <a:lnTo>
                    <a:pt x="1293829" y="33965"/>
                  </a:lnTo>
                  <a:lnTo>
                    <a:pt x="1303682" y="38726"/>
                  </a:lnTo>
                  <a:lnTo>
                    <a:pt x="1312900" y="43170"/>
                  </a:lnTo>
                  <a:lnTo>
                    <a:pt x="1322118" y="48249"/>
                  </a:lnTo>
                  <a:lnTo>
                    <a:pt x="1331654" y="53645"/>
                  </a:lnTo>
                  <a:lnTo>
                    <a:pt x="1340871" y="59041"/>
                  </a:lnTo>
                  <a:lnTo>
                    <a:pt x="1349771" y="64755"/>
                  </a:lnTo>
                  <a:lnTo>
                    <a:pt x="1358353" y="70786"/>
                  </a:lnTo>
                  <a:lnTo>
                    <a:pt x="1367253" y="76817"/>
                  </a:lnTo>
                  <a:lnTo>
                    <a:pt x="1375835" y="83801"/>
                  </a:lnTo>
                  <a:lnTo>
                    <a:pt x="1384100" y="90149"/>
                  </a:lnTo>
                  <a:lnTo>
                    <a:pt x="1392364" y="97450"/>
                  </a:lnTo>
                  <a:lnTo>
                    <a:pt x="1400628" y="104433"/>
                  </a:lnTo>
                  <a:lnTo>
                    <a:pt x="1408575" y="111734"/>
                  </a:lnTo>
                  <a:lnTo>
                    <a:pt x="1416521" y="119035"/>
                  </a:lnTo>
                  <a:lnTo>
                    <a:pt x="1424149" y="126971"/>
                  </a:lnTo>
                  <a:lnTo>
                    <a:pt x="1431460" y="134906"/>
                  </a:lnTo>
                  <a:lnTo>
                    <a:pt x="1439089" y="143159"/>
                  </a:lnTo>
                  <a:lnTo>
                    <a:pt x="1446081" y="151730"/>
                  </a:lnTo>
                  <a:lnTo>
                    <a:pt x="1453074" y="160300"/>
                  </a:lnTo>
                  <a:lnTo>
                    <a:pt x="1459749" y="168871"/>
                  </a:lnTo>
                  <a:lnTo>
                    <a:pt x="1466742" y="177759"/>
                  </a:lnTo>
                  <a:lnTo>
                    <a:pt x="1472781" y="187282"/>
                  </a:lnTo>
                  <a:lnTo>
                    <a:pt x="1479139" y="196487"/>
                  </a:lnTo>
                  <a:lnTo>
                    <a:pt x="1485178" y="205693"/>
                  </a:lnTo>
                  <a:lnTo>
                    <a:pt x="1490899" y="215533"/>
                  </a:lnTo>
                  <a:lnTo>
                    <a:pt x="1496621" y="225373"/>
                  </a:lnTo>
                  <a:lnTo>
                    <a:pt x="1502024" y="235531"/>
                  </a:lnTo>
                  <a:lnTo>
                    <a:pt x="1507428" y="245688"/>
                  </a:lnTo>
                  <a:lnTo>
                    <a:pt x="1512513" y="255846"/>
                  </a:lnTo>
                  <a:lnTo>
                    <a:pt x="1517281" y="266321"/>
                  </a:lnTo>
                  <a:lnTo>
                    <a:pt x="1521731" y="277114"/>
                  </a:lnTo>
                  <a:lnTo>
                    <a:pt x="1526181" y="287906"/>
                  </a:lnTo>
                  <a:lnTo>
                    <a:pt x="1530313" y="298381"/>
                  </a:lnTo>
                  <a:lnTo>
                    <a:pt x="1534445" y="309491"/>
                  </a:lnTo>
                  <a:lnTo>
                    <a:pt x="1537942" y="320601"/>
                  </a:lnTo>
                  <a:lnTo>
                    <a:pt x="1541438" y="332028"/>
                  </a:lnTo>
                  <a:lnTo>
                    <a:pt x="1544617" y="343456"/>
                  </a:lnTo>
                  <a:lnTo>
                    <a:pt x="1547477" y="355201"/>
                  </a:lnTo>
                  <a:lnTo>
                    <a:pt x="1550656" y="366945"/>
                  </a:lnTo>
                  <a:lnTo>
                    <a:pt x="1552881" y="378373"/>
                  </a:lnTo>
                  <a:lnTo>
                    <a:pt x="1555106" y="390435"/>
                  </a:lnTo>
                  <a:lnTo>
                    <a:pt x="1557331" y="402180"/>
                  </a:lnTo>
                  <a:lnTo>
                    <a:pt x="1558602" y="414559"/>
                  </a:lnTo>
                  <a:lnTo>
                    <a:pt x="1560509" y="426622"/>
                  </a:lnTo>
                  <a:lnTo>
                    <a:pt x="1561463" y="438684"/>
                  </a:lnTo>
                  <a:lnTo>
                    <a:pt x="1562734" y="451381"/>
                  </a:lnTo>
                  <a:lnTo>
                    <a:pt x="1563370" y="463760"/>
                  </a:lnTo>
                  <a:lnTo>
                    <a:pt x="1563688" y="476458"/>
                  </a:lnTo>
                  <a:lnTo>
                    <a:pt x="1563688" y="488837"/>
                  </a:lnTo>
                  <a:lnTo>
                    <a:pt x="1563688" y="504074"/>
                  </a:lnTo>
                  <a:lnTo>
                    <a:pt x="1563052" y="519310"/>
                  </a:lnTo>
                  <a:lnTo>
                    <a:pt x="1562099" y="534864"/>
                  </a:lnTo>
                  <a:lnTo>
                    <a:pt x="1560509" y="550418"/>
                  </a:lnTo>
                  <a:lnTo>
                    <a:pt x="1559238" y="566289"/>
                  </a:lnTo>
                  <a:lnTo>
                    <a:pt x="1557013" y="581843"/>
                  </a:lnTo>
                  <a:lnTo>
                    <a:pt x="1554470" y="598032"/>
                  </a:lnTo>
                  <a:lnTo>
                    <a:pt x="1551609" y="613903"/>
                  </a:lnTo>
                  <a:lnTo>
                    <a:pt x="1548431" y="630092"/>
                  </a:lnTo>
                  <a:lnTo>
                    <a:pt x="1544617" y="645963"/>
                  </a:lnTo>
                  <a:lnTo>
                    <a:pt x="1541120" y="662470"/>
                  </a:lnTo>
                  <a:lnTo>
                    <a:pt x="1536988" y="678658"/>
                  </a:lnTo>
                  <a:lnTo>
                    <a:pt x="1532220" y="694847"/>
                  </a:lnTo>
                  <a:lnTo>
                    <a:pt x="1527453" y="710718"/>
                  </a:lnTo>
                  <a:lnTo>
                    <a:pt x="1522685" y="726590"/>
                  </a:lnTo>
                  <a:lnTo>
                    <a:pt x="1516963" y="742778"/>
                  </a:lnTo>
                  <a:lnTo>
                    <a:pt x="1510924" y="758332"/>
                  </a:lnTo>
                  <a:lnTo>
                    <a:pt x="1504885" y="774521"/>
                  </a:lnTo>
                  <a:lnTo>
                    <a:pt x="1498528" y="790075"/>
                  </a:lnTo>
                  <a:lnTo>
                    <a:pt x="1492171" y="805629"/>
                  </a:lnTo>
                  <a:lnTo>
                    <a:pt x="1485178" y="821183"/>
                  </a:lnTo>
                  <a:lnTo>
                    <a:pt x="1477867" y="836102"/>
                  </a:lnTo>
                  <a:lnTo>
                    <a:pt x="1470556" y="851021"/>
                  </a:lnTo>
                  <a:lnTo>
                    <a:pt x="1462610" y="865940"/>
                  </a:lnTo>
                  <a:lnTo>
                    <a:pt x="1454664" y="880542"/>
                  </a:lnTo>
                  <a:lnTo>
                    <a:pt x="1446717" y="894826"/>
                  </a:lnTo>
                  <a:lnTo>
                    <a:pt x="1437817" y="908793"/>
                  </a:lnTo>
                  <a:lnTo>
                    <a:pt x="1428917" y="922759"/>
                  </a:lnTo>
                  <a:lnTo>
                    <a:pt x="1420017" y="936409"/>
                  </a:lnTo>
                  <a:lnTo>
                    <a:pt x="1411117" y="949106"/>
                  </a:lnTo>
                  <a:lnTo>
                    <a:pt x="1401264" y="962120"/>
                  </a:lnTo>
                  <a:lnTo>
                    <a:pt x="1391728" y="974500"/>
                  </a:lnTo>
                  <a:lnTo>
                    <a:pt x="1391728" y="1145593"/>
                  </a:lnTo>
                  <a:lnTo>
                    <a:pt x="1383146" y="1155433"/>
                  </a:lnTo>
                  <a:lnTo>
                    <a:pt x="1359625" y="1181462"/>
                  </a:lnTo>
                  <a:lnTo>
                    <a:pt x="1343414" y="1198603"/>
                  </a:lnTo>
                  <a:lnTo>
                    <a:pt x="1324979" y="1217966"/>
                  </a:lnTo>
                  <a:lnTo>
                    <a:pt x="1305272" y="1238916"/>
                  </a:lnTo>
                  <a:lnTo>
                    <a:pt x="1284611" y="1260184"/>
                  </a:lnTo>
                  <a:lnTo>
                    <a:pt x="1262679" y="1281769"/>
                  </a:lnTo>
                  <a:lnTo>
                    <a:pt x="1241065" y="1302084"/>
                  </a:lnTo>
                  <a:lnTo>
                    <a:pt x="1219769" y="1321765"/>
                  </a:lnTo>
                  <a:lnTo>
                    <a:pt x="1209279" y="1330653"/>
                  </a:lnTo>
                  <a:lnTo>
                    <a:pt x="1199426" y="1338906"/>
                  </a:lnTo>
                  <a:lnTo>
                    <a:pt x="1189572" y="1346842"/>
                  </a:lnTo>
                  <a:lnTo>
                    <a:pt x="1180672" y="1353825"/>
                  </a:lnTo>
                  <a:lnTo>
                    <a:pt x="1171772" y="1359856"/>
                  </a:lnTo>
                  <a:lnTo>
                    <a:pt x="1163508" y="1365252"/>
                  </a:lnTo>
                  <a:lnTo>
                    <a:pt x="1155879" y="1369061"/>
                  </a:lnTo>
                  <a:lnTo>
                    <a:pt x="1149204" y="1372236"/>
                  </a:lnTo>
                  <a:lnTo>
                    <a:pt x="1146026" y="1373505"/>
                  </a:lnTo>
                  <a:lnTo>
                    <a:pt x="1142529" y="1374140"/>
                  </a:lnTo>
                  <a:lnTo>
                    <a:pt x="1139669" y="1374775"/>
                  </a:lnTo>
                  <a:lnTo>
                    <a:pt x="1137444" y="1374775"/>
                  </a:lnTo>
                  <a:lnTo>
                    <a:pt x="1134901" y="1374775"/>
                  </a:lnTo>
                  <a:lnTo>
                    <a:pt x="1132040" y="1374140"/>
                  </a:lnTo>
                  <a:lnTo>
                    <a:pt x="1129180" y="1373505"/>
                  </a:lnTo>
                  <a:lnTo>
                    <a:pt x="1125683" y="1372236"/>
                  </a:lnTo>
                  <a:lnTo>
                    <a:pt x="1119008" y="1369061"/>
                  </a:lnTo>
                  <a:lnTo>
                    <a:pt x="1111062" y="1365252"/>
                  </a:lnTo>
                  <a:lnTo>
                    <a:pt x="1103115" y="1359856"/>
                  </a:lnTo>
                  <a:lnTo>
                    <a:pt x="1094215" y="1353825"/>
                  </a:lnTo>
                  <a:lnTo>
                    <a:pt x="1084998" y="1346842"/>
                  </a:lnTo>
                  <a:lnTo>
                    <a:pt x="1075144" y="1338906"/>
                  </a:lnTo>
                  <a:lnTo>
                    <a:pt x="1065291" y="1330653"/>
                  </a:lnTo>
                  <a:lnTo>
                    <a:pt x="1054801" y="1321765"/>
                  </a:lnTo>
                  <a:lnTo>
                    <a:pt x="1033823" y="1302084"/>
                  </a:lnTo>
                  <a:lnTo>
                    <a:pt x="1012209" y="1281769"/>
                  </a:lnTo>
                  <a:lnTo>
                    <a:pt x="990277" y="1260184"/>
                  </a:lnTo>
                  <a:lnTo>
                    <a:pt x="969616" y="1238916"/>
                  </a:lnTo>
                  <a:lnTo>
                    <a:pt x="949591" y="1217966"/>
                  </a:lnTo>
                  <a:lnTo>
                    <a:pt x="931474" y="1198603"/>
                  </a:lnTo>
                  <a:lnTo>
                    <a:pt x="915581" y="1181462"/>
                  </a:lnTo>
                  <a:lnTo>
                    <a:pt x="891742" y="1155433"/>
                  </a:lnTo>
                  <a:lnTo>
                    <a:pt x="883159" y="1145593"/>
                  </a:lnTo>
                  <a:lnTo>
                    <a:pt x="883159" y="974500"/>
                  </a:lnTo>
                  <a:lnTo>
                    <a:pt x="873624" y="962120"/>
                  </a:lnTo>
                  <a:lnTo>
                    <a:pt x="863770" y="949106"/>
                  </a:lnTo>
                  <a:lnTo>
                    <a:pt x="854870" y="936409"/>
                  </a:lnTo>
                  <a:lnTo>
                    <a:pt x="845970" y="922759"/>
                  </a:lnTo>
                  <a:lnTo>
                    <a:pt x="837070" y="908793"/>
                  </a:lnTo>
                  <a:lnTo>
                    <a:pt x="828488" y="894826"/>
                  </a:lnTo>
                  <a:lnTo>
                    <a:pt x="820224" y="880542"/>
                  </a:lnTo>
                  <a:lnTo>
                    <a:pt x="812278" y="865940"/>
                  </a:lnTo>
                  <a:lnTo>
                    <a:pt x="804331" y="851021"/>
                  </a:lnTo>
                  <a:lnTo>
                    <a:pt x="796703" y="836102"/>
                  </a:lnTo>
                  <a:lnTo>
                    <a:pt x="789710" y="821183"/>
                  </a:lnTo>
                  <a:lnTo>
                    <a:pt x="782717" y="805629"/>
                  </a:lnTo>
                  <a:lnTo>
                    <a:pt x="776042" y="790075"/>
                  </a:lnTo>
                  <a:lnTo>
                    <a:pt x="770003" y="774521"/>
                  </a:lnTo>
                  <a:lnTo>
                    <a:pt x="763964" y="758332"/>
                  </a:lnTo>
                  <a:lnTo>
                    <a:pt x="758242" y="742778"/>
                  </a:lnTo>
                  <a:lnTo>
                    <a:pt x="752521" y="726590"/>
                  </a:lnTo>
                  <a:lnTo>
                    <a:pt x="747435" y="710718"/>
                  </a:lnTo>
                  <a:lnTo>
                    <a:pt x="742350" y="694847"/>
                  </a:lnTo>
                  <a:lnTo>
                    <a:pt x="737900" y="678658"/>
                  </a:lnTo>
                  <a:lnTo>
                    <a:pt x="733767" y="662470"/>
                  </a:lnTo>
                  <a:lnTo>
                    <a:pt x="729953" y="645963"/>
                  </a:lnTo>
                  <a:lnTo>
                    <a:pt x="726457" y="630092"/>
                  </a:lnTo>
                  <a:lnTo>
                    <a:pt x="723278" y="613903"/>
                  </a:lnTo>
                  <a:lnTo>
                    <a:pt x="720418" y="598032"/>
                  </a:lnTo>
                  <a:lnTo>
                    <a:pt x="717875" y="581843"/>
                  </a:lnTo>
                  <a:lnTo>
                    <a:pt x="715968" y="566289"/>
                  </a:lnTo>
                  <a:lnTo>
                    <a:pt x="714060" y="550418"/>
                  </a:lnTo>
                  <a:lnTo>
                    <a:pt x="713107" y="534864"/>
                  </a:lnTo>
                  <a:lnTo>
                    <a:pt x="711835" y="519310"/>
                  </a:lnTo>
                  <a:lnTo>
                    <a:pt x="711200" y="504074"/>
                  </a:lnTo>
                  <a:lnTo>
                    <a:pt x="711200" y="488837"/>
                  </a:lnTo>
                  <a:lnTo>
                    <a:pt x="711200" y="476458"/>
                  </a:lnTo>
                  <a:lnTo>
                    <a:pt x="711518" y="463760"/>
                  </a:lnTo>
                  <a:lnTo>
                    <a:pt x="712153" y="451381"/>
                  </a:lnTo>
                  <a:lnTo>
                    <a:pt x="713425" y="438684"/>
                  </a:lnTo>
                  <a:lnTo>
                    <a:pt x="714378" y="426622"/>
                  </a:lnTo>
                  <a:lnTo>
                    <a:pt x="715968" y="414559"/>
                  </a:lnTo>
                  <a:lnTo>
                    <a:pt x="717557" y="402180"/>
                  </a:lnTo>
                  <a:lnTo>
                    <a:pt x="719782" y="390435"/>
                  </a:lnTo>
                  <a:lnTo>
                    <a:pt x="722007" y="378373"/>
                  </a:lnTo>
                  <a:lnTo>
                    <a:pt x="724550" y="366945"/>
                  </a:lnTo>
                  <a:lnTo>
                    <a:pt x="727410" y="355201"/>
                  </a:lnTo>
                  <a:lnTo>
                    <a:pt x="730271" y="343456"/>
                  </a:lnTo>
                  <a:lnTo>
                    <a:pt x="733450" y="332028"/>
                  </a:lnTo>
                  <a:lnTo>
                    <a:pt x="736946" y="320601"/>
                  </a:lnTo>
                  <a:lnTo>
                    <a:pt x="740442" y="309491"/>
                  </a:lnTo>
                  <a:lnTo>
                    <a:pt x="744575" y="298381"/>
                  </a:lnTo>
                  <a:lnTo>
                    <a:pt x="748707" y="287906"/>
                  </a:lnTo>
                  <a:lnTo>
                    <a:pt x="753157" y="277114"/>
                  </a:lnTo>
                  <a:lnTo>
                    <a:pt x="757607" y="266321"/>
                  </a:lnTo>
                  <a:lnTo>
                    <a:pt x="762374" y="255846"/>
                  </a:lnTo>
                  <a:lnTo>
                    <a:pt x="767460" y="245688"/>
                  </a:lnTo>
                  <a:lnTo>
                    <a:pt x="772864" y="235531"/>
                  </a:lnTo>
                  <a:lnTo>
                    <a:pt x="778267" y="225373"/>
                  </a:lnTo>
                  <a:lnTo>
                    <a:pt x="783989" y="215533"/>
                  </a:lnTo>
                  <a:lnTo>
                    <a:pt x="789710" y="205693"/>
                  </a:lnTo>
                  <a:lnTo>
                    <a:pt x="795749" y="196487"/>
                  </a:lnTo>
                  <a:lnTo>
                    <a:pt x="801789" y="187282"/>
                  </a:lnTo>
                  <a:lnTo>
                    <a:pt x="808146" y="177759"/>
                  </a:lnTo>
                  <a:lnTo>
                    <a:pt x="815138" y="168871"/>
                  </a:lnTo>
                  <a:lnTo>
                    <a:pt x="821813" y="160300"/>
                  </a:lnTo>
                  <a:lnTo>
                    <a:pt x="828806" y="151730"/>
                  </a:lnTo>
                  <a:lnTo>
                    <a:pt x="835799" y="143159"/>
                  </a:lnTo>
                  <a:lnTo>
                    <a:pt x="843110" y="134906"/>
                  </a:lnTo>
                  <a:lnTo>
                    <a:pt x="850738" y="126971"/>
                  </a:lnTo>
                  <a:lnTo>
                    <a:pt x="858367" y="119035"/>
                  </a:lnTo>
                  <a:lnTo>
                    <a:pt x="866313" y="111734"/>
                  </a:lnTo>
                  <a:lnTo>
                    <a:pt x="874260" y="104433"/>
                  </a:lnTo>
                  <a:lnTo>
                    <a:pt x="882206" y="97450"/>
                  </a:lnTo>
                  <a:lnTo>
                    <a:pt x="890788" y="90149"/>
                  </a:lnTo>
                  <a:lnTo>
                    <a:pt x="899052" y="83801"/>
                  </a:lnTo>
                  <a:lnTo>
                    <a:pt x="907634" y="76817"/>
                  </a:lnTo>
                  <a:lnTo>
                    <a:pt x="916216" y="70786"/>
                  </a:lnTo>
                  <a:lnTo>
                    <a:pt x="925116" y="64755"/>
                  </a:lnTo>
                  <a:lnTo>
                    <a:pt x="934016" y="59041"/>
                  </a:lnTo>
                  <a:lnTo>
                    <a:pt x="943552" y="53645"/>
                  </a:lnTo>
                  <a:lnTo>
                    <a:pt x="952452" y="48249"/>
                  </a:lnTo>
                  <a:lnTo>
                    <a:pt x="961988" y="43170"/>
                  </a:lnTo>
                  <a:lnTo>
                    <a:pt x="971205" y="38726"/>
                  </a:lnTo>
                  <a:lnTo>
                    <a:pt x="981059" y="33965"/>
                  </a:lnTo>
                  <a:lnTo>
                    <a:pt x="990595" y="29838"/>
                  </a:lnTo>
                  <a:lnTo>
                    <a:pt x="1000766" y="25712"/>
                  </a:lnTo>
                  <a:lnTo>
                    <a:pt x="1010302" y="22220"/>
                  </a:lnTo>
                  <a:lnTo>
                    <a:pt x="1020791" y="18728"/>
                  </a:lnTo>
                  <a:lnTo>
                    <a:pt x="1030962" y="15237"/>
                  </a:lnTo>
                  <a:lnTo>
                    <a:pt x="1041134" y="12380"/>
                  </a:lnTo>
                  <a:lnTo>
                    <a:pt x="1051305" y="10158"/>
                  </a:lnTo>
                  <a:lnTo>
                    <a:pt x="1062112" y="7936"/>
                  </a:lnTo>
                  <a:lnTo>
                    <a:pt x="1072283" y="5714"/>
                  </a:lnTo>
                  <a:lnTo>
                    <a:pt x="1083091" y="3809"/>
                  </a:lnTo>
                  <a:lnTo>
                    <a:pt x="1093898" y="2539"/>
                  </a:lnTo>
                  <a:lnTo>
                    <a:pt x="1104705" y="1587"/>
                  </a:lnTo>
                  <a:lnTo>
                    <a:pt x="1115512" y="635"/>
                  </a:lnTo>
                  <a:lnTo>
                    <a:pt x="1126637" y="317"/>
                  </a:lnTo>
                  <a:lnTo>
                    <a:pt x="113744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98970" y="587699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？？？？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中国人寿物流争霸，</a:t>
            </a:r>
            <a:r>
              <a:rPr lang="en-US" altLang="zh-CN" dirty="0"/>
              <a:t>10</a:t>
            </a:r>
            <a:r>
              <a:rPr lang="zh-CN" altLang="en-US" dirty="0"/>
              <a:t>亿美元入股地产物流巨头普洛斯！</a:t>
            </a: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3269114" y="1978832"/>
            <a:ext cx="1860550" cy="1905000"/>
          </a:xfrm>
          <a:custGeom>
            <a:avLst/>
            <a:gdLst>
              <a:gd name="T0" fmla="*/ 1633270 w 3267075"/>
              <a:gd name="T1" fmla="*/ 1852966 h 3346451"/>
              <a:gd name="T2" fmla="*/ 1575411 w 3267075"/>
              <a:gd name="T3" fmla="*/ 1900649 h 3346451"/>
              <a:gd name="T4" fmla="*/ 1383389 w 3267075"/>
              <a:gd name="T5" fmla="*/ 1895210 h 3346451"/>
              <a:gd name="T6" fmla="*/ 1333304 w 3267075"/>
              <a:gd name="T7" fmla="*/ 1839731 h 3346451"/>
              <a:gd name="T8" fmla="*/ 495423 w 3267075"/>
              <a:gd name="T9" fmla="*/ 1801114 h 3346451"/>
              <a:gd name="T10" fmla="*/ 469748 w 3267075"/>
              <a:gd name="T11" fmla="*/ 1872365 h 3346451"/>
              <a:gd name="T12" fmla="*/ 401040 w 3267075"/>
              <a:gd name="T13" fmla="*/ 1905000 h 3346451"/>
              <a:gd name="T14" fmla="*/ 213358 w 3267075"/>
              <a:gd name="T15" fmla="*/ 1882337 h 3346451"/>
              <a:gd name="T16" fmla="*/ 177738 w 3267075"/>
              <a:gd name="T17" fmla="*/ 1815618 h 3346451"/>
              <a:gd name="T18" fmla="*/ 945846 w 3267075"/>
              <a:gd name="T19" fmla="*/ 1152218 h 3346451"/>
              <a:gd name="T20" fmla="*/ 945846 w 3267075"/>
              <a:gd name="T21" fmla="*/ 653375 h 3346451"/>
              <a:gd name="T22" fmla="*/ 68166 w 3267075"/>
              <a:gd name="T23" fmla="*/ 450900 h 3346451"/>
              <a:gd name="T24" fmla="*/ 75037 w 3267075"/>
              <a:gd name="T25" fmla="*/ 504574 h 3346451"/>
              <a:gd name="T26" fmla="*/ 69793 w 3267075"/>
              <a:gd name="T27" fmla="*/ 617344 h 3346451"/>
              <a:gd name="T28" fmla="*/ 72867 w 3267075"/>
              <a:gd name="T29" fmla="*/ 671560 h 3346451"/>
              <a:gd name="T30" fmla="*/ 71240 w 3267075"/>
              <a:gd name="T31" fmla="*/ 1083244 h 3346451"/>
              <a:gd name="T32" fmla="*/ 71240 w 3267075"/>
              <a:gd name="T33" fmla="*/ 1137460 h 3346451"/>
              <a:gd name="T34" fmla="*/ 72867 w 3267075"/>
              <a:gd name="T35" fmla="*/ 1250050 h 3346451"/>
              <a:gd name="T36" fmla="*/ 69793 w 3267075"/>
              <a:gd name="T37" fmla="*/ 1304266 h 3346451"/>
              <a:gd name="T38" fmla="*/ 241022 w 3267075"/>
              <a:gd name="T39" fmla="*/ 1335711 h 3346451"/>
              <a:gd name="T40" fmla="*/ 277726 w 3267075"/>
              <a:gd name="T41" fmla="*/ 1313844 h 3346451"/>
              <a:gd name="T42" fmla="*/ 288213 w 3267075"/>
              <a:gd name="T43" fmla="*/ 1271555 h 3346451"/>
              <a:gd name="T44" fmla="*/ 266336 w 3267075"/>
              <a:gd name="T45" fmla="*/ 1234688 h 3346451"/>
              <a:gd name="T46" fmla="*/ 232705 w 3267075"/>
              <a:gd name="T47" fmla="*/ 1166737 h 3346451"/>
              <a:gd name="T48" fmla="*/ 272483 w 3267075"/>
              <a:gd name="T49" fmla="*/ 1150291 h 3346451"/>
              <a:gd name="T50" fmla="*/ 288937 w 3267075"/>
              <a:gd name="T51" fmla="*/ 1110532 h 3346451"/>
              <a:gd name="T52" fmla="*/ 272483 w 3267075"/>
              <a:gd name="T53" fmla="*/ 1070412 h 3346451"/>
              <a:gd name="T54" fmla="*/ 232705 w 3267075"/>
              <a:gd name="T55" fmla="*/ 1053786 h 3346451"/>
              <a:gd name="T56" fmla="*/ 266336 w 3267075"/>
              <a:gd name="T57" fmla="*/ 686560 h 3346451"/>
              <a:gd name="T58" fmla="*/ 288213 w 3267075"/>
              <a:gd name="T59" fmla="*/ 649874 h 3346451"/>
              <a:gd name="T60" fmla="*/ 277726 w 3267075"/>
              <a:gd name="T61" fmla="*/ 607585 h 3346451"/>
              <a:gd name="T62" fmla="*/ 241022 w 3267075"/>
              <a:gd name="T63" fmla="*/ 585718 h 3346451"/>
              <a:gd name="T64" fmla="*/ 259465 w 3267075"/>
              <a:gd name="T65" fmla="*/ 521381 h 3346451"/>
              <a:gd name="T66" fmla="*/ 286405 w 3267075"/>
              <a:gd name="T67" fmla="*/ 488490 h 3346451"/>
              <a:gd name="T68" fmla="*/ 282247 w 3267075"/>
              <a:gd name="T69" fmla="*/ 444755 h 3346451"/>
              <a:gd name="T70" fmla="*/ 249339 w 3267075"/>
              <a:gd name="T71" fmla="*/ 417828 h 3346451"/>
              <a:gd name="T72" fmla="*/ 518206 w 3267075"/>
              <a:gd name="T73" fmla="*/ 235480 h 3346451"/>
              <a:gd name="T74" fmla="*/ 419302 w 3267075"/>
              <a:gd name="T75" fmla="*/ 316624 h 3346451"/>
              <a:gd name="T76" fmla="*/ 404294 w 3267075"/>
              <a:gd name="T77" fmla="*/ 1391554 h 3346451"/>
              <a:gd name="T78" fmla="*/ 480597 w 3267075"/>
              <a:gd name="T79" fmla="*/ 1494023 h 3346451"/>
              <a:gd name="T80" fmla="*/ 1638333 w 3267075"/>
              <a:gd name="T81" fmla="*/ 1515167 h 3346451"/>
              <a:gd name="T82" fmla="*/ 1744650 w 3267075"/>
              <a:gd name="T83" fmla="*/ 1443963 h 3346451"/>
              <a:gd name="T84" fmla="*/ 1771772 w 3267075"/>
              <a:gd name="T85" fmla="*/ 371744 h 3346451"/>
              <a:gd name="T86" fmla="*/ 1705595 w 3267075"/>
              <a:gd name="T87" fmla="*/ 261685 h 3346451"/>
              <a:gd name="T88" fmla="*/ 1631101 w 3267075"/>
              <a:gd name="T89" fmla="*/ 0 h 3346451"/>
              <a:gd name="T90" fmla="*/ 1720421 w 3267075"/>
              <a:gd name="T91" fmla="*/ 17891 h 3346451"/>
              <a:gd name="T92" fmla="*/ 1793288 w 3267075"/>
              <a:gd name="T93" fmla="*/ 67228 h 3346451"/>
              <a:gd name="T94" fmla="*/ 1842650 w 3267075"/>
              <a:gd name="T95" fmla="*/ 140059 h 3346451"/>
              <a:gd name="T96" fmla="*/ 1860550 w 3267075"/>
              <a:gd name="T97" fmla="*/ 229335 h 3346451"/>
              <a:gd name="T98" fmla="*/ 1844639 w 3267075"/>
              <a:gd name="T99" fmla="*/ 1601552 h 3346451"/>
              <a:gd name="T100" fmla="*/ 1797085 w 3267075"/>
              <a:gd name="T101" fmla="*/ 1675829 h 3346451"/>
              <a:gd name="T102" fmla="*/ 1725484 w 3267075"/>
              <a:gd name="T103" fmla="*/ 1726612 h 3346451"/>
              <a:gd name="T104" fmla="*/ 1637067 w 3267075"/>
              <a:gd name="T105" fmla="*/ 1746672 h 3346451"/>
              <a:gd name="T106" fmla="*/ 150435 w 3267075"/>
              <a:gd name="T107" fmla="*/ 1732756 h 3346451"/>
              <a:gd name="T108" fmla="*/ 75218 w 3267075"/>
              <a:gd name="T109" fmla="*/ 1687214 h 3346451"/>
              <a:gd name="T110" fmla="*/ 22602 w 3267075"/>
              <a:gd name="T111" fmla="*/ 1616914 h 3346451"/>
              <a:gd name="T112" fmla="*/ 181 w 3267075"/>
              <a:gd name="T113" fmla="*/ 1529264 h 3346451"/>
              <a:gd name="T114" fmla="*/ 12115 w 3267075"/>
              <a:gd name="T115" fmla="*/ 155782 h 3346451"/>
              <a:gd name="T116" fmla="*/ 56052 w 3267075"/>
              <a:gd name="T117" fmla="*/ 79156 h 3346451"/>
              <a:gd name="T118" fmla="*/ 124941 w 3267075"/>
              <a:gd name="T119" fmla="*/ 25120 h 3346451"/>
              <a:gd name="T120" fmla="*/ 211731 w 3267075"/>
              <a:gd name="T121" fmla="*/ 723 h 33464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267075" h="3346451">
                <a:moveTo>
                  <a:pt x="2333308" y="3141663"/>
                </a:moveTo>
                <a:lnTo>
                  <a:pt x="2886393" y="3141663"/>
                </a:lnTo>
                <a:lnTo>
                  <a:pt x="2887980" y="3149307"/>
                </a:lnTo>
                <a:lnTo>
                  <a:pt x="2888615" y="3156632"/>
                </a:lnTo>
                <a:lnTo>
                  <a:pt x="2889250" y="3163957"/>
                </a:lnTo>
                <a:lnTo>
                  <a:pt x="2889250" y="3171283"/>
                </a:lnTo>
                <a:lnTo>
                  <a:pt x="2889250" y="3180200"/>
                </a:lnTo>
                <a:lnTo>
                  <a:pt x="2888615" y="3189436"/>
                </a:lnTo>
                <a:lnTo>
                  <a:pt x="2887028" y="3198354"/>
                </a:lnTo>
                <a:lnTo>
                  <a:pt x="2885758" y="3206953"/>
                </a:lnTo>
                <a:lnTo>
                  <a:pt x="2883853" y="3215553"/>
                </a:lnTo>
                <a:lnTo>
                  <a:pt x="2881630" y="3223833"/>
                </a:lnTo>
                <a:lnTo>
                  <a:pt x="2878455" y="3231795"/>
                </a:lnTo>
                <a:lnTo>
                  <a:pt x="2875598" y="3239439"/>
                </a:lnTo>
                <a:lnTo>
                  <a:pt x="2872105" y="3247401"/>
                </a:lnTo>
                <a:lnTo>
                  <a:pt x="2867978" y="3255045"/>
                </a:lnTo>
                <a:lnTo>
                  <a:pt x="2864168" y="3262370"/>
                </a:lnTo>
                <a:lnTo>
                  <a:pt x="2859405" y="3269377"/>
                </a:lnTo>
                <a:lnTo>
                  <a:pt x="2854643" y="3276384"/>
                </a:lnTo>
                <a:lnTo>
                  <a:pt x="2849245" y="3283072"/>
                </a:lnTo>
                <a:lnTo>
                  <a:pt x="2843848" y="3289123"/>
                </a:lnTo>
                <a:lnTo>
                  <a:pt x="2838133" y="3295493"/>
                </a:lnTo>
                <a:lnTo>
                  <a:pt x="2832100" y="3301226"/>
                </a:lnTo>
                <a:lnTo>
                  <a:pt x="2825750" y="3306640"/>
                </a:lnTo>
                <a:lnTo>
                  <a:pt x="2819083" y="3311736"/>
                </a:lnTo>
                <a:lnTo>
                  <a:pt x="2812415" y="3316832"/>
                </a:lnTo>
                <a:lnTo>
                  <a:pt x="2805113" y="3321291"/>
                </a:lnTo>
                <a:lnTo>
                  <a:pt x="2797810" y="3325750"/>
                </a:lnTo>
                <a:lnTo>
                  <a:pt x="2790190" y="3329253"/>
                </a:lnTo>
                <a:lnTo>
                  <a:pt x="2782570" y="3332756"/>
                </a:lnTo>
                <a:lnTo>
                  <a:pt x="2774633" y="3335941"/>
                </a:lnTo>
                <a:lnTo>
                  <a:pt x="2766378" y="3338808"/>
                </a:lnTo>
                <a:lnTo>
                  <a:pt x="2758123" y="3341037"/>
                </a:lnTo>
                <a:lnTo>
                  <a:pt x="2749868" y="3343266"/>
                </a:lnTo>
                <a:lnTo>
                  <a:pt x="2741295" y="3344540"/>
                </a:lnTo>
                <a:lnTo>
                  <a:pt x="2732405" y="3345814"/>
                </a:lnTo>
                <a:lnTo>
                  <a:pt x="2723515" y="3346451"/>
                </a:lnTo>
                <a:lnTo>
                  <a:pt x="2714625" y="3346451"/>
                </a:lnTo>
                <a:lnTo>
                  <a:pt x="2505075" y="3346451"/>
                </a:lnTo>
                <a:lnTo>
                  <a:pt x="2496185" y="3346451"/>
                </a:lnTo>
                <a:lnTo>
                  <a:pt x="2487295" y="3345814"/>
                </a:lnTo>
                <a:lnTo>
                  <a:pt x="2478405" y="3344540"/>
                </a:lnTo>
                <a:lnTo>
                  <a:pt x="2469833" y="3343266"/>
                </a:lnTo>
                <a:lnTo>
                  <a:pt x="2461578" y="3341037"/>
                </a:lnTo>
                <a:lnTo>
                  <a:pt x="2453005" y="3338808"/>
                </a:lnTo>
                <a:lnTo>
                  <a:pt x="2445068" y="3335941"/>
                </a:lnTo>
                <a:lnTo>
                  <a:pt x="2437130" y="3332756"/>
                </a:lnTo>
                <a:lnTo>
                  <a:pt x="2429193" y="3329253"/>
                </a:lnTo>
                <a:lnTo>
                  <a:pt x="2422208" y="3325750"/>
                </a:lnTo>
                <a:lnTo>
                  <a:pt x="2414588" y="3321291"/>
                </a:lnTo>
                <a:lnTo>
                  <a:pt x="2407603" y="3316832"/>
                </a:lnTo>
                <a:lnTo>
                  <a:pt x="2400618" y="3311736"/>
                </a:lnTo>
                <a:lnTo>
                  <a:pt x="2393950" y="3306640"/>
                </a:lnTo>
                <a:lnTo>
                  <a:pt x="2387600" y="3301226"/>
                </a:lnTo>
                <a:lnTo>
                  <a:pt x="2381885" y="3295493"/>
                </a:lnTo>
                <a:lnTo>
                  <a:pt x="2375853" y="3289123"/>
                </a:lnTo>
                <a:lnTo>
                  <a:pt x="2370138" y="3283072"/>
                </a:lnTo>
                <a:lnTo>
                  <a:pt x="2365375" y="3276384"/>
                </a:lnTo>
                <a:lnTo>
                  <a:pt x="2360295" y="3269377"/>
                </a:lnTo>
                <a:lnTo>
                  <a:pt x="2355850" y="3262370"/>
                </a:lnTo>
                <a:lnTo>
                  <a:pt x="2351405" y="3255045"/>
                </a:lnTo>
                <a:lnTo>
                  <a:pt x="2347913" y="3247401"/>
                </a:lnTo>
                <a:lnTo>
                  <a:pt x="2344103" y="3239439"/>
                </a:lnTo>
                <a:lnTo>
                  <a:pt x="2341245" y="3231795"/>
                </a:lnTo>
                <a:lnTo>
                  <a:pt x="2338388" y="3223833"/>
                </a:lnTo>
                <a:lnTo>
                  <a:pt x="2335848" y="3215553"/>
                </a:lnTo>
                <a:lnTo>
                  <a:pt x="2333943" y="3206953"/>
                </a:lnTo>
                <a:lnTo>
                  <a:pt x="2332673" y="3198354"/>
                </a:lnTo>
                <a:lnTo>
                  <a:pt x="2331403" y="3189436"/>
                </a:lnTo>
                <a:lnTo>
                  <a:pt x="2330768" y="3180200"/>
                </a:lnTo>
                <a:lnTo>
                  <a:pt x="2330450" y="3171283"/>
                </a:lnTo>
                <a:lnTo>
                  <a:pt x="2330768" y="3163957"/>
                </a:lnTo>
                <a:lnTo>
                  <a:pt x="2331403" y="3156632"/>
                </a:lnTo>
                <a:lnTo>
                  <a:pt x="2332038" y="3149307"/>
                </a:lnTo>
                <a:lnTo>
                  <a:pt x="2333308" y="3141663"/>
                </a:lnTo>
                <a:close/>
                <a:moveTo>
                  <a:pt x="314008" y="3141663"/>
                </a:moveTo>
                <a:lnTo>
                  <a:pt x="867410" y="3141663"/>
                </a:lnTo>
                <a:lnTo>
                  <a:pt x="868680" y="3149307"/>
                </a:lnTo>
                <a:lnTo>
                  <a:pt x="869315" y="3156632"/>
                </a:lnTo>
                <a:lnTo>
                  <a:pt x="869950" y="3163957"/>
                </a:lnTo>
                <a:lnTo>
                  <a:pt x="869950" y="3171283"/>
                </a:lnTo>
                <a:lnTo>
                  <a:pt x="869950" y="3180200"/>
                </a:lnTo>
                <a:lnTo>
                  <a:pt x="869315" y="3189436"/>
                </a:lnTo>
                <a:lnTo>
                  <a:pt x="868045" y="3198354"/>
                </a:lnTo>
                <a:lnTo>
                  <a:pt x="866775" y="3206953"/>
                </a:lnTo>
                <a:lnTo>
                  <a:pt x="864553" y="3215553"/>
                </a:lnTo>
                <a:lnTo>
                  <a:pt x="862013" y="3223833"/>
                </a:lnTo>
                <a:lnTo>
                  <a:pt x="859473" y="3231795"/>
                </a:lnTo>
                <a:lnTo>
                  <a:pt x="856298" y="3239439"/>
                </a:lnTo>
                <a:lnTo>
                  <a:pt x="852805" y="3247401"/>
                </a:lnTo>
                <a:lnTo>
                  <a:pt x="848678" y="3255045"/>
                </a:lnTo>
                <a:lnTo>
                  <a:pt x="844868" y="3262370"/>
                </a:lnTo>
                <a:lnTo>
                  <a:pt x="840105" y="3269377"/>
                </a:lnTo>
                <a:lnTo>
                  <a:pt x="835343" y="3276384"/>
                </a:lnTo>
                <a:lnTo>
                  <a:pt x="829945" y="3283072"/>
                </a:lnTo>
                <a:lnTo>
                  <a:pt x="824865" y="3289123"/>
                </a:lnTo>
                <a:lnTo>
                  <a:pt x="818833" y="3295493"/>
                </a:lnTo>
                <a:lnTo>
                  <a:pt x="812800" y="3301226"/>
                </a:lnTo>
                <a:lnTo>
                  <a:pt x="806450" y="3306640"/>
                </a:lnTo>
                <a:lnTo>
                  <a:pt x="800100" y="3311736"/>
                </a:lnTo>
                <a:lnTo>
                  <a:pt x="793115" y="3316832"/>
                </a:lnTo>
                <a:lnTo>
                  <a:pt x="785813" y="3321291"/>
                </a:lnTo>
                <a:lnTo>
                  <a:pt x="778510" y="3325750"/>
                </a:lnTo>
                <a:lnTo>
                  <a:pt x="770890" y="3329253"/>
                </a:lnTo>
                <a:lnTo>
                  <a:pt x="763270" y="3332756"/>
                </a:lnTo>
                <a:lnTo>
                  <a:pt x="755333" y="3335941"/>
                </a:lnTo>
                <a:lnTo>
                  <a:pt x="747078" y="3338808"/>
                </a:lnTo>
                <a:lnTo>
                  <a:pt x="738823" y="3341037"/>
                </a:lnTo>
                <a:lnTo>
                  <a:pt x="730885" y="3343266"/>
                </a:lnTo>
                <a:lnTo>
                  <a:pt x="721995" y="3344540"/>
                </a:lnTo>
                <a:lnTo>
                  <a:pt x="713105" y="3345814"/>
                </a:lnTo>
                <a:lnTo>
                  <a:pt x="704215" y="3346451"/>
                </a:lnTo>
                <a:lnTo>
                  <a:pt x="695325" y="3346451"/>
                </a:lnTo>
                <a:lnTo>
                  <a:pt x="486093" y="3346451"/>
                </a:lnTo>
                <a:lnTo>
                  <a:pt x="477203" y="3346451"/>
                </a:lnTo>
                <a:lnTo>
                  <a:pt x="467995" y="3345814"/>
                </a:lnTo>
                <a:lnTo>
                  <a:pt x="459105" y="3344540"/>
                </a:lnTo>
                <a:lnTo>
                  <a:pt x="450533" y="3343266"/>
                </a:lnTo>
                <a:lnTo>
                  <a:pt x="442278" y="3341037"/>
                </a:lnTo>
                <a:lnTo>
                  <a:pt x="433705" y="3338808"/>
                </a:lnTo>
                <a:lnTo>
                  <a:pt x="425768" y="3335941"/>
                </a:lnTo>
                <a:lnTo>
                  <a:pt x="418148" y="3332756"/>
                </a:lnTo>
                <a:lnTo>
                  <a:pt x="410210" y="3329253"/>
                </a:lnTo>
                <a:lnTo>
                  <a:pt x="402908" y="3325750"/>
                </a:lnTo>
                <a:lnTo>
                  <a:pt x="395288" y="3321291"/>
                </a:lnTo>
                <a:lnTo>
                  <a:pt x="388303" y="3316832"/>
                </a:lnTo>
                <a:lnTo>
                  <a:pt x="381318" y="3311736"/>
                </a:lnTo>
                <a:lnTo>
                  <a:pt x="374650" y="3306640"/>
                </a:lnTo>
                <a:lnTo>
                  <a:pt x="368618" y="3301226"/>
                </a:lnTo>
                <a:lnTo>
                  <a:pt x="362585" y="3295493"/>
                </a:lnTo>
                <a:lnTo>
                  <a:pt x="356553" y="3289123"/>
                </a:lnTo>
                <a:lnTo>
                  <a:pt x="351155" y="3283072"/>
                </a:lnTo>
                <a:lnTo>
                  <a:pt x="346075" y="3276384"/>
                </a:lnTo>
                <a:lnTo>
                  <a:pt x="340995" y="3269377"/>
                </a:lnTo>
                <a:lnTo>
                  <a:pt x="336550" y="3262370"/>
                </a:lnTo>
                <a:lnTo>
                  <a:pt x="332105" y="3255045"/>
                </a:lnTo>
                <a:lnTo>
                  <a:pt x="328613" y="3247401"/>
                </a:lnTo>
                <a:lnTo>
                  <a:pt x="325120" y="3239439"/>
                </a:lnTo>
                <a:lnTo>
                  <a:pt x="321945" y="3231795"/>
                </a:lnTo>
                <a:lnTo>
                  <a:pt x="319088" y="3223833"/>
                </a:lnTo>
                <a:lnTo>
                  <a:pt x="316865" y="3215553"/>
                </a:lnTo>
                <a:lnTo>
                  <a:pt x="314643" y="3206953"/>
                </a:lnTo>
                <a:lnTo>
                  <a:pt x="313373" y="3198354"/>
                </a:lnTo>
                <a:lnTo>
                  <a:pt x="312103" y="3189436"/>
                </a:lnTo>
                <a:lnTo>
                  <a:pt x="311468" y="3180200"/>
                </a:lnTo>
                <a:lnTo>
                  <a:pt x="311150" y="3171283"/>
                </a:lnTo>
                <a:lnTo>
                  <a:pt x="311468" y="3163957"/>
                </a:lnTo>
                <a:lnTo>
                  <a:pt x="312103" y="3156632"/>
                </a:lnTo>
                <a:lnTo>
                  <a:pt x="312738" y="3149307"/>
                </a:lnTo>
                <a:lnTo>
                  <a:pt x="314008" y="3141663"/>
                </a:lnTo>
                <a:close/>
                <a:moveTo>
                  <a:pt x="2430817" y="2024063"/>
                </a:moveTo>
                <a:lnTo>
                  <a:pt x="2908264" y="2024063"/>
                </a:lnTo>
                <a:lnTo>
                  <a:pt x="2979738" y="2365376"/>
                </a:lnTo>
                <a:lnTo>
                  <a:pt x="2359025" y="2365376"/>
                </a:lnTo>
                <a:lnTo>
                  <a:pt x="2430817" y="2024063"/>
                </a:lnTo>
                <a:close/>
                <a:moveTo>
                  <a:pt x="1660879" y="2024063"/>
                </a:moveTo>
                <a:lnTo>
                  <a:pt x="2138326" y="2024063"/>
                </a:lnTo>
                <a:lnTo>
                  <a:pt x="2209800" y="2365376"/>
                </a:lnTo>
                <a:lnTo>
                  <a:pt x="1589087" y="2365376"/>
                </a:lnTo>
                <a:lnTo>
                  <a:pt x="1660879" y="2024063"/>
                </a:lnTo>
                <a:close/>
                <a:moveTo>
                  <a:pt x="907587" y="2024063"/>
                </a:moveTo>
                <a:lnTo>
                  <a:pt x="1384446" y="2024063"/>
                </a:lnTo>
                <a:lnTo>
                  <a:pt x="1455737" y="2365376"/>
                </a:lnTo>
                <a:lnTo>
                  <a:pt x="836612" y="2365376"/>
                </a:lnTo>
                <a:lnTo>
                  <a:pt x="907587" y="2024063"/>
                </a:lnTo>
                <a:close/>
                <a:moveTo>
                  <a:pt x="2046288" y="1595438"/>
                </a:moveTo>
                <a:lnTo>
                  <a:pt x="2524126" y="1595438"/>
                </a:lnTo>
                <a:lnTo>
                  <a:pt x="2595563" y="1936751"/>
                </a:lnTo>
                <a:lnTo>
                  <a:pt x="1974850" y="1936751"/>
                </a:lnTo>
                <a:lnTo>
                  <a:pt x="2046288" y="1595438"/>
                </a:lnTo>
                <a:close/>
                <a:moveTo>
                  <a:pt x="1276350" y="1595438"/>
                </a:moveTo>
                <a:lnTo>
                  <a:pt x="1754188" y="1595438"/>
                </a:lnTo>
                <a:lnTo>
                  <a:pt x="1825625" y="1936751"/>
                </a:lnTo>
                <a:lnTo>
                  <a:pt x="1204912" y="1936751"/>
                </a:lnTo>
                <a:lnTo>
                  <a:pt x="1276350" y="1595438"/>
                </a:lnTo>
                <a:close/>
                <a:moveTo>
                  <a:pt x="1660879" y="1147763"/>
                </a:moveTo>
                <a:lnTo>
                  <a:pt x="2138326" y="1147763"/>
                </a:lnTo>
                <a:lnTo>
                  <a:pt x="2209800" y="1489076"/>
                </a:lnTo>
                <a:lnTo>
                  <a:pt x="1589087" y="1489076"/>
                </a:lnTo>
                <a:lnTo>
                  <a:pt x="1660879" y="1147763"/>
                </a:lnTo>
                <a:close/>
                <a:moveTo>
                  <a:pt x="157480" y="570171"/>
                </a:moveTo>
                <a:lnTo>
                  <a:pt x="157480" y="746048"/>
                </a:lnTo>
                <a:lnTo>
                  <a:pt x="152400" y="749540"/>
                </a:lnTo>
                <a:lnTo>
                  <a:pt x="147955" y="753032"/>
                </a:lnTo>
                <a:lnTo>
                  <a:pt x="143193" y="757159"/>
                </a:lnTo>
                <a:lnTo>
                  <a:pt x="139383" y="761287"/>
                </a:lnTo>
                <a:lnTo>
                  <a:pt x="135255" y="766049"/>
                </a:lnTo>
                <a:lnTo>
                  <a:pt x="131763" y="770493"/>
                </a:lnTo>
                <a:lnTo>
                  <a:pt x="127953" y="775890"/>
                </a:lnTo>
                <a:lnTo>
                  <a:pt x="125095" y="780970"/>
                </a:lnTo>
                <a:lnTo>
                  <a:pt x="122555" y="786366"/>
                </a:lnTo>
                <a:lnTo>
                  <a:pt x="119698" y="792081"/>
                </a:lnTo>
                <a:lnTo>
                  <a:pt x="117793" y="797795"/>
                </a:lnTo>
                <a:lnTo>
                  <a:pt x="116205" y="803510"/>
                </a:lnTo>
                <a:lnTo>
                  <a:pt x="114618" y="809542"/>
                </a:lnTo>
                <a:lnTo>
                  <a:pt x="113665" y="815891"/>
                </a:lnTo>
                <a:lnTo>
                  <a:pt x="113030" y="822240"/>
                </a:lnTo>
                <a:lnTo>
                  <a:pt x="113030" y="828590"/>
                </a:lnTo>
                <a:lnTo>
                  <a:pt x="113030" y="834939"/>
                </a:lnTo>
                <a:lnTo>
                  <a:pt x="113665" y="841288"/>
                </a:lnTo>
                <a:lnTo>
                  <a:pt x="114618" y="847638"/>
                </a:lnTo>
                <a:lnTo>
                  <a:pt x="116205" y="853352"/>
                </a:lnTo>
                <a:lnTo>
                  <a:pt x="117793" y="859384"/>
                </a:lnTo>
                <a:lnTo>
                  <a:pt x="119698" y="865416"/>
                </a:lnTo>
                <a:lnTo>
                  <a:pt x="122555" y="870813"/>
                </a:lnTo>
                <a:lnTo>
                  <a:pt x="125095" y="876210"/>
                </a:lnTo>
                <a:lnTo>
                  <a:pt x="127953" y="881607"/>
                </a:lnTo>
                <a:lnTo>
                  <a:pt x="131763" y="886369"/>
                </a:lnTo>
                <a:lnTo>
                  <a:pt x="135255" y="891131"/>
                </a:lnTo>
                <a:lnTo>
                  <a:pt x="139383" y="895575"/>
                </a:lnTo>
                <a:lnTo>
                  <a:pt x="143193" y="900020"/>
                </a:lnTo>
                <a:lnTo>
                  <a:pt x="147955" y="903829"/>
                </a:lnTo>
                <a:lnTo>
                  <a:pt x="152400" y="907639"/>
                </a:lnTo>
                <a:lnTo>
                  <a:pt x="157480" y="911131"/>
                </a:lnTo>
                <a:lnTo>
                  <a:pt x="157480" y="1044150"/>
                </a:lnTo>
                <a:lnTo>
                  <a:pt x="152400" y="1047642"/>
                </a:lnTo>
                <a:lnTo>
                  <a:pt x="147955" y="1051452"/>
                </a:lnTo>
                <a:lnTo>
                  <a:pt x="143193" y="1055261"/>
                </a:lnTo>
                <a:lnTo>
                  <a:pt x="139383" y="1059388"/>
                </a:lnTo>
                <a:lnTo>
                  <a:pt x="135255" y="1064150"/>
                </a:lnTo>
                <a:lnTo>
                  <a:pt x="131763" y="1068912"/>
                </a:lnTo>
                <a:lnTo>
                  <a:pt x="127953" y="1073992"/>
                </a:lnTo>
                <a:lnTo>
                  <a:pt x="125095" y="1079071"/>
                </a:lnTo>
                <a:lnTo>
                  <a:pt x="122555" y="1084468"/>
                </a:lnTo>
                <a:lnTo>
                  <a:pt x="119698" y="1089865"/>
                </a:lnTo>
                <a:lnTo>
                  <a:pt x="117793" y="1095897"/>
                </a:lnTo>
                <a:lnTo>
                  <a:pt x="116205" y="1101611"/>
                </a:lnTo>
                <a:lnTo>
                  <a:pt x="114618" y="1107643"/>
                </a:lnTo>
                <a:lnTo>
                  <a:pt x="113665" y="1113993"/>
                </a:lnTo>
                <a:lnTo>
                  <a:pt x="113030" y="1120342"/>
                </a:lnTo>
                <a:lnTo>
                  <a:pt x="113030" y="1126691"/>
                </a:lnTo>
                <a:lnTo>
                  <a:pt x="113030" y="1133041"/>
                </a:lnTo>
                <a:lnTo>
                  <a:pt x="113665" y="1139390"/>
                </a:lnTo>
                <a:lnTo>
                  <a:pt x="114618" y="1145739"/>
                </a:lnTo>
                <a:lnTo>
                  <a:pt x="116205" y="1151454"/>
                </a:lnTo>
                <a:lnTo>
                  <a:pt x="117793" y="1157486"/>
                </a:lnTo>
                <a:lnTo>
                  <a:pt x="119698" y="1163517"/>
                </a:lnTo>
                <a:lnTo>
                  <a:pt x="122555" y="1168597"/>
                </a:lnTo>
                <a:lnTo>
                  <a:pt x="125095" y="1174311"/>
                </a:lnTo>
                <a:lnTo>
                  <a:pt x="127953" y="1179708"/>
                </a:lnTo>
                <a:lnTo>
                  <a:pt x="131763" y="1184470"/>
                </a:lnTo>
                <a:lnTo>
                  <a:pt x="135255" y="1189232"/>
                </a:lnTo>
                <a:lnTo>
                  <a:pt x="139383" y="1193677"/>
                </a:lnTo>
                <a:lnTo>
                  <a:pt x="143193" y="1198121"/>
                </a:lnTo>
                <a:lnTo>
                  <a:pt x="147955" y="1201931"/>
                </a:lnTo>
                <a:lnTo>
                  <a:pt x="152400" y="1205741"/>
                </a:lnTo>
                <a:lnTo>
                  <a:pt x="157480" y="1209233"/>
                </a:lnTo>
                <a:lnTo>
                  <a:pt x="157480" y="1867660"/>
                </a:lnTo>
                <a:lnTo>
                  <a:pt x="152400" y="1871152"/>
                </a:lnTo>
                <a:lnTo>
                  <a:pt x="147955" y="1874961"/>
                </a:lnTo>
                <a:lnTo>
                  <a:pt x="143193" y="1878771"/>
                </a:lnTo>
                <a:lnTo>
                  <a:pt x="139383" y="1883533"/>
                </a:lnTo>
                <a:lnTo>
                  <a:pt x="135255" y="1887660"/>
                </a:lnTo>
                <a:lnTo>
                  <a:pt x="131763" y="1892740"/>
                </a:lnTo>
                <a:lnTo>
                  <a:pt x="127953" y="1897502"/>
                </a:lnTo>
                <a:lnTo>
                  <a:pt x="125095" y="1902899"/>
                </a:lnTo>
                <a:lnTo>
                  <a:pt x="122555" y="1907978"/>
                </a:lnTo>
                <a:lnTo>
                  <a:pt x="119698" y="1913692"/>
                </a:lnTo>
                <a:lnTo>
                  <a:pt x="117793" y="1919724"/>
                </a:lnTo>
                <a:lnTo>
                  <a:pt x="116205" y="1925756"/>
                </a:lnTo>
                <a:lnTo>
                  <a:pt x="114618" y="1931471"/>
                </a:lnTo>
                <a:lnTo>
                  <a:pt x="113665" y="1937820"/>
                </a:lnTo>
                <a:lnTo>
                  <a:pt x="113030" y="1944169"/>
                </a:lnTo>
                <a:lnTo>
                  <a:pt x="113030" y="1950836"/>
                </a:lnTo>
                <a:lnTo>
                  <a:pt x="113030" y="1956868"/>
                </a:lnTo>
                <a:lnTo>
                  <a:pt x="113665" y="1963217"/>
                </a:lnTo>
                <a:lnTo>
                  <a:pt x="114618" y="1969567"/>
                </a:lnTo>
                <a:lnTo>
                  <a:pt x="116205" y="1975281"/>
                </a:lnTo>
                <a:lnTo>
                  <a:pt x="117793" y="1981313"/>
                </a:lnTo>
                <a:lnTo>
                  <a:pt x="119698" y="1987345"/>
                </a:lnTo>
                <a:lnTo>
                  <a:pt x="122555" y="1992742"/>
                </a:lnTo>
                <a:lnTo>
                  <a:pt x="125095" y="1998139"/>
                </a:lnTo>
                <a:lnTo>
                  <a:pt x="127953" y="2003536"/>
                </a:lnTo>
                <a:lnTo>
                  <a:pt x="131763" y="2008298"/>
                </a:lnTo>
                <a:lnTo>
                  <a:pt x="135255" y="2013060"/>
                </a:lnTo>
                <a:lnTo>
                  <a:pt x="139383" y="2017504"/>
                </a:lnTo>
                <a:lnTo>
                  <a:pt x="143193" y="2021949"/>
                </a:lnTo>
                <a:lnTo>
                  <a:pt x="147955" y="2025758"/>
                </a:lnTo>
                <a:lnTo>
                  <a:pt x="152400" y="2029885"/>
                </a:lnTo>
                <a:lnTo>
                  <a:pt x="157480" y="2033060"/>
                </a:lnTo>
                <a:lnTo>
                  <a:pt x="157480" y="2166079"/>
                </a:lnTo>
                <a:lnTo>
                  <a:pt x="152400" y="2169571"/>
                </a:lnTo>
                <a:lnTo>
                  <a:pt x="147955" y="2173381"/>
                </a:lnTo>
                <a:lnTo>
                  <a:pt x="143193" y="2177190"/>
                </a:lnTo>
                <a:lnTo>
                  <a:pt x="139383" y="2181635"/>
                </a:lnTo>
                <a:lnTo>
                  <a:pt x="135255" y="2186079"/>
                </a:lnTo>
                <a:lnTo>
                  <a:pt x="131763" y="2190841"/>
                </a:lnTo>
                <a:lnTo>
                  <a:pt x="127953" y="2195921"/>
                </a:lnTo>
                <a:lnTo>
                  <a:pt x="125095" y="2201000"/>
                </a:lnTo>
                <a:lnTo>
                  <a:pt x="122555" y="2206715"/>
                </a:lnTo>
                <a:lnTo>
                  <a:pt x="119698" y="2211794"/>
                </a:lnTo>
                <a:lnTo>
                  <a:pt x="117793" y="2217826"/>
                </a:lnTo>
                <a:lnTo>
                  <a:pt x="116205" y="2223858"/>
                </a:lnTo>
                <a:lnTo>
                  <a:pt x="114618" y="2229572"/>
                </a:lnTo>
                <a:lnTo>
                  <a:pt x="113665" y="2235922"/>
                </a:lnTo>
                <a:lnTo>
                  <a:pt x="113030" y="2242271"/>
                </a:lnTo>
                <a:lnTo>
                  <a:pt x="113030" y="2248938"/>
                </a:lnTo>
                <a:lnTo>
                  <a:pt x="113030" y="2254970"/>
                </a:lnTo>
                <a:lnTo>
                  <a:pt x="113665" y="2261319"/>
                </a:lnTo>
                <a:lnTo>
                  <a:pt x="114618" y="2267668"/>
                </a:lnTo>
                <a:lnTo>
                  <a:pt x="116205" y="2273700"/>
                </a:lnTo>
                <a:lnTo>
                  <a:pt x="117793" y="2279415"/>
                </a:lnTo>
                <a:lnTo>
                  <a:pt x="119698" y="2285446"/>
                </a:lnTo>
                <a:lnTo>
                  <a:pt x="122555" y="2291161"/>
                </a:lnTo>
                <a:lnTo>
                  <a:pt x="125095" y="2296240"/>
                </a:lnTo>
                <a:lnTo>
                  <a:pt x="127953" y="2301637"/>
                </a:lnTo>
                <a:lnTo>
                  <a:pt x="131763" y="2306399"/>
                </a:lnTo>
                <a:lnTo>
                  <a:pt x="135255" y="2311161"/>
                </a:lnTo>
                <a:lnTo>
                  <a:pt x="139383" y="2315923"/>
                </a:lnTo>
                <a:lnTo>
                  <a:pt x="143193" y="2320050"/>
                </a:lnTo>
                <a:lnTo>
                  <a:pt x="147955" y="2323860"/>
                </a:lnTo>
                <a:lnTo>
                  <a:pt x="152400" y="2327670"/>
                </a:lnTo>
                <a:lnTo>
                  <a:pt x="157480" y="2331162"/>
                </a:lnTo>
                <a:lnTo>
                  <a:pt x="157480" y="2498149"/>
                </a:lnTo>
                <a:lnTo>
                  <a:pt x="310198" y="2498149"/>
                </a:lnTo>
                <a:lnTo>
                  <a:pt x="310198" y="2347670"/>
                </a:lnTo>
                <a:lnTo>
                  <a:pt x="408623" y="2347670"/>
                </a:lnTo>
                <a:lnTo>
                  <a:pt x="413385" y="2347670"/>
                </a:lnTo>
                <a:lnTo>
                  <a:pt x="418465" y="2347035"/>
                </a:lnTo>
                <a:lnTo>
                  <a:pt x="423228" y="2346400"/>
                </a:lnTo>
                <a:lnTo>
                  <a:pt x="428308" y="2345765"/>
                </a:lnTo>
                <a:lnTo>
                  <a:pt x="433070" y="2344495"/>
                </a:lnTo>
                <a:lnTo>
                  <a:pt x="437833" y="2343225"/>
                </a:lnTo>
                <a:lnTo>
                  <a:pt x="442595" y="2341956"/>
                </a:lnTo>
                <a:lnTo>
                  <a:pt x="447040" y="2339733"/>
                </a:lnTo>
                <a:lnTo>
                  <a:pt x="451485" y="2337829"/>
                </a:lnTo>
                <a:lnTo>
                  <a:pt x="455613" y="2335924"/>
                </a:lnTo>
                <a:lnTo>
                  <a:pt x="459740" y="2333384"/>
                </a:lnTo>
                <a:lnTo>
                  <a:pt x="463868" y="2330844"/>
                </a:lnTo>
                <a:lnTo>
                  <a:pt x="467678" y="2327987"/>
                </a:lnTo>
                <a:lnTo>
                  <a:pt x="471488" y="2325130"/>
                </a:lnTo>
                <a:lnTo>
                  <a:pt x="474980" y="2321955"/>
                </a:lnTo>
                <a:lnTo>
                  <a:pt x="478473" y="2318781"/>
                </a:lnTo>
                <a:lnTo>
                  <a:pt x="481648" y="2315288"/>
                </a:lnTo>
                <a:lnTo>
                  <a:pt x="484823" y="2311796"/>
                </a:lnTo>
                <a:lnTo>
                  <a:pt x="487680" y="2307987"/>
                </a:lnTo>
                <a:lnTo>
                  <a:pt x="490538" y="2304177"/>
                </a:lnTo>
                <a:lnTo>
                  <a:pt x="493078" y="2300050"/>
                </a:lnTo>
                <a:lnTo>
                  <a:pt x="495618" y="2295923"/>
                </a:lnTo>
                <a:lnTo>
                  <a:pt x="497523" y="2291796"/>
                </a:lnTo>
                <a:lnTo>
                  <a:pt x="499428" y="2287351"/>
                </a:lnTo>
                <a:lnTo>
                  <a:pt x="501650" y="2282907"/>
                </a:lnTo>
                <a:lnTo>
                  <a:pt x="502920" y="2278145"/>
                </a:lnTo>
                <a:lnTo>
                  <a:pt x="504190" y="2273700"/>
                </a:lnTo>
                <a:lnTo>
                  <a:pt x="505460" y="2268621"/>
                </a:lnTo>
                <a:lnTo>
                  <a:pt x="506095" y="2263541"/>
                </a:lnTo>
                <a:lnTo>
                  <a:pt x="506730" y="2258779"/>
                </a:lnTo>
                <a:lnTo>
                  <a:pt x="507365" y="2253700"/>
                </a:lnTo>
                <a:lnTo>
                  <a:pt x="507365" y="2248938"/>
                </a:lnTo>
                <a:lnTo>
                  <a:pt x="507365" y="2243541"/>
                </a:lnTo>
                <a:lnTo>
                  <a:pt x="506730" y="2238461"/>
                </a:lnTo>
                <a:lnTo>
                  <a:pt x="506095" y="2233699"/>
                </a:lnTo>
                <a:lnTo>
                  <a:pt x="505460" y="2228620"/>
                </a:lnTo>
                <a:lnTo>
                  <a:pt x="504190" y="2223858"/>
                </a:lnTo>
                <a:lnTo>
                  <a:pt x="502920" y="2219096"/>
                </a:lnTo>
                <a:lnTo>
                  <a:pt x="501650" y="2214651"/>
                </a:lnTo>
                <a:lnTo>
                  <a:pt x="499428" y="2209889"/>
                </a:lnTo>
                <a:lnTo>
                  <a:pt x="497523" y="2205762"/>
                </a:lnTo>
                <a:lnTo>
                  <a:pt x="495618" y="2201318"/>
                </a:lnTo>
                <a:lnTo>
                  <a:pt x="493078" y="2197508"/>
                </a:lnTo>
                <a:lnTo>
                  <a:pt x="490538" y="2193063"/>
                </a:lnTo>
                <a:lnTo>
                  <a:pt x="487680" y="2189254"/>
                </a:lnTo>
                <a:lnTo>
                  <a:pt x="484823" y="2185444"/>
                </a:lnTo>
                <a:lnTo>
                  <a:pt x="481648" y="2181952"/>
                </a:lnTo>
                <a:lnTo>
                  <a:pt x="478473" y="2178460"/>
                </a:lnTo>
                <a:lnTo>
                  <a:pt x="474980" y="2175285"/>
                </a:lnTo>
                <a:lnTo>
                  <a:pt x="471488" y="2172111"/>
                </a:lnTo>
                <a:lnTo>
                  <a:pt x="467678" y="2168936"/>
                </a:lnTo>
                <a:lnTo>
                  <a:pt x="463868" y="2166396"/>
                </a:lnTo>
                <a:lnTo>
                  <a:pt x="459740" y="2163857"/>
                </a:lnTo>
                <a:lnTo>
                  <a:pt x="455613" y="2161317"/>
                </a:lnTo>
                <a:lnTo>
                  <a:pt x="451485" y="2159095"/>
                </a:lnTo>
                <a:lnTo>
                  <a:pt x="447040" y="2157190"/>
                </a:lnTo>
                <a:lnTo>
                  <a:pt x="442595" y="2155602"/>
                </a:lnTo>
                <a:lnTo>
                  <a:pt x="437833" y="2153698"/>
                </a:lnTo>
                <a:lnTo>
                  <a:pt x="433070" y="2152428"/>
                </a:lnTo>
                <a:lnTo>
                  <a:pt x="428308" y="2151158"/>
                </a:lnTo>
                <a:lnTo>
                  <a:pt x="423228" y="2150523"/>
                </a:lnTo>
                <a:lnTo>
                  <a:pt x="418465" y="2149888"/>
                </a:lnTo>
                <a:lnTo>
                  <a:pt x="413385" y="2149570"/>
                </a:lnTo>
                <a:lnTo>
                  <a:pt x="408623" y="2149253"/>
                </a:lnTo>
                <a:lnTo>
                  <a:pt x="310198" y="2149253"/>
                </a:lnTo>
                <a:lnTo>
                  <a:pt x="310198" y="2049568"/>
                </a:lnTo>
                <a:lnTo>
                  <a:pt x="408623" y="2049568"/>
                </a:lnTo>
                <a:lnTo>
                  <a:pt x="413385" y="2049568"/>
                </a:lnTo>
                <a:lnTo>
                  <a:pt x="418465" y="2048933"/>
                </a:lnTo>
                <a:lnTo>
                  <a:pt x="423228" y="2048299"/>
                </a:lnTo>
                <a:lnTo>
                  <a:pt x="428308" y="2047664"/>
                </a:lnTo>
                <a:lnTo>
                  <a:pt x="433070" y="2046394"/>
                </a:lnTo>
                <a:lnTo>
                  <a:pt x="437833" y="2045124"/>
                </a:lnTo>
                <a:lnTo>
                  <a:pt x="442595" y="2043537"/>
                </a:lnTo>
                <a:lnTo>
                  <a:pt x="447040" y="2041632"/>
                </a:lnTo>
                <a:lnTo>
                  <a:pt x="451485" y="2039727"/>
                </a:lnTo>
                <a:lnTo>
                  <a:pt x="455613" y="2037822"/>
                </a:lnTo>
                <a:lnTo>
                  <a:pt x="459740" y="2034965"/>
                </a:lnTo>
                <a:lnTo>
                  <a:pt x="463868" y="2032743"/>
                </a:lnTo>
                <a:lnTo>
                  <a:pt x="467678" y="2029885"/>
                </a:lnTo>
                <a:lnTo>
                  <a:pt x="471488" y="2026711"/>
                </a:lnTo>
                <a:lnTo>
                  <a:pt x="474980" y="2023854"/>
                </a:lnTo>
                <a:lnTo>
                  <a:pt x="478473" y="2020679"/>
                </a:lnTo>
                <a:lnTo>
                  <a:pt x="481648" y="2017187"/>
                </a:lnTo>
                <a:lnTo>
                  <a:pt x="484823" y="2013695"/>
                </a:lnTo>
                <a:lnTo>
                  <a:pt x="487680" y="2009568"/>
                </a:lnTo>
                <a:lnTo>
                  <a:pt x="490538" y="2006075"/>
                </a:lnTo>
                <a:lnTo>
                  <a:pt x="493078" y="2001948"/>
                </a:lnTo>
                <a:lnTo>
                  <a:pt x="495618" y="1997821"/>
                </a:lnTo>
                <a:lnTo>
                  <a:pt x="497523" y="1993694"/>
                </a:lnTo>
                <a:lnTo>
                  <a:pt x="499428" y="1989250"/>
                </a:lnTo>
                <a:lnTo>
                  <a:pt x="501650" y="1984805"/>
                </a:lnTo>
                <a:lnTo>
                  <a:pt x="502920" y="1980043"/>
                </a:lnTo>
                <a:lnTo>
                  <a:pt x="504190" y="1975281"/>
                </a:lnTo>
                <a:lnTo>
                  <a:pt x="505460" y="1970519"/>
                </a:lnTo>
                <a:lnTo>
                  <a:pt x="506095" y="1965440"/>
                </a:lnTo>
                <a:lnTo>
                  <a:pt x="506730" y="1960678"/>
                </a:lnTo>
                <a:lnTo>
                  <a:pt x="507365" y="1955598"/>
                </a:lnTo>
                <a:lnTo>
                  <a:pt x="507365" y="1950836"/>
                </a:lnTo>
                <a:lnTo>
                  <a:pt x="507365" y="1945439"/>
                </a:lnTo>
                <a:lnTo>
                  <a:pt x="506730" y="1940360"/>
                </a:lnTo>
                <a:lnTo>
                  <a:pt x="506095" y="1935598"/>
                </a:lnTo>
                <a:lnTo>
                  <a:pt x="505460" y="1930518"/>
                </a:lnTo>
                <a:lnTo>
                  <a:pt x="504190" y="1925756"/>
                </a:lnTo>
                <a:lnTo>
                  <a:pt x="502920" y="1920994"/>
                </a:lnTo>
                <a:lnTo>
                  <a:pt x="501650" y="1916232"/>
                </a:lnTo>
                <a:lnTo>
                  <a:pt x="499428" y="1912105"/>
                </a:lnTo>
                <a:lnTo>
                  <a:pt x="497523" y="1907343"/>
                </a:lnTo>
                <a:lnTo>
                  <a:pt x="495618" y="1903216"/>
                </a:lnTo>
                <a:lnTo>
                  <a:pt x="493078" y="1899089"/>
                </a:lnTo>
                <a:lnTo>
                  <a:pt x="490538" y="1894962"/>
                </a:lnTo>
                <a:lnTo>
                  <a:pt x="487680" y="1891470"/>
                </a:lnTo>
                <a:lnTo>
                  <a:pt x="484823" y="1887343"/>
                </a:lnTo>
                <a:lnTo>
                  <a:pt x="481648" y="1883851"/>
                </a:lnTo>
                <a:lnTo>
                  <a:pt x="478473" y="1880358"/>
                </a:lnTo>
                <a:lnTo>
                  <a:pt x="474980" y="1877184"/>
                </a:lnTo>
                <a:lnTo>
                  <a:pt x="471488" y="1873692"/>
                </a:lnTo>
                <a:lnTo>
                  <a:pt x="467678" y="1870834"/>
                </a:lnTo>
                <a:lnTo>
                  <a:pt x="463868" y="1868295"/>
                </a:lnTo>
                <a:lnTo>
                  <a:pt x="459740" y="1865437"/>
                </a:lnTo>
                <a:lnTo>
                  <a:pt x="455613" y="1863215"/>
                </a:lnTo>
                <a:lnTo>
                  <a:pt x="451485" y="1860993"/>
                </a:lnTo>
                <a:lnTo>
                  <a:pt x="447040" y="1859088"/>
                </a:lnTo>
                <a:lnTo>
                  <a:pt x="442595" y="1857501"/>
                </a:lnTo>
                <a:lnTo>
                  <a:pt x="437833" y="1855596"/>
                </a:lnTo>
                <a:lnTo>
                  <a:pt x="433070" y="1854326"/>
                </a:lnTo>
                <a:lnTo>
                  <a:pt x="428308" y="1853056"/>
                </a:lnTo>
                <a:lnTo>
                  <a:pt x="423228" y="1852421"/>
                </a:lnTo>
                <a:lnTo>
                  <a:pt x="418465" y="1851786"/>
                </a:lnTo>
                <a:lnTo>
                  <a:pt x="413385" y="1851469"/>
                </a:lnTo>
                <a:lnTo>
                  <a:pt x="408623" y="1851151"/>
                </a:lnTo>
                <a:lnTo>
                  <a:pt x="310198" y="1851151"/>
                </a:lnTo>
                <a:lnTo>
                  <a:pt x="310198" y="1225741"/>
                </a:lnTo>
                <a:lnTo>
                  <a:pt x="408623" y="1225741"/>
                </a:lnTo>
                <a:lnTo>
                  <a:pt x="413385" y="1225741"/>
                </a:lnTo>
                <a:lnTo>
                  <a:pt x="418465" y="1225106"/>
                </a:lnTo>
                <a:lnTo>
                  <a:pt x="423228" y="1224471"/>
                </a:lnTo>
                <a:lnTo>
                  <a:pt x="428308" y="1223836"/>
                </a:lnTo>
                <a:lnTo>
                  <a:pt x="433070" y="1222566"/>
                </a:lnTo>
                <a:lnTo>
                  <a:pt x="437833" y="1221296"/>
                </a:lnTo>
                <a:lnTo>
                  <a:pt x="442595" y="1219709"/>
                </a:lnTo>
                <a:lnTo>
                  <a:pt x="447040" y="1217804"/>
                </a:lnTo>
                <a:lnTo>
                  <a:pt x="451485" y="1215900"/>
                </a:lnTo>
                <a:lnTo>
                  <a:pt x="455613" y="1213995"/>
                </a:lnTo>
                <a:lnTo>
                  <a:pt x="459740" y="1211138"/>
                </a:lnTo>
                <a:lnTo>
                  <a:pt x="463868" y="1208915"/>
                </a:lnTo>
                <a:lnTo>
                  <a:pt x="467678" y="1206058"/>
                </a:lnTo>
                <a:lnTo>
                  <a:pt x="471488" y="1202883"/>
                </a:lnTo>
                <a:lnTo>
                  <a:pt x="474980" y="1200026"/>
                </a:lnTo>
                <a:lnTo>
                  <a:pt x="478473" y="1196852"/>
                </a:lnTo>
                <a:lnTo>
                  <a:pt x="481648" y="1193359"/>
                </a:lnTo>
                <a:lnTo>
                  <a:pt x="484823" y="1189867"/>
                </a:lnTo>
                <a:lnTo>
                  <a:pt x="487680" y="1185740"/>
                </a:lnTo>
                <a:lnTo>
                  <a:pt x="490538" y="1182248"/>
                </a:lnTo>
                <a:lnTo>
                  <a:pt x="493078" y="1177803"/>
                </a:lnTo>
                <a:lnTo>
                  <a:pt x="495618" y="1173994"/>
                </a:lnTo>
                <a:lnTo>
                  <a:pt x="497523" y="1169549"/>
                </a:lnTo>
                <a:lnTo>
                  <a:pt x="499428" y="1165422"/>
                </a:lnTo>
                <a:lnTo>
                  <a:pt x="501650" y="1160660"/>
                </a:lnTo>
                <a:lnTo>
                  <a:pt x="502920" y="1156216"/>
                </a:lnTo>
                <a:lnTo>
                  <a:pt x="504190" y="1151454"/>
                </a:lnTo>
                <a:lnTo>
                  <a:pt x="505460" y="1146692"/>
                </a:lnTo>
                <a:lnTo>
                  <a:pt x="506095" y="1141612"/>
                </a:lnTo>
                <a:lnTo>
                  <a:pt x="506730" y="1136850"/>
                </a:lnTo>
                <a:lnTo>
                  <a:pt x="507365" y="1131771"/>
                </a:lnTo>
                <a:lnTo>
                  <a:pt x="507365" y="1126691"/>
                </a:lnTo>
                <a:lnTo>
                  <a:pt x="507365" y="1121612"/>
                </a:lnTo>
                <a:lnTo>
                  <a:pt x="506730" y="1116532"/>
                </a:lnTo>
                <a:lnTo>
                  <a:pt x="506095" y="1111770"/>
                </a:lnTo>
                <a:lnTo>
                  <a:pt x="505460" y="1106691"/>
                </a:lnTo>
                <a:lnTo>
                  <a:pt x="504190" y="1101611"/>
                </a:lnTo>
                <a:lnTo>
                  <a:pt x="502920" y="1097167"/>
                </a:lnTo>
                <a:lnTo>
                  <a:pt x="501650" y="1092405"/>
                </a:lnTo>
                <a:lnTo>
                  <a:pt x="499428" y="1088278"/>
                </a:lnTo>
                <a:lnTo>
                  <a:pt x="497523" y="1083516"/>
                </a:lnTo>
                <a:lnTo>
                  <a:pt x="495618" y="1079389"/>
                </a:lnTo>
                <a:lnTo>
                  <a:pt x="493078" y="1075262"/>
                </a:lnTo>
                <a:lnTo>
                  <a:pt x="490538" y="1071452"/>
                </a:lnTo>
                <a:lnTo>
                  <a:pt x="487680" y="1067325"/>
                </a:lnTo>
                <a:lnTo>
                  <a:pt x="484823" y="1063515"/>
                </a:lnTo>
                <a:lnTo>
                  <a:pt x="481648" y="1060341"/>
                </a:lnTo>
                <a:lnTo>
                  <a:pt x="478473" y="1056531"/>
                </a:lnTo>
                <a:lnTo>
                  <a:pt x="474980" y="1053356"/>
                </a:lnTo>
                <a:lnTo>
                  <a:pt x="471488" y="1050182"/>
                </a:lnTo>
                <a:lnTo>
                  <a:pt x="467678" y="1047324"/>
                </a:lnTo>
                <a:lnTo>
                  <a:pt x="463868" y="1044467"/>
                </a:lnTo>
                <a:lnTo>
                  <a:pt x="459740" y="1041928"/>
                </a:lnTo>
                <a:lnTo>
                  <a:pt x="455613" y="1039388"/>
                </a:lnTo>
                <a:lnTo>
                  <a:pt x="451485" y="1037483"/>
                </a:lnTo>
                <a:lnTo>
                  <a:pt x="447040" y="1035578"/>
                </a:lnTo>
                <a:lnTo>
                  <a:pt x="442595" y="1033356"/>
                </a:lnTo>
                <a:lnTo>
                  <a:pt x="437833" y="1032086"/>
                </a:lnTo>
                <a:lnTo>
                  <a:pt x="433070" y="1030816"/>
                </a:lnTo>
                <a:lnTo>
                  <a:pt x="428308" y="1029546"/>
                </a:lnTo>
                <a:lnTo>
                  <a:pt x="423228" y="1028911"/>
                </a:lnTo>
                <a:lnTo>
                  <a:pt x="418465" y="1028276"/>
                </a:lnTo>
                <a:lnTo>
                  <a:pt x="413385" y="1027959"/>
                </a:lnTo>
                <a:lnTo>
                  <a:pt x="408623" y="1027642"/>
                </a:lnTo>
                <a:lnTo>
                  <a:pt x="310198" y="1027642"/>
                </a:lnTo>
                <a:lnTo>
                  <a:pt x="310198" y="927639"/>
                </a:lnTo>
                <a:lnTo>
                  <a:pt x="408623" y="927639"/>
                </a:lnTo>
                <a:lnTo>
                  <a:pt x="413385" y="927639"/>
                </a:lnTo>
                <a:lnTo>
                  <a:pt x="418465" y="927004"/>
                </a:lnTo>
                <a:lnTo>
                  <a:pt x="423228" y="926369"/>
                </a:lnTo>
                <a:lnTo>
                  <a:pt x="428308" y="925735"/>
                </a:lnTo>
                <a:lnTo>
                  <a:pt x="433070" y="924465"/>
                </a:lnTo>
                <a:lnTo>
                  <a:pt x="437833" y="922877"/>
                </a:lnTo>
                <a:lnTo>
                  <a:pt x="442595" y="921607"/>
                </a:lnTo>
                <a:lnTo>
                  <a:pt x="447040" y="919703"/>
                </a:lnTo>
                <a:lnTo>
                  <a:pt x="451485" y="917798"/>
                </a:lnTo>
                <a:lnTo>
                  <a:pt x="455613" y="915893"/>
                </a:lnTo>
                <a:lnTo>
                  <a:pt x="459740" y="913036"/>
                </a:lnTo>
                <a:lnTo>
                  <a:pt x="463868" y="910814"/>
                </a:lnTo>
                <a:lnTo>
                  <a:pt x="467678" y="907956"/>
                </a:lnTo>
                <a:lnTo>
                  <a:pt x="471488" y="904782"/>
                </a:lnTo>
                <a:lnTo>
                  <a:pt x="474980" y="901925"/>
                </a:lnTo>
                <a:lnTo>
                  <a:pt x="478473" y="898750"/>
                </a:lnTo>
                <a:lnTo>
                  <a:pt x="481648" y="895258"/>
                </a:lnTo>
                <a:lnTo>
                  <a:pt x="484823" y="891766"/>
                </a:lnTo>
                <a:lnTo>
                  <a:pt x="487680" y="887638"/>
                </a:lnTo>
                <a:lnTo>
                  <a:pt x="490538" y="883829"/>
                </a:lnTo>
                <a:lnTo>
                  <a:pt x="493078" y="879702"/>
                </a:lnTo>
                <a:lnTo>
                  <a:pt x="495618" y="875892"/>
                </a:lnTo>
                <a:lnTo>
                  <a:pt x="497523" y="871448"/>
                </a:lnTo>
                <a:lnTo>
                  <a:pt x="499428" y="867003"/>
                </a:lnTo>
                <a:lnTo>
                  <a:pt x="501650" y="862559"/>
                </a:lnTo>
                <a:lnTo>
                  <a:pt x="502920" y="858114"/>
                </a:lnTo>
                <a:lnTo>
                  <a:pt x="504190" y="853352"/>
                </a:lnTo>
                <a:lnTo>
                  <a:pt x="505460" y="848590"/>
                </a:lnTo>
                <a:lnTo>
                  <a:pt x="506095" y="843511"/>
                </a:lnTo>
                <a:lnTo>
                  <a:pt x="506730" y="838431"/>
                </a:lnTo>
                <a:lnTo>
                  <a:pt x="507365" y="833669"/>
                </a:lnTo>
                <a:lnTo>
                  <a:pt x="507365" y="828590"/>
                </a:lnTo>
                <a:lnTo>
                  <a:pt x="507365" y="823510"/>
                </a:lnTo>
                <a:lnTo>
                  <a:pt x="506730" y="818431"/>
                </a:lnTo>
                <a:lnTo>
                  <a:pt x="506095" y="813669"/>
                </a:lnTo>
                <a:lnTo>
                  <a:pt x="505460" y="808589"/>
                </a:lnTo>
                <a:lnTo>
                  <a:pt x="504190" y="803510"/>
                </a:lnTo>
                <a:lnTo>
                  <a:pt x="502920" y="799065"/>
                </a:lnTo>
                <a:lnTo>
                  <a:pt x="501650" y="794303"/>
                </a:lnTo>
                <a:lnTo>
                  <a:pt x="499428" y="790176"/>
                </a:lnTo>
                <a:lnTo>
                  <a:pt x="497523" y="785414"/>
                </a:lnTo>
                <a:lnTo>
                  <a:pt x="495618" y="781287"/>
                </a:lnTo>
                <a:lnTo>
                  <a:pt x="493078" y="777160"/>
                </a:lnTo>
                <a:lnTo>
                  <a:pt x="490538" y="773350"/>
                </a:lnTo>
                <a:lnTo>
                  <a:pt x="487680" y="769223"/>
                </a:lnTo>
                <a:lnTo>
                  <a:pt x="484823" y="765414"/>
                </a:lnTo>
                <a:lnTo>
                  <a:pt x="481648" y="761921"/>
                </a:lnTo>
                <a:lnTo>
                  <a:pt x="478473" y="758429"/>
                </a:lnTo>
                <a:lnTo>
                  <a:pt x="474980" y="755255"/>
                </a:lnTo>
                <a:lnTo>
                  <a:pt x="471488" y="752080"/>
                </a:lnTo>
                <a:lnTo>
                  <a:pt x="467678" y="749223"/>
                </a:lnTo>
                <a:lnTo>
                  <a:pt x="463868" y="746366"/>
                </a:lnTo>
                <a:lnTo>
                  <a:pt x="459740" y="743826"/>
                </a:lnTo>
                <a:lnTo>
                  <a:pt x="455613" y="741286"/>
                </a:lnTo>
                <a:lnTo>
                  <a:pt x="451485" y="739381"/>
                </a:lnTo>
                <a:lnTo>
                  <a:pt x="447040" y="737477"/>
                </a:lnTo>
                <a:lnTo>
                  <a:pt x="442595" y="735254"/>
                </a:lnTo>
                <a:lnTo>
                  <a:pt x="437833" y="733984"/>
                </a:lnTo>
                <a:lnTo>
                  <a:pt x="433070" y="732715"/>
                </a:lnTo>
                <a:lnTo>
                  <a:pt x="428308" y="731445"/>
                </a:lnTo>
                <a:lnTo>
                  <a:pt x="423228" y="730810"/>
                </a:lnTo>
                <a:lnTo>
                  <a:pt x="418465" y="730175"/>
                </a:lnTo>
                <a:lnTo>
                  <a:pt x="413385" y="729857"/>
                </a:lnTo>
                <a:lnTo>
                  <a:pt x="408623" y="729540"/>
                </a:lnTo>
                <a:lnTo>
                  <a:pt x="310198" y="729540"/>
                </a:lnTo>
                <a:lnTo>
                  <a:pt x="310198" y="570171"/>
                </a:lnTo>
                <a:lnTo>
                  <a:pt x="157480" y="570171"/>
                </a:lnTo>
                <a:close/>
                <a:moveTo>
                  <a:pt x="998220" y="400644"/>
                </a:moveTo>
                <a:lnTo>
                  <a:pt x="982980" y="400961"/>
                </a:lnTo>
                <a:lnTo>
                  <a:pt x="968058" y="401914"/>
                </a:lnTo>
                <a:lnTo>
                  <a:pt x="953135" y="403818"/>
                </a:lnTo>
                <a:lnTo>
                  <a:pt x="938213" y="406676"/>
                </a:lnTo>
                <a:lnTo>
                  <a:pt x="923925" y="409850"/>
                </a:lnTo>
                <a:lnTo>
                  <a:pt x="909955" y="413660"/>
                </a:lnTo>
                <a:lnTo>
                  <a:pt x="895985" y="418422"/>
                </a:lnTo>
                <a:lnTo>
                  <a:pt x="882650" y="424136"/>
                </a:lnTo>
                <a:lnTo>
                  <a:pt x="869315" y="429851"/>
                </a:lnTo>
                <a:lnTo>
                  <a:pt x="856298" y="436518"/>
                </a:lnTo>
                <a:lnTo>
                  <a:pt x="843915" y="443502"/>
                </a:lnTo>
                <a:lnTo>
                  <a:pt x="831850" y="451438"/>
                </a:lnTo>
                <a:lnTo>
                  <a:pt x="820103" y="459693"/>
                </a:lnTo>
                <a:lnTo>
                  <a:pt x="808990" y="468582"/>
                </a:lnTo>
                <a:lnTo>
                  <a:pt x="798195" y="477788"/>
                </a:lnTo>
                <a:lnTo>
                  <a:pt x="787718" y="487630"/>
                </a:lnTo>
                <a:lnTo>
                  <a:pt x="777875" y="497789"/>
                </a:lnTo>
                <a:lnTo>
                  <a:pt x="768350" y="508900"/>
                </a:lnTo>
                <a:lnTo>
                  <a:pt x="759778" y="520011"/>
                </a:lnTo>
                <a:lnTo>
                  <a:pt x="751205" y="531758"/>
                </a:lnTo>
                <a:lnTo>
                  <a:pt x="743585" y="543821"/>
                </a:lnTo>
                <a:lnTo>
                  <a:pt x="736283" y="556203"/>
                </a:lnTo>
                <a:lnTo>
                  <a:pt x="729933" y="569219"/>
                </a:lnTo>
                <a:lnTo>
                  <a:pt x="723900" y="582235"/>
                </a:lnTo>
                <a:lnTo>
                  <a:pt x="718503" y="595886"/>
                </a:lnTo>
                <a:lnTo>
                  <a:pt x="714058" y="609537"/>
                </a:lnTo>
                <a:lnTo>
                  <a:pt x="709930" y="623823"/>
                </a:lnTo>
                <a:lnTo>
                  <a:pt x="706755" y="638427"/>
                </a:lnTo>
                <a:lnTo>
                  <a:pt x="703898" y="653030"/>
                </a:lnTo>
                <a:lnTo>
                  <a:pt x="701993" y="667634"/>
                </a:lnTo>
                <a:lnTo>
                  <a:pt x="700723" y="682872"/>
                </a:lnTo>
                <a:lnTo>
                  <a:pt x="700405" y="698428"/>
                </a:lnTo>
                <a:lnTo>
                  <a:pt x="700405" y="2370210"/>
                </a:lnTo>
                <a:lnTo>
                  <a:pt x="700723" y="2385449"/>
                </a:lnTo>
                <a:lnTo>
                  <a:pt x="701993" y="2400687"/>
                </a:lnTo>
                <a:lnTo>
                  <a:pt x="703898" y="2415291"/>
                </a:lnTo>
                <a:lnTo>
                  <a:pt x="706755" y="2430211"/>
                </a:lnTo>
                <a:lnTo>
                  <a:pt x="709930" y="2444498"/>
                </a:lnTo>
                <a:lnTo>
                  <a:pt x="714058" y="2458466"/>
                </a:lnTo>
                <a:lnTo>
                  <a:pt x="718503" y="2472435"/>
                </a:lnTo>
                <a:lnTo>
                  <a:pt x="723900" y="2486086"/>
                </a:lnTo>
                <a:lnTo>
                  <a:pt x="729933" y="2499102"/>
                </a:lnTo>
                <a:lnTo>
                  <a:pt x="736283" y="2512118"/>
                </a:lnTo>
                <a:lnTo>
                  <a:pt x="743585" y="2524499"/>
                </a:lnTo>
                <a:lnTo>
                  <a:pt x="751205" y="2536563"/>
                </a:lnTo>
                <a:lnTo>
                  <a:pt x="759778" y="2548309"/>
                </a:lnTo>
                <a:lnTo>
                  <a:pt x="768350" y="2559421"/>
                </a:lnTo>
                <a:lnTo>
                  <a:pt x="777875" y="2569897"/>
                </a:lnTo>
                <a:lnTo>
                  <a:pt x="787718" y="2580691"/>
                </a:lnTo>
                <a:lnTo>
                  <a:pt x="798195" y="2590532"/>
                </a:lnTo>
                <a:lnTo>
                  <a:pt x="808990" y="2599739"/>
                </a:lnTo>
                <a:lnTo>
                  <a:pt x="820103" y="2608628"/>
                </a:lnTo>
                <a:lnTo>
                  <a:pt x="831850" y="2616882"/>
                </a:lnTo>
                <a:lnTo>
                  <a:pt x="843915" y="2624501"/>
                </a:lnTo>
                <a:lnTo>
                  <a:pt x="856298" y="2631803"/>
                </a:lnTo>
                <a:lnTo>
                  <a:pt x="869315" y="2638470"/>
                </a:lnTo>
                <a:lnTo>
                  <a:pt x="882650" y="2644184"/>
                </a:lnTo>
                <a:lnTo>
                  <a:pt x="895985" y="2649581"/>
                </a:lnTo>
                <a:lnTo>
                  <a:pt x="909955" y="2654026"/>
                </a:lnTo>
                <a:lnTo>
                  <a:pt x="923925" y="2658470"/>
                </a:lnTo>
                <a:lnTo>
                  <a:pt x="938213" y="2661645"/>
                </a:lnTo>
                <a:lnTo>
                  <a:pt x="953135" y="2664502"/>
                </a:lnTo>
                <a:lnTo>
                  <a:pt x="968058" y="2666090"/>
                </a:lnTo>
                <a:lnTo>
                  <a:pt x="982980" y="2667359"/>
                </a:lnTo>
                <a:lnTo>
                  <a:pt x="998220" y="2667677"/>
                </a:lnTo>
                <a:lnTo>
                  <a:pt x="2816543" y="2667677"/>
                </a:lnTo>
                <a:lnTo>
                  <a:pt x="2832100" y="2667359"/>
                </a:lnTo>
                <a:lnTo>
                  <a:pt x="2847340" y="2666090"/>
                </a:lnTo>
                <a:lnTo>
                  <a:pt x="2862263" y="2664502"/>
                </a:lnTo>
                <a:lnTo>
                  <a:pt x="2876868" y="2661645"/>
                </a:lnTo>
                <a:lnTo>
                  <a:pt x="2891155" y="2658470"/>
                </a:lnTo>
                <a:lnTo>
                  <a:pt x="2905443" y="2654026"/>
                </a:lnTo>
                <a:lnTo>
                  <a:pt x="2919095" y="2649581"/>
                </a:lnTo>
                <a:lnTo>
                  <a:pt x="2932748" y="2644184"/>
                </a:lnTo>
                <a:lnTo>
                  <a:pt x="2945765" y="2638470"/>
                </a:lnTo>
                <a:lnTo>
                  <a:pt x="2958783" y="2631803"/>
                </a:lnTo>
                <a:lnTo>
                  <a:pt x="2971165" y="2624501"/>
                </a:lnTo>
                <a:lnTo>
                  <a:pt x="2983230" y="2616882"/>
                </a:lnTo>
                <a:lnTo>
                  <a:pt x="2994978" y="2608628"/>
                </a:lnTo>
                <a:lnTo>
                  <a:pt x="3006408" y="2599739"/>
                </a:lnTo>
                <a:lnTo>
                  <a:pt x="3017203" y="2590532"/>
                </a:lnTo>
                <a:lnTo>
                  <a:pt x="3027363" y="2580691"/>
                </a:lnTo>
                <a:lnTo>
                  <a:pt x="3037205" y="2569897"/>
                </a:lnTo>
                <a:lnTo>
                  <a:pt x="3046413" y="2559421"/>
                </a:lnTo>
                <a:lnTo>
                  <a:pt x="3055303" y="2548309"/>
                </a:lnTo>
                <a:lnTo>
                  <a:pt x="3063558" y="2536563"/>
                </a:lnTo>
                <a:lnTo>
                  <a:pt x="3071495" y="2524499"/>
                </a:lnTo>
                <a:lnTo>
                  <a:pt x="3078798" y="2512118"/>
                </a:lnTo>
                <a:lnTo>
                  <a:pt x="3085148" y="2499102"/>
                </a:lnTo>
                <a:lnTo>
                  <a:pt x="3091498" y="2486086"/>
                </a:lnTo>
                <a:lnTo>
                  <a:pt x="3096578" y="2472435"/>
                </a:lnTo>
                <a:lnTo>
                  <a:pt x="3101340" y="2458466"/>
                </a:lnTo>
                <a:lnTo>
                  <a:pt x="3105150" y="2444498"/>
                </a:lnTo>
                <a:lnTo>
                  <a:pt x="3108643" y="2430211"/>
                </a:lnTo>
                <a:lnTo>
                  <a:pt x="3111183" y="2415291"/>
                </a:lnTo>
                <a:lnTo>
                  <a:pt x="3113088" y="2400687"/>
                </a:lnTo>
                <a:lnTo>
                  <a:pt x="3114040" y="2385449"/>
                </a:lnTo>
                <a:lnTo>
                  <a:pt x="3114675" y="2370210"/>
                </a:lnTo>
                <a:lnTo>
                  <a:pt x="3114675" y="698428"/>
                </a:lnTo>
                <a:lnTo>
                  <a:pt x="3114040" y="682872"/>
                </a:lnTo>
                <a:lnTo>
                  <a:pt x="3113088" y="667634"/>
                </a:lnTo>
                <a:lnTo>
                  <a:pt x="3111183" y="653030"/>
                </a:lnTo>
                <a:lnTo>
                  <a:pt x="3108643" y="638427"/>
                </a:lnTo>
                <a:lnTo>
                  <a:pt x="3105150" y="623823"/>
                </a:lnTo>
                <a:lnTo>
                  <a:pt x="3101340" y="609537"/>
                </a:lnTo>
                <a:lnTo>
                  <a:pt x="3096578" y="595886"/>
                </a:lnTo>
                <a:lnTo>
                  <a:pt x="3091498" y="582235"/>
                </a:lnTo>
                <a:lnTo>
                  <a:pt x="3085148" y="569219"/>
                </a:lnTo>
                <a:lnTo>
                  <a:pt x="3078798" y="556203"/>
                </a:lnTo>
                <a:lnTo>
                  <a:pt x="3071495" y="543821"/>
                </a:lnTo>
                <a:lnTo>
                  <a:pt x="3063558" y="531758"/>
                </a:lnTo>
                <a:lnTo>
                  <a:pt x="3055303" y="520011"/>
                </a:lnTo>
                <a:lnTo>
                  <a:pt x="3046413" y="508900"/>
                </a:lnTo>
                <a:lnTo>
                  <a:pt x="3037205" y="497789"/>
                </a:lnTo>
                <a:lnTo>
                  <a:pt x="3027363" y="487630"/>
                </a:lnTo>
                <a:lnTo>
                  <a:pt x="3017203" y="477788"/>
                </a:lnTo>
                <a:lnTo>
                  <a:pt x="3006408" y="468582"/>
                </a:lnTo>
                <a:lnTo>
                  <a:pt x="2994978" y="459693"/>
                </a:lnTo>
                <a:lnTo>
                  <a:pt x="2983230" y="451438"/>
                </a:lnTo>
                <a:lnTo>
                  <a:pt x="2971165" y="443502"/>
                </a:lnTo>
                <a:lnTo>
                  <a:pt x="2958783" y="436518"/>
                </a:lnTo>
                <a:lnTo>
                  <a:pt x="2945765" y="429851"/>
                </a:lnTo>
                <a:lnTo>
                  <a:pt x="2932748" y="424136"/>
                </a:lnTo>
                <a:lnTo>
                  <a:pt x="2919095" y="418422"/>
                </a:lnTo>
                <a:lnTo>
                  <a:pt x="2905443" y="413660"/>
                </a:lnTo>
                <a:lnTo>
                  <a:pt x="2891155" y="409850"/>
                </a:lnTo>
                <a:lnTo>
                  <a:pt x="2876868" y="406676"/>
                </a:lnTo>
                <a:lnTo>
                  <a:pt x="2862263" y="403818"/>
                </a:lnTo>
                <a:lnTo>
                  <a:pt x="2847340" y="401914"/>
                </a:lnTo>
                <a:lnTo>
                  <a:pt x="2832100" y="400961"/>
                </a:lnTo>
                <a:lnTo>
                  <a:pt x="2816543" y="400644"/>
                </a:lnTo>
                <a:lnTo>
                  <a:pt x="998220" y="400644"/>
                </a:lnTo>
                <a:close/>
                <a:moveTo>
                  <a:pt x="402908" y="0"/>
                </a:moveTo>
                <a:lnTo>
                  <a:pt x="2864168" y="0"/>
                </a:lnTo>
                <a:lnTo>
                  <a:pt x="2874645" y="318"/>
                </a:lnTo>
                <a:lnTo>
                  <a:pt x="2884805" y="635"/>
                </a:lnTo>
                <a:lnTo>
                  <a:pt x="2894965" y="1270"/>
                </a:lnTo>
                <a:lnTo>
                  <a:pt x="2905443" y="2222"/>
                </a:lnTo>
                <a:lnTo>
                  <a:pt x="2915603" y="3175"/>
                </a:lnTo>
                <a:lnTo>
                  <a:pt x="2925445" y="4445"/>
                </a:lnTo>
                <a:lnTo>
                  <a:pt x="2935288" y="6032"/>
                </a:lnTo>
                <a:lnTo>
                  <a:pt x="2945130" y="8254"/>
                </a:lnTo>
                <a:lnTo>
                  <a:pt x="2955290" y="10477"/>
                </a:lnTo>
                <a:lnTo>
                  <a:pt x="2964815" y="12699"/>
                </a:lnTo>
                <a:lnTo>
                  <a:pt x="2974658" y="15239"/>
                </a:lnTo>
                <a:lnTo>
                  <a:pt x="2983865" y="18096"/>
                </a:lnTo>
                <a:lnTo>
                  <a:pt x="2993390" y="20953"/>
                </a:lnTo>
                <a:lnTo>
                  <a:pt x="3002598" y="24445"/>
                </a:lnTo>
                <a:lnTo>
                  <a:pt x="3011805" y="27937"/>
                </a:lnTo>
                <a:lnTo>
                  <a:pt x="3021013" y="31429"/>
                </a:lnTo>
                <a:lnTo>
                  <a:pt x="3029903" y="35556"/>
                </a:lnTo>
                <a:lnTo>
                  <a:pt x="3038793" y="39684"/>
                </a:lnTo>
                <a:lnTo>
                  <a:pt x="3047365" y="44128"/>
                </a:lnTo>
                <a:lnTo>
                  <a:pt x="3055938" y="48573"/>
                </a:lnTo>
                <a:lnTo>
                  <a:pt x="3064510" y="53335"/>
                </a:lnTo>
                <a:lnTo>
                  <a:pt x="3073400" y="58414"/>
                </a:lnTo>
                <a:lnTo>
                  <a:pt x="3081338" y="63494"/>
                </a:lnTo>
                <a:lnTo>
                  <a:pt x="3089275" y="68891"/>
                </a:lnTo>
                <a:lnTo>
                  <a:pt x="3097213" y="74287"/>
                </a:lnTo>
                <a:lnTo>
                  <a:pt x="3105150" y="80002"/>
                </a:lnTo>
                <a:lnTo>
                  <a:pt x="3112770" y="86034"/>
                </a:lnTo>
                <a:lnTo>
                  <a:pt x="3120390" y="91748"/>
                </a:lnTo>
                <a:lnTo>
                  <a:pt x="3128010" y="98097"/>
                </a:lnTo>
                <a:lnTo>
                  <a:pt x="3135313" y="104764"/>
                </a:lnTo>
                <a:lnTo>
                  <a:pt x="3142298" y="111114"/>
                </a:lnTo>
                <a:lnTo>
                  <a:pt x="3148965" y="118098"/>
                </a:lnTo>
                <a:lnTo>
                  <a:pt x="3155633" y="124765"/>
                </a:lnTo>
                <a:lnTo>
                  <a:pt x="3162300" y="131749"/>
                </a:lnTo>
                <a:lnTo>
                  <a:pt x="3168968" y="139051"/>
                </a:lnTo>
                <a:lnTo>
                  <a:pt x="3175318" y="146670"/>
                </a:lnTo>
                <a:lnTo>
                  <a:pt x="3181033" y="154289"/>
                </a:lnTo>
                <a:lnTo>
                  <a:pt x="3187065" y="161908"/>
                </a:lnTo>
                <a:lnTo>
                  <a:pt x="3192780" y="169845"/>
                </a:lnTo>
                <a:lnTo>
                  <a:pt x="3198178" y="177782"/>
                </a:lnTo>
                <a:lnTo>
                  <a:pt x="3203575" y="185718"/>
                </a:lnTo>
                <a:lnTo>
                  <a:pt x="3208973" y="193655"/>
                </a:lnTo>
                <a:lnTo>
                  <a:pt x="3213735" y="202227"/>
                </a:lnTo>
                <a:lnTo>
                  <a:pt x="3218498" y="210481"/>
                </a:lnTo>
                <a:lnTo>
                  <a:pt x="3222943" y="219687"/>
                </a:lnTo>
                <a:lnTo>
                  <a:pt x="3227388" y="228259"/>
                </a:lnTo>
                <a:lnTo>
                  <a:pt x="3231515" y="237148"/>
                </a:lnTo>
                <a:lnTo>
                  <a:pt x="3235643" y="246037"/>
                </a:lnTo>
                <a:lnTo>
                  <a:pt x="3239135" y="255244"/>
                </a:lnTo>
                <a:lnTo>
                  <a:pt x="3242945" y="264450"/>
                </a:lnTo>
                <a:lnTo>
                  <a:pt x="3245803" y="273657"/>
                </a:lnTo>
                <a:lnTo>
                  <a:pt x="3248978" y="282863"/>
                </a:lnTo>
                <a:lnTo>
                  <a:pt x="3251835" y="292387"/>
                </a:lnTo>
                <a:lnTo>
                  <a:pt x="3254375" y="301911"/>
                </a:lnTo>
                <a:lnTo>
                  <a:pt x="3256598" y="311753"/>
                </a:lnTo>
                <a:lnTo>
                  <a:pt x="3258820" y="321912"/>
                </a:lnTo>
                <a:lnTo>
                  <a:pt x="3261043" y="331436"/>
                </a:lnTo>
                <a:lnTo>
                  <a:pt x="3262630" y="341595"/>
                </a:lnTo>
                <a:lnTo>
                  <a:pt x="3263900" y="351436"/>
                </a:lnTo>
                <a:lnTo>
                  <a:pt x="3264853" y="361595"/>
                </a:lnTo>
                <a:lnTo>
                  <a:pt x="3265805" y="371754"/>
                </a:lnTo>
                <a:lnTo>
                  <a:pt x="3266440" y="382231"/>
                </a:lnTo>
                <a:lnTo>
                  <a:pt x="3266758" y="392390"/>
                </a:lnTo>
                <a:lnTo>
                  <a:pt x="3267075" y="402866"/>
                </a:lnTo>
                <a:lnTo>
                  <a:pt x="3267075" y="2665772"/>
                </a:lnTo>
                <a:lnTo>
                  <a:pt x="3266758" y="2675931"/>
                </a:lnTo>
                <a:lnTo>
                  <a:pt x="3266440" y="2686408"/>
                </a:lnTo>
                <a:lnTo>
                  <a:pt x="3265805" y="2696566"/>
                </a:lnTo>
                <a:lnTo>
                  <a:pt x="3264853" y="2707043"/>
                </a:lnTo>
                <a:lnTo>
                  <a:pt x="3263900" y="2717202"/>
                </a:lnTo>
                <a:lnTo>
                  <a:pt x="3262630" y="2727043"/>
                </a:lnTo>
                <a:lnTo>
                  <a:pt x="3261043" y="2736885"/>
                </a:lnTo>
                <a:lnTo>
                  <a:pt x="3258820" y="2746726"/>
                </a:lnTo>
                <a:lnTo>
                  <a:pt x="3256598" y="2756568"/>
                </a:lnTo>
                <a:lnTo>
                  <a:pt x="3254375" y="2766409"/>
                </a:lnTo>
                <a:lnTo>
                  <a:pt x="3251835" y="2775933"/>
                </a:lnTo>
                <a:lnTo>
                  <a:pt x="3248978" y="2785457"/>
                </a:lnTo>
                <a:lnTo>
                  <a:pt x="3245803" y="2794981"/>
                </a:lnTo>
                <a:lnTo>
                  <a:pt x="3242945" y="2804188"/>
                </a:lnTo>
                <a:lnTo>
                  <a:pt x="3239135" y="2813394"/>
                </a:lnTo>
                <a:lnTo>
                  <a:pt x="3235643" y="2822601"/>
                </a:lnTo>
                <a:lnTo>
                  <a:pt x="3231515" y="2831490"/>
                </a:lnTo>
                <a:lnTo>
                  <a:pt x="3227388" y="2840379"/>
                </a:lnTo>
                <a:lnTo>
                  <a:pt x="3222943" y="2848951"/>
                </a:lnTo>
                <a:lnTo>
                  <a:pt x="3218498" y="2857522"/>
                </a:lnTo>
                <a:lnTo>
                  <a:pt x="3213735" y="2866094"/>
                </a:lnTo>
                <a:lnTo>
                  <a:pt x="3208973" y="2874348"/>
                </a:lnTo>
                <a:lnTo>
                  <a:pt x="3203575" y="2882602"/>
                </a:lnTo>
                <a:lnTo>
                  <a:pt x="3198178" y="2890856"/>
                </a:lnTo>
                <a:lnTo>
                  <a:pt x="3192780" y="2898793"/>
                </a:lnTo>
                <a:lnTo>
                  <a:pt x="3187065" y="2906730"/>
                </a:lnTo>
                <a:lnTo>
                  <a:pt x="3181033" y="2914349"/>
                </a:lnTo>
                <a:lnTo>
                  <a:pt x="3175318" y="2921968"/>
                </a:lnTo>
                <a:lnTo>
                  <a:pt x="3168968" y="2929270"/>
                </a:lnTo>
                <a:lnTo>
                  <a:pt x="3162300" y="2936572"/>
                </a:lnTo>
                <a:lnTo>
                  <a:pt x="3155633" y="2943873"/>
                </a:lnTo>
                <a:lnTo>
                  <a:pt x="3148965" y="2950540"/>
                </a:lnTo>
                <a:lnTo>
                  <a:pt x="3142298" y="2957207"/>
                </a:lnTo>
                <a:lnTo>
                  <a:pt x="3135313" y="2963874"/>
                </a:lnTo>
                <a:lnTo>
                  <a:pt x="3128010" y="2970541"/>
                </a:lnTo>
                <a:lnTo>
                  <a:pt x="3120390" y="2976573"/>
                </a:lnTo>
                <a:lnTo>
                  <a:pt x="3112770" y="2982604"/>
                </a:lnTo>
                <a:lnTo>
                  <a:pt x="3105150" y="2988636"/>
                </a:lnTo>
                <a:lnTo>
                  <a:pt x="3097213" y="2994033"/>
                </a:lnTo>
                <a:lnTo>
                  <a:pt x="3089275" y="2999748"/>
                </a:lnTo>
                <a:lnTo>
                  <a:pt x="3081338" y="3005145"/>
                </a:lnTo>
                <a:lnTo>
                  <a:pt x="3073400" y="3010224"/>
                </a:lnTo>
                <a:lnTo>
                  <a:pt x="3064510" y="3015304"/>
                </a:lnTo>
                <a:lnTo>
                  <a:pt x="3055938" y="3019748"/>
                </a:lnTo>
                <a:lnTo>
                  <a:pt x="3047365" y="3024510"/>
                </a:lnTo>
                <a:lnTo>
                  <a:pt x="3038793" y="3028955"/>
                </a:lnTo>
                <a:lnTo>
                  <a:pt x="3029903" y="3033082"/>
                </a:lnTo>
                <a:lnTo>
                  <a:pt x="3021013" y="3037209"/>
                </a:lnTo>
                <a:lnTo>
                  <a:pt x="3011805" y="3040701"/>
                </a:lnTo>
                <a:lnTo>
                  <a:pt x="3002598" y="3043876"/>
                </a:lnTo>
                <a:lnTo>
                  <a:pt x="2993390" y="3047368"/>
                </a:lnTo>
                <a:lnTo>
                  <a:pt x="2983865" y="3050542"/>
                </a:lnTo>
                <a:lnTo>
                  <a:pt x="2974658" y="3053082"/>
                </a:lnTo>
                <a:lnTo>
                  <a:pt x="2964815" y="3055939"/>
                </a:lnTo>
                <a:lnTo>
                  <a:pt x="2955290" y="3058162"/>
                </a:lnTo>
                <a:lnTo>
                  <a:pt x="2945130" y="3060384"/>
                </a:lnTo>
                <a:lnTo>
                  <a:pt x="2935288" y="3061971"/>
                </a:lnTo>
                <a:lnTo>
                  <a:pt x="2925445" y="3063876"/>
                </a:lnTo>
                <a:lnTo>
                  <a:pt x="2915603" y="3065463"/>
                </a:lnTo>
                <a:lnTo>
                  <a:pt x="2905443" y="3066416"/>
                </a:lnTo>
                <a:lnTo>
                  <a:pt x="2894965" y="3067368"/>
                </a:lnTo>
                <a:lnTo>
                  <a:pt x="2884805" y="3068003"/>
                </a:lnTo>
                <a:lnTo>
                  <a:pt x="2874645" y="3068321"/>
                </a:lnTo>
                <a:lnTo>
                  <a:pt x="2864168" y="3068638"/>
                </a:lnTo>
                <a:lnTo>
                  <a:pt x="402908" y="3068638"/>
                </a:lnTo>
                <a:lnTo>
                  <a:pt x="392748" y="3068321"/>
                </a:lnTo>
                <a:lnTo>
                  <a:pt x="382270" y="3068003"/>
                </a:lnTo>
                <a:lnTo>
                  <a:pt x="371793" y="3067368"/>
                </a:lnTo>
                <a:lnTo>
                  <a:pt x="361633" y="3066416"/>
                </a:lnTo>
                <a:lnTo>
                  <a:pt x="351790" y="3065463"/>
                </a:lnTo>
                <a:lnTo>
                  <a:pt x="341630" y="3063876"/>
                </a:lnTo>
                <a:lnTo>
                  <a:pt x="331470" y="3061971"/>
                </a:lnTo>
                <a:lnTo>
                  <a:pt x="321628" y="3060384"/>
                </a:lnTo>
                <a:lnTo>
                  <a:pt x="311785" y="3058162"/>
                </a:lnTo>
                <a:lnTo>
                  <a:pt x="302260" y="3055939"/>
                </a:lnTo>
                <a:lnTo>
                  <a:pt x="292735" y="3053082"/>
                </a:lnTo>
                <a:lnTo>
                  <a:pt x="283210" y="3050542"/>
                </a:lnTo>
                <a:lnTo>
                  <a:pt x="274003" y="3047368"/>
                </a:lnTo>
                <a:lnTo>
                  <a:pt x="264160" y="3043876"/>
                </a:lnTo>
                <a:lnTo>
                  <a:pt x="254953" y="3040701"/>
                </a:lnTo>
                <a:lnTo>
                  <a:pt x="246063" y="3037209"/>
                </a:lnTo>
                <a:lnTo>
                  <a:pt x="237173" y="3033082"/>
                </a:lnTo>
                <a:lnTo>
                  <a:pt x="228283" y="3028955"/>
                </a:lnTo>
                <a:lnTo>
                  <a:pt x="219393" y="3024510"/>
                </a:lnTo>
                <a:lnTo>
                  <a:pt x="210820" y="3019748"/>
                </a:lnTo>
                <a:lnTo>
                  <a:pt x="202248" y="3015304"/>
                </a:lnTo>
                <a:lnTo>
                  <a:pt x="193993" y="3010224"/>
                </a:lnTo>
                <a:lnTo>
                  <a:pt x="185738" y="3005145"/>
                </a:lnTo>
                <a:lnTo>
                  <a:pt x="177483" y="2999748"/>
                </a:lnTo>
                <a:lnTo>
                  <a:pt x="169545" y="2994033"/>
                </a:lnTo>
                <a:lnTo>
                  <a:pt x="161608" y="2988636"/>
                </a:lnTo>
                <a:lnTo>
                  <a:pt x="153988" y="2982604"/>
                </a:lnTo>
                <a:lnTo>
                  <a:pt x="146685" y="2976573"/>
                </a:lnTo>
                <a:lnTo>
                  <a:pt x="139383" y="2970541"/>
                </a:lnTo>
                <a:lnTo>
                  <a:pt x="132080" y="2963874"/>
                </a:lnTo>
                <a:lnTo>
                  <a:pt x="124778" y="2957207"/>
                </a:lnTo>
                <a:lnTo>
                  <a:pt x="117793" y="2950540"/>
                </a:lnTo>
                <a:lnTo>
                  <a:pt x="111125" y="2943873"/>
                </a:lnTo>
                <a:lnTo>
                  <a:pt x="104775" y="2936572"/>
                </a:lnTo>
                <a:lnTo>
                  <a:pt x="98425" y="2929270"/>
                </a:lnTo>
                <a:lnTo>
                  <a:pt x="92075" y="2921968"/>
                </a:lnTo>
                <a:lnTo>
                  <a:pt x="85725" y="2914349"/>
                </a:lnTo>
                <a:lnTo>
                  <a:pt x="80010" y="2906730"/>
                </a:lnTo>
                <a:lnTo>
                  <a:pt x="74295" y="2898793"/>
                </a:lnTo>
                <a:lnTo>
                  <a:pt x="68580" y="2890856"/>
                </a:lnTo>
                <a:lnTo>
                  <a:pt x="63500" y="2882602"/>
                </a:lnTo>
                <a:lnTo>
                  <a:pt x="58420" y="2874348"/>
                </a:lnTo>
                <a:lnTo>
                  <a:pt x="53658" y="2866094"/>
                </a:lnTo>
                <a:lnTo>
                  <a:pt x="48578" y="2857522"/>
                </a:lnTo>
                <a:lnTo>
                  <a:pt x="43815" y="2848951"/>
                </a:lnTo>
                <a:lnTo>
                  <a:pt x="39688" y="2840379"/>
                </a:lnTo>
                <a:lnTo>
                  <a:pt x="35560" y="2831490"/>
                </a:lnTo>
                <a:lnTo>
                  <a:pt x="31750" y="2822601"/>
                </a:lnTo>
                <a:lnTo>
                  <a:pt x="27940" y="2813394"/>
                </a:lnTo>
                <a:lnTo>
                  <a:pt x="24448" y="2804188"/>
                </a:lnTo>
                <a:lnTo>
                  <a:pt x="21273" y="2794981"/>
                </a:lnTo>
                <a:lnTo>
                  <a:pt x="18098" y="2785457"/>
                </a:lnTo>
                <a:lnTo>
                  <a:pt x="15240" y="2775933"/>
                </a:lnTo>
                <a:lnTo>
                  <a:pt x="12700" y="2766409"/>
                </a:lnTo>
                <a:lnTo>
                  <a:pt x="10160" y="2756568"/>
                </a:lnTo>
                <a:lnTo>
                  <a:pt x="8255" y="2746726"/>
                </a:lnTo>
                <a:lnTo>
                  <a:pt x="6350" y="2736885"/>
                </a:lnTo>
                <a:lnTo>
                  <a:pt x="4763" y="2727043"/>
                </a:lnTo>
                <a:lnTo>
                  <a:pt x="3493" y="2717202"/>
                </a:lnTo>
                <a:lnTo>
                  <a:pt x="1905" y="2707043"/>
                </a:lnTo>
                <a:lnTo>
                  <a:pt x="953" y="2696566"/>
                </a:lnTo>
                <a:lnTo>
                  <a:pt x="318" y="2686408"/>
                </a:lnTo>
                <a:lnTo>
                  <a:pt x="0" y="2675931"/>
                </a:lnTo>
                <a:lnTo>
                  <a:pt x="0" y="2665772"/>
                </a:lnTo>
                <a:lnTo>
                  <a:pt x="0" y="402866"/>
                </a:lnTo>
                <a:lnTo>
                  <a:pt x="0" y="392390"/>
                </a:lnTo>
                <a:lnTo>
                  <a:pt x="318" y="382231"/>
                </a:lnTo>
                <a:lnTo>
                  <a:pt x="953" y="371754"/>
                </a:lnTo>
                <a:lnTo>
                  <a:pt x="1905" y="361595"/>
                </a:lnTo>
                <a:lnTo>
                  <a:pt x="3493" y="351436"/>
                </a:lnTo>
                <a:lnTo>
                  <a:pt x="4763" y="341595"/>
                </a:lnTo>
                <a:lnTo>
                  <a:pt x="6350" y="331436"/>
                </a:lnTo>
                <a:lnTo>
                  <a:pt x="8255" y="321912"/>
                </a:lnTo>
                <a:lnTo>
                  <a:pt x="10160" y="311753"/>
                </a:lnTo>
                <a:lnTo>
                  <a:pt x="12700" y="301911"/>
                </a:lnTo>
                <a:lnTo>
                  <a:pt x="15240" y="292387"/>
                </a:lnTo>
                <a:lnTo>
                  <a:pt x="18098" y="282863"/>
                </a:lnTo>
                <a:lnTo>
                  <a:pt x="21273" y="273657"/>
                </a:lnTo>
                <a:lnTo>
                  <a:pt x="24448" y="264450"/>
                </a:lnTo>
                <a:lnTo>
                  <a:pt x="27940" y="255244"/>
                </a:lnTo>
                <a:lnTo>
                  <a:pt x="31750" y="246037"/>
                </a:lnTo>
                <a:lnTo>
                  <a:pt x="35560" y="237148"/>
                </a:lnTo>
                <a:lnTo>
                  <a:pt x="39688" y="228259"/>
                </a:lnTo>
                <a:lnTo>
                  <a:pt x="43815" y="219687"/>
                </a:lnTo>
                <a:lnTo>
                  <a:pt x="48578" y="210481"/>
                </a:lnTo>
                <a:lnTo>
                  <a:pt x="53658" y="202227"/>
                </a:lnTo>
                <a:lnTo>
                  <a:pt x="58420" y="193655"/>
                </a:lnTo>
                <a:lnTo>
                  <a:pt x="63500" y="185718"/>
                </a:lnTo>
                <a:lnTo>
                  <a:pt x="68580" y="177782"/>
                </a:lnTo>
                <a:lnTo>
                  <a:pt x="74295" y="169845"/>
                </a:lnTo>
                <a:lnTo>
                  <a:pt x="80010" y="161908"/>
                </a:lnTo>
                <a:lnTo>
                  <a:pt x="85725" y="154289"/>
                </a:lnTo>
                <a:lnTo>
                  <a:pt x="92075" y="146670"/>
                </a:lnTo>
                <a:lnTo>
                  <a:pt x="98425" y="139051"/>
                </a:lnTo>
                <a:lnTo>
                  <a:pt x="104775" y="131749"/>
                </a:lnTo>
                <a:lnTo>
                  <a:pt x="111125" y="124765"/>
                </a:lnTo>
                <a:lnTo>
                  <a:pt x="117793" y="118098"/>
                </a:lnTo>
                <a:lnTo>
                  <a:pt x="124778" y="111114"/>
                </a:lnTo>
                <a:lnTo>
                  <a:pt x="132080" y="104764"/>
                </a:lnTo>
                <a:lnTo>
                  <a:pt x="139383" y="98097"/>
                </a:lnTo>
                <a:lnTo>
                  <a:pt x="146685" y="91748"/>
                </a:lnTo>
                <a:lnTo>
                  <a:pt x="153988" y="86034"/>
                </a:lnTo>
                <a:lnTo>
                  <a:pt x="161608" y="80002"/>
                </a:lnTo>
                <a:lnTo>
                  <a:pt x="169545" y="74287"/>
                </a:lnTo>
                <a:lnTo>
                  <a:pt x="177483" y="68891"/>
                </a:lnTo>
                <a:lnTo>
                  <a:pt x="185738" y="63494"/>
                </a:lnTo>
                <a:lnTo>
                  <a:pt x="193993" y="58414"/>
                </a:lnTo>
                <a:lnTo>
                  <a:pt x="202248" y="53335"/>
                </a:lnTo>
                <a:lnTo>
                  <a:pt x="210820" y="48573"/>
                </a:lnTo>
                <a:lnTo>
                  <a:pt x="219393" y="44128"/>
                </a:lnTo>
                <a:lnTo>
                  <a:pt x="228283" y="39684"/>
                </a:lnTo>
                <a:lnTo>
                  <a:pt x="237173" y="35556"/>
                </a:lnTo>
                <a:lnTo>
                  <a:pt x="246063" y="31429"/>
                </a:lnTo>
                <a:lnTo>
                  <a:pt x="254953" y="27937"/>
                </a:lnTo>
                <a:lnTo>
                  <a:pt x="264160" y="24445"/>
                </a:lnTo>
                <a:lnTo>
                  <a:pt x="274003" y="20953"/>
                </a:lnTo>
                <a:lnTo>
                  <a:pt x="283210" y="18096"/>
                </a:lnTo>
                <a:lnTo>
                  <a:pt x="292735" y="15239"/>
                </a:lnTo>
                <a:lnTo>
                  <a:pt x="302260" y="12699"/>
                </a:lnTo>
                <a:lnTo>
                  <a:pt x="311785" y="10477"/>
                </a:lnTo>
                <a:lnTo>
                  <a:pt x="321628" y="8254"/>
                </a:lnTo>
                <a:lnTo>
                  <a:pt x="331470" y="6032"/>
                </a:lnTo>
                <a:lnTo>
                  <a:pt x="341630" y="4445"/>
                </a:lnTo>
                <a:lnTo>
                  <a:pt x="351790" y="3175"/>
                </a:lnTo>
                <a:lnTo>
                  <a:pt x="361633" y="2222"/>
                </a:lnTo>
                <a:lnTo>
                  <a:pt x="371793" y="1270"/>
                </a:lnTo>
                <a:lnTo>
                  <a:pt x="382270" y="635"/>
                </a:lnTo>
                <a:lnTo>
                  <a:pt x="392748" y="318"/>
                </a:lnTo>
                <a:lnTo>
                  <a:pt x="40290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529491" y="2251972"/>
            <a:ext cx="2314673" cy="11865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地产物流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巨头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普洛斯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94150" y="2785776"/>
            <a:ext cx="3889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中国人寿拟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多亿美元，持有这笔资产约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股权，这将是中国人寿迄今规模最大的跨境房地产交易。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893388" y="3770825"/>
            <a:ext cx="733413" cy="1063474"/>
            <a:chOff x="6319564" y="5073036"/>
            <a:chExt cx="1043855" cy="151362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6319564" y="5073036"/>
              <a:ext cx="1043855" cy="1175071"/>
            </a:xfrm>
            <a:custGeom>
              <a:avLst/>
              <a:gdLst>
                <a:gd name="T0" fmla="*/ 1252613 w 1933575"/>
                <a:gd name="T1" fmla="*/ 1198604 h 2176463"/>
                <a:gd name="T2" fmla="*/ 1489555 w 1933575"/>
                <a:gd name="T3" fmla="*/ 1325509 h 2176463"/>
                <a:gd name="T4" fmla="*/ 1551222 w 1933575"/>
                <a:gd name="T5" fmla="*/ 1386270 h 2176463"/>
                <a:gd name="T6" fmla="*/ 1614105 w 1933575"/>
                <a:gd name="T7" fmla="*/ 1571679 h 2176463"/>
                <a:gd name="T8" fmla="*/ 1310633 w 1933575"/>
                <a:gd name="T9" fmla="*/ 1468732 h 2176463"/>
                <a:gd name="T10" fmla="*/ 23456 w 1933575"/>
                <a:gd name="T11" fmla="*/ 1795977 h 2176463"/>
                <a:gd name="T12" fmla="*/ 116411 w 1933575"/>
                <a:gd name="T13" fmla="*/ 1445816 h 2176463"/>
                <a:gd name="T14" fmla="*/ 156547 w 1933575"/>
                <a:gd name="T15" fmla="*/ 1362833 h 2176463"/>
                <a:gd name="T16" fmla="*/ 263402 w 1933575"/>
                <a:gd name="T17" fmla="*/ 1288530 h 2176463"/>
                <a:gd name="T18" fmla="*/ 1164090 w 1933575"/>
                <a:gd name="T19" fmla="*/ 1157113 h 2176463"/>
                <a:gd name="T20" fmla="*/ 603663 w 1933575"/>
                <a:gd name="T21" fmla="*/ 1123931 h 2176463"/>
                <a:gd name="T22" fmla="*/ 1105535 w 1933575"/>
                <a:gd name="T23" fmla="*/ 261375 h 2176463"/>
                <a:gd name="T24" fmla="*/ 1146886 w 1933575"/>
                <a:gd name="T25" fmla="*/ 328540 h 2176463"/>
                <a:gd name="T26" fmla="*/ 1189975 w 1933575"/>
                <a:gd name="T27" fmla="*/ 532118 h 2176463"/>
                <a:gd name="T28" fmla="*/ 1239665 w 1933575"/>
                <a:gd name="T29" fmla="*/ 552424 h 2176463"/>
                <a:gd name="T30" fmla="*/ 1271981 w 1933575"/>
                <a:gd name="T31" fmla="*/ 591474 h 2176463"/>
                <a:gd name="T32" fmla="*/ 1278236 w 1933575"/>
                <a:gd name="T33" fmla="*/ 643714 h 2176463"/>
                <a:gd name="T34" fmla="*/ 1250090 w 1933575"/>
                <a:gd name="T35" fmla="*/ 703936 h 2176463"/>
                <a:gd name="T36" fmla="*/ 1184414 w 1933575"/>
                <a:gd name="T37" fmla="*/ 770754 h 2176463"/>
                <a:gd name="T38" fmla="*/ 1150014 w 1933575"/>
                <a:gd name="T39" fmla="*/ 883391 h 2176463"/>
                <a:gd name="T40" fmla="*/ 1095458 w 1933575"/>
                <a:gd name="T41" fmla="*/ 983705 h 2176463"/>
                <a:gd name="T42" fmla="*/ 1023006 w 1933575"/>
                <a:gd name="T43" fmla="*/ 1064060 h 2176463"/>
                <a:gd name="T44" fmla="*/ 935266 w 1933575"/>
                <a:gd name="T45" fmla="*/ 1116126 h 2176463"/>
                <a:gd name="T46" fmla="*/ 834321 w 1933575"/>
                <a:gd name="T47" fmla="*/ 1131746 h 2176463"/>
                <a:gd name="T48" fmla="*/ 736677 w 1933575"/>
                <a:gd name="T49" fmla="*/ 1103630 h 2176463"/>
                <a:gd name="T50" fmla="*/ 653454 w 1933575"/>
                <a:gd name="T51" fmla="*/ 1041845 h 2176463"/>
                <a:gd name="T52" fmla="*/ 586214 w 1933575"/>
                <a:gd name="T53" fmla="*/ 954548 h 2176463"/>
                <a:gd name="T54" fmla="*/ 537740 w 1933575"/>
                <a:gd name="T55" fmla="*/ 849548 h 2176463"/>
                <a:gd name="T56" fmla="*/ 494651 w 1933575"/>
                <a:gd name="T57" fmla="*/ 747325 h 2176463"/>
                <a:gd name="T58" fmla="*/ 437664 w 1933575"/>
                <a:gd name="T59" fmla="*/ 684672 h 2176463"/>
                <a:gd name="T60" fmla="*/ 420984 w 1933575"/>
                <a:gd name="T61" fmla="*/ 626531 h 2176463"/>
                <a:gd name="T62" fmla="*/ 435926 w 1933575"/>
                <a:gd name="T63" fmla="*/ 577763 h 2176463"/>
                <a:gd name="T64" fmla="*/ 474497 w 1933575"/>
                <a:gd name="T65" fmla="*/ 543920 h 2176463"/>
                <a:gd name="T66" fmla="*/ 523145 w 1933575"/>
                <a:gd name="T67" fmla="*/ 464432 h 2176463"/>
                <a:gd name="T68" fmla="*/ 560153 w 1933575"/>
                <a:gd name="T69" fmla="*/ 312400 h 2176463"/>
                <a:gd name="T70" fmla="*/ 684727 w 1933575"/>
                <a:gd name="T71" fmla="*/ 328019 h 2176463"/>
                <a:gd name="T72" fmla="*/ 810171 w 1933575"/>
                <a:gd name="T73" fmla="*/ 327846 h 2176463"/>
                <a:gd name="T74" fmla="*/ 937178 w 1933575"/>
                <a:gd name="T75" fmla="*/ 296606 h 2176463"/>
                <a:gd name="T76" fmla="*/ 839622 w 1933575"/>
                <a:gd name="T77" fmla="*/ 0 h 2176463"/>
                <a:gd name="T78" fmla="*/ 970947 w 1933575"/>
                <a:gd name="T79" fmla="*/ 14247 h 2176463"/>
                <a:gd name="T80" fmla="*/ 1071005 w 1933575"/>
                <a:gd name="T81" fmla="*/ 56467 h 2176463"/>
                <a:gd name="T82" fmla="*/ 1129546 w 1933575"/>
                <a:gd name="T83" fmla="*/ 90867 h 2176463"/>
                <a:gd name="T84" fmla="*/ 1173147 w 1933575"/>
                <a:gd name="T85" fmla="*/ 111717 h 2176463"/>
                <a:gd name="T86" fmla="*/ 1227171 w 1933575"/>
                <a:gd name="T87" fmla="*/ 194245 h 2176463"/>
                <a:gd name="T88" fmla="*/ 1250969 w 1933575"/>
                <a:gd name="T89" fmla="*/ 313606 h 2176463"/>
                <a:gd name="T90" fmla="*/ 1248537 w 1933575"/>
                <a:gd name="T91" fmla="*/ 521229 h 2176463"/>
                <a:gd name="T92" fmla="*/ 1188955 w 1933575"/>
                <a:gd name="T93" fmla="*/ 420284 h 2176463"/>
                <a:gd name="T94" fmla="*/ 1145701 w 1933575"/>
                <a:gd name="T95" fmla="*/ 284938 h 2176463"/>
                <a:gd name="T96" fmla="*/ 1104358 w 1933575"/>
                <a:gd name="T97" fmla="*/ 235248 h 2176463"/>
                <a:gd name="T98" fmla="*/ 1021150 w 1933575"/>
                <a:gd name="T99" fmla="*/ 237160 h 2176463"/>
                <a:gd name="T100" fmla="*/ 883919 w 1933575"/>
                <a:gd name="T101" fmla="*/ 296059 h 2176463"/>
                <a:gd name="T102" fmla="*/ 758499 w 1933575"/>
                <a:gd name="T103" fmla="*/ 314996 h 2176463"/>
                <a:gd name="T104" fmla="*/ 609803 w 1933575"/>
                <a:gd name="T105" fmla="*/ 300402 h 2176463"/>
                <a:gd name="T106" fmla="*/ 535628 w 1933575"/>
                <a:gd name="T107" fmla="*/ 326637 h 2176463"/>
                <a:gd name="T108" fmla="*/ 495848 w 1933575"/>
                <a:gd name="T109" fmla="*/ 524704 h 2176463"/>
                <a:gd name="T110" fmla="*/ 445472 w 1933575"/>
                <a:gd name="T111" fmla="*/ 474840 h 2176463"/>
                <a:gd name="T112" fmla="*/ 449294 w 1933575"/>
                <a:gd name="T113" fmla="*/ 329764 h 2176463"/>
                <a:gd name="T114" fmla="*/ 496023 w 1933575"/>
                <a:gd name="T115" fmla="*/ 179477 h 2176463"/>
                <a:gd name="T116" fmla="*/ 548657 w 1933575"/>
                <a:gd name="T117" fmla="*/ 107026 h 2176463"/>
                <a:gd name="T118" fmla="*/ 619531 w 1933575"/>
                <a:gd name="T119" fmla="*/ 52471 h 2176463"/>
                <a:gd name="T120" fmla="*/ 715246 w 1933575"/>
                <a:gd name="T121" fmla="*/ 14942 h 2176463"/>
                <a:gd name="T122" fmla="*/ 839622 w 1933575"/>
                <a:gd name="T123" fmla="*/ 0 h 21764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33575" h="2176463">
                  <a:moveTo>
                    <a:pt x="917922" y="1365250"/>
                  </a:moveTo>
                  <a:lnTo>
                    <a:pt x="1015653" y="1365250"/>
                  </a:lnTo>
                  <a:lnTo>
                    <a:pt x="1065212" y="1459535"/>
                  </a:lnTo>
                  <a:lnTo>
                    <a:pt x="1030719" y="1495660"/>
                  </a:lnTo>
                  <a:lnTo>
                    <a:pt x="1062239" y="1712415"/>
                  </a:lnTo>
                  <a:lnTo>
                    <a:pt x="966688" y="2066925"/>
                  </a:lnTo>
                  <a:lnTo>
                    <a:pt x="871336" y="1712415"/>
                  </a:lnTo>
                  <a:lnTo>
                    <a:pt x="902657" y="1495660"/>
                  </a:lnTo>
                  <a:lnTo>
                    <a:pt x="868362" y="1459535"/>
                  </a:lnTo>
                  <a:lnTo>
                    <a:pt x="917922" y="1365250"/>
                  </a:lnTo>
                  <a:close/>
                  <a:moveTo>
                    <a:pt x="1374656" y="1343025"/>
                  </a:moveTo>
                  <a:lnTo>
                    <a:pt x="1402443" y="1355917"/>
                  </a:lnTo>
                  <a:lnTo>
                    <a:pt x="1431222" y="1369405"/>
                  </a:lnTo>
                  <a:lnTo>
                    <a:pt x="1460597" y="1383487"/>
                  </a:lnTo>
                  <a:lnTo>
                    <a:pt x="1490369" y="1397768"/>
                  </a:lnTo>
                  <a:lnTo>
                    <a:pt x="1520141" y="1412644"/>
                  </a:lnTo>
                  <a:lnTo>
                    <a:pt x="1549318" y="1427519"/>
                  </a:lnTo>
                  <a:lnTo>
                    <a:pt x="1578296" y="1442395"/>
                  </a:lnTo>
                  <a:lnTo>
                    <a:pt x="1605885" y="1457271"/>
                  </a:lnTo>
                  <a:lnTo>
                    <a:pt x="1632481" y="1472146"/>
                  </a:lnTo>
                  <a:lnTo>
                    <a:pt x="1645382" y="1479485"/>
                  </a:lnTo>
                  <a:lnTo>
                    <a:pt x="1657688" y="1486427"/>
                  </a:lnTo>
                  <a:lnTo>
                    <a:pt x="1669597" y="1493568"/>
                  </a:lnTo>
                  <a:lnTo>
                    <a:pt x="1680910" y="1500708"/>
                  </a:lnTo>
                  <a:lnTo>
                    <a:pt x="1691827" y="1507650"/>
                  </a:lnTo>
                  <a:lnTo>
                    <a:pt x="1701949" y="1514394"/>
                  </a:lnTo>
                  <a:lnTo>
                    <a:pt x="1711675" y="1520939"/>
                  </a:lnTo>
                  <a:lnTo>
                    <a:pt x="1720606" y="1527484"/>
                  </a:lnTo>
                  <a:lnTo>
                    <a:pt x="1729141" y="1533633"/>
                  </a:lnTo>
                  <a:lnTo>
                    <a:pt x="1736683" y="1539980"/>
                  </a:lnTo>
                  <a:lnTo>
                    <a:pt x="1743431" y="1545732"/>
                  </a:lnTo>
                  <a:lnTo>
                    <a:pt x="1749584" y="1551484"/>
                  </a:lnTo>
                  <a:lnTo>
                    <a:pt x="1754745" y="1557037"/>
                  </a:lnTo>
                  <a:lnTo>
                    <a:pt x="1757127" y="1559616"/>
                  </a:lnTo>
                  <a:lnTo>
                    <a:pt x="1759111" y="1562393"/>
                  </a:lnTo>
                  <a:lnTo>
                    <a:pt x="1762287" y="1566756"/>
                  </a:lnTo>
                  <a:lnTo>
                    <a:pt x="1765661" y="1571913"/>
                  </a:lnTo>
                  <a:lnTo>
                    <a:pt x="1769035" y="1577467"/>
                  </a:lnTo>
                  <a:lnTo>
                    <a:pt x="1772409" y="1583814"/>
                  </a:lnTo>
                  <a:lnTo>
                    <a:pt x="1775585" y="1590557"/>
                  </a:lnTo>
                  <a:lnTo>
                    <a:pt x="1778959" y="1598094"/>
                  </a:lnTo>
                  <a:lnTo>
                    <a:pt x="1782532" y="1605830"/>
                  </a:lnTo>
                  <a:lnTo>
                    <a:pt x="1786105" y="1614160"/>
                  </a:lnTo>
                  <a:lnTo>
                    <a:pt x="1789677" y="1622887"/>
                  </a:lnTo>
                  <a:lnTo>
                    <a:pt x="1793250" y="1632209"/>
                  </a:lnTo>
                  <a:lnTo>
                    <a:pt x="1800197" y="1651845"/>
                  </a:lnTo>
                  <a:lnTo>
                    <a:pt x="1807540" y="1673266"/>
                  </a:lnTo>
                  <a:lnTo>
                    <a:pt x="1814884" y="1695878"/>
                  </a:lnTo>
                  <a:lnTo>
                    <a:pt x="1822228" y="1719282"/>
                  </a:lnTo>
                  <a:lnTo>
                    <a:pt x="1829572" y="1744075"/>
                  </a:lnTo>
                  <a:lnTo>
                    <a:pt x="1836915" y="1769661"/>
                  </a:lnTo>
                  <a:lnTo>
                    <a:pt x="1844259" y="1795644"/>
                  </a:lnTo>
                  <a:lnTo>
                    <a:pt x="1851405" y="1822222"/>
                  </a:lnTo>
                  <a:lnTo>
                    <a:pt x="1858153" y="1848999"/>
                  </a:lnTo>
                  <a:lnTo>
                    <a:pt x="1865100" y="1875775"/>
                  </a:lnTo>
                  <a:lnTo>
                    <a:pt x="1871649" y="1902551"/>
                  </a:lnTo>
                  <a:lnTo>
                    <a:pt x="1884551" y="1955112"/>
                  </a:lnTo>
                  <a:lnTo>
                    <a:pt x="1896261" y="2005491"/>
                  </a:lnTo>
                  <a:lnTo>
                    <a:pt x="1906780" y="2051904"/>
                  </a:lnTo>
                  <a:lnTo>
                    <a:pt x="1915911" y="2092961"/>
                  </a:lnTo>
                  <a:lnTo>
                    <a:pt x="1923453" y="2127274"/>
                  </a:lnTo>
                  <a:lnTo>
                    <a:pt x="1929010" y="2153654"/>
                  </a:lnTo>
                  <a:lnTo>
                    <a:pt x="1933575" y="2176463"/>
                  </a:lnTo>
                  <a:lnTo>
                    <a:pt x="1006475" y="2176463"/>
                  </a:lnTo>
                  <a:lnTo>
                    <a:pt x="1497515" y="1678027"/>
                  </a:lnTo>
                  <a:lnTo>
                    <a:pt x="1340716" y="1562393"/>
                  </a:lnTo>
                  <a:lnTo>
                    <a:pt x="1470720" y="1508642"/>
                  </a:lnTo>
                  <a:lnTo>
                    <a:pt x="1374656" y="1343025"/>
                  </a:lnTo>
                  <a:close/>
                  <a:moveTo>
                    <a:pt x="559238" y="1343025"/>
                  </a:moveTo>
                  <a:lnTo>
                    <a:pt x="463153" y="1508642"/>
                  </a:lnTo>
                  <a:lnTo>
                    <a:pt x="593185" y="1562393"/>
                  </a:lnTo>
                  <a:lnTo>
                    <a:pt x="435955" y="1678027"/>
                  </a:lnTo>
                  <a:lnTo>
                    <a:pt x="927100" y="2176463"/>
                  </a:lnTo>
                  <a:lnTo>
                    <a:pt x="0" y="2176463"/>
                  </a:lnTo>
                  <a:lnTo>
                    <a:pt x="4566" y="2153654"/>
                  </a:lnTo>
                  <a:lnTo>
                    <a:pt x="10125" y="2127274"/>
                  </a:lnTo>
                  <a:lnTo>
                    <a:pt x="17668" y="2092961"/>
                  </a:lnTo>
                  <a:lnTo>
                    <a:pt x="26800" y="2051904"/>
                  </a:lnTo>
                  <a:lnTo>
                    <a:pt x="37322" y="2005491"/>
                  </a:lnTo>
                  <a:lnTo>
                    <a:pt x="49035" y="1955112"/>
                  </a:lnTo>
                  <a:lnTo>
                    <a:pt x="61740" y="1902551"/>
                  </a:lnTo>
                  <a:lnTo>
                    <a:pt x="68490" y="1875775"/>
                  </a:lnTo>
                  <a:lnTo>
                    <a:pt x="75438" y="1848999"/>
                  </a:lnTo>
                  <a:lnTo>
                    <a:pt x="82387" y="1822222"/>
                  </a:lnTo>
                  <a:lnTo>
                    <a:pt x="89335" y="1795644"/>
                  </a:lnTo>
                  <a:lnTo>
                    <a:pt x="96680" y="1769661"/>
                  </a:lnTo>
                  <a:lnTo>
                    <a:pt x="103827" y="1744075"/>
                  </a:lnTo>
                  <a:lnTo>
                    <a:pt x="111172" y="1719282"/>
                  </a:lnTo>
                  <a:lnTo>
                    <a:pt x="118518" y="1695878"/>
                  </a:lnTo>
                  <a:lnTo>
                    <a:pt x="125863" y="1673266"/>
                  </a:lnTo>
                  <a:lnTo>
                    <a:pt x="133010" y="1651845"/>
                  </a:lnTo>
                  <a:lnTo>
                    <a:pt x="140355" y="1632209"/>
                  </a:lnTo>
                  <a:lnTo>
                    <a:pt x="143929" y="1622887"/>
                  </a:lnTo>
                  <a:lnTo>
                    <a:pt x="147502" y="1614160"/>
                  </a:lnTo>
                  <a:lnTo>
                    <a:pt x="150877" y="1605830"/>
                  </a:lnTo>
                  <a:lnTo>
                    <a:pt x="154450" y="1598094"/>
                  </a:lnTo>
                  <a:lnTo>
                    <a:pt x="158024" y="1590557"/>
                  </a:lnTo>
                  <a:lnTo>
                    <a:pt x="161200" y="1583814"/>
                  </a:lnTo>
                  <a:lnTo>
                    <a:pt x="164575" y="1577467"/>
                  </a:lnTo>
                  <a:lnTo>
                    <a:pt x="167950" y="1571913"/>
                  </a:lnTo>
                  <a:lnTo>
                    <a:pt x="171325" y="1566756"/>
                  </a:lnTo>
                  <a:lnTo>
                    <a:pt x="174303" y="1562393"/>
                  </a:lnTo>
                  <a:lnTo>
                    <a:pt x="176288" y="1559616"/>
                  </a:lnTo>
                  <a:lnTo>
                    <a:pt x="178869" y="1557037"/>
                  </a:lnTo>
                  <a:lnTo>
                    <a:pt x="183832" y="1551484"/>
                  </a:lnTo>
                  <a:lnTo>
                    <a:pt x="189986" y="1545732"/>
                  </a:lnTo>
                  <a:lnTo>
                    <a:pt x="196736" y="1539980"/>
                  </a:lnTo>
                  <a:lnTo>
                    <a:pt x="204280" y="1533633"/>
                  </a:lnTo>
                  <a:lnTo>
                    <a:pt x="212816" y="1527484"/>
                  </a:lnTo>
                  <a:lnTo>
                    <a:pt x="221948" y="1520939"/>
                  </a:lnTo>
                  <a:lnTo>
                    <a:pt x="231477" y="1514394"/>
                  </a:lnTo>
                  <a:lnTo>
                    <a:pt x="241800" y="1507650"/>
                  </a:lnTo>
                  <a:lnTo>
                    <a:pt x="252520" y="1500708"/>
                  </a:lnTo>
                  <a:lnTo>
                    <a:pt x="264035" y="1493568"/>
                  </a:lnTo>
                  <a:lnTo>
                    <a:pt x="275748" y="1486427"/>
                  </a:lnTo>
                  <a:lnTo>
                    <a:pt x="288255" y="1479485"/>
                  </a:lnTo>
                  <a:lnTo>
                    <a:pt x="300960" y="1472146"/>
                  </a:lnTo>
                  <a:lnTo>
                    <a:pt x="327562" y="1457271"/>
                  </a:lnTo>
                  <a:lnTo>
                    <a:pt x="355355" y="1442395"/>
                  </a:lnTo>
                  <a:lnTo>
                    <a:pt x="384141" y="1427519"/>
                  </a:lnTo>
                  <a:lnTo>
                    <a:pt x="413522" y="1412644"/>
                  </a:lnTo>
                  <a:lnTo>
                    <a:pt x="443301" y="1397768"/>
                  </a:lnTo>
                  <a:lnTo>
                    <a:pt x="473079" y="1383487"/>
                  </a:lnTo>
                  <a:lnTo>
                    <a:pt x="502262" y="1369405"/>
                  </a:lnTo>
                  <a:lnTo>
                    <a:pt x="531246" y="1355917"/>
                  </a:lnTo>
                  <a:lnTo>
                    <a:pt x="559238" y="1343025"/>
                  </a:lnTo>
                  <a:close/>
                  <a:moveTo>
                    <a:pt x="1211362" y="1270000"/>
                  </a:moveTo>
                  <a:lnTo>
                    <a:pt x="1244912" y="1284092"/>
                  </a:lnTo>
                  <a:lnTo>
                    <a:pt x="1282233" y="1300765"/>
                  </a:lnTo>
                  <a:lnTo>
                    <a:pt x="1330076" y="1322002"/>
                  </a:lnTo>
                  <a:lnTo>
                    <a:pt x="1429931" y="1494284"/>
                  </a:lnTo>
                  <a:lnTo>
                    <a:pt x="1283424" y="1554622"/>
                  </a:lnTo>
                  <a:lnTo>
                    <a:pt x="1454150" y="1680856"/>
                  </a:lnTo>
                  <a:lnTo>
                    <a:pt x="966787" y="2176463"/>
                  </a:lnTo>
                  <a:lnTo>
                    <a:pt x="1211362" y="1270000"/>
                  </a:lnTo>
                  <a:close/>
                  <a:moveTo>
                    <a:pt x="723008" y="1270000"/>
                  </a:moveTo>
                  <a:lnTo>
                    <a:pt x="966787" y="2176463"/>
                  </a:lnTo>
                  <a:lnTo>
                    <a:pt x="481012" y="1680856"/>
                  </a:lnTo>
                  <a:lnTo>
                    <a:pt x="650924" y="1554622"/>
                  </a:lnTo>
                  <a:lnTo>
                    <a:pt x="504974" y="1494284"/>
                  </a:lnTo>
                  <a:lnTo>
                    <a:pt x="604584" y="1322002"/>
                  </a:lnTo>
                  <a:lnTo>
                    <a:pt x="652310" y="1300765"/>
                  </a:lnTo>
                  <a:lnTo>
                    <a:pt x="689739" y="1284092"/>
                  </a:lnTo>
                  <a:lnTo>
                    <a:pt x="723008" y="1270000"/>
                  </a:lnTo>
                  <a:close/>
                  <a:moveTo>
                    <a:pt x="1212153" y="261938"/>
                  </a:moveTo>
                  <a:lnTo>
                    <a:pt x="1217712" y="264714"/>
                  </a:lnTo>
                  <a:lnTo>
                    <a:pt x="1223072" y="267887"/>
                  </a:lnTo>
                  <a:lnTo>
                    <a:pt x="1228035" y="271059"/>
                  </a:lnTo>
                  <a:lnTo>
                    <a:pt x="1232998" y="274034"/>
                  </a:lnTo>
                  <a:lnTo>
                    <a:pt x="1237762" y="277404"/>
                  </a:lnTo>
                  <a:lnTo>
                    <a:pt x="1242328" y="280775"/>
                  </a:lnTo>
                  <a:lnTo>
                    <a:pt x="1246695" y="284146"/>
                  </a:lnTo>
                  <a:lnTo>
                    <a:pt x="1251261" y="287517"/>
                  </a:lnTo>
                  <a:lnTo>
                    <a:pt x="1255430" y="291086"/>
                  </a:lnTo>
                  <a:lnTo>
                    <a:pt x="1259400" y="294853"/>
                  </a:lnTo>
                  <a:lnTo>
                    <a:pt x="1263172" y="298621"/>
                  </a:lnTo>
                  <a:lnTo>
                    <a:pt x="1266944" y="302388"/>
                  </a:lnTo>
                  <a:lnTo>
                    <a:pt x="1270517" y="306354"/>
                  </a:lnTo>
                  <a:lnTo>
                    <a:pt x="1274091" y="310518"/>
                  </a:lnTo>
                  <a:lnTo>
                    <a:pt x="1277466" y="314484"/>
                  </a:lnTo>
                  <a:lnTo>
                    <a:pt x="1280443" y="318648"/>
                  </a:lnTo>
                  <a:lnTo>
                    <a:pt x="1283620" y="323010"/>
                  </a:lnTo>
                  <a:lnTo>
                    <a:pt x="1286399" y="327372"/>
                  </a:lnTo>
                  <a:lnTo>
                    <a:pt x="1289377" y="331734"/>
                  </a:lnTo>
                  <a:lnTo>
                    <a:pt x="1291957" y="336295"/>
                  </a:lnTo>
                  <a:lnTo>
                    <a:pt x="1297317" y="345614"/>
                  </a:lnTo>
                  <a:lnTo>
                    <a:pt x="1302082" y="355132"/>
                  </a:lnTo>
                  <a:lnTo>
                    <a:pt x="1306449" y="365245"/>
                  </a:lnTo>
                  <a:lnTo>
                    <a:pt x="1310420" y="375357"/>
                  </a:lnTo>
                  <a:lnTo>
                    <a:pt x="1314191" y="385866"/>
                  </a:lnTo>
                  <a:lnTo>
                    <a:pt x="1317765" y="396574"/>
                  </a:lnTo>
                  <a:lnTo>
                    <a:pt x="1320941" y="407678"/>
                  </a:lnTo>
                  <a:lnTo>
                    <a:pt x="1323919" y="419178"/>
                  </a:lnTo>
                  <a:lnTo>
                    <a:pt x="1326698" y="431075"/>
                  </a:lnTo>
                  <a:lnTo>
                    <a:pt x="1329279" y="442972"/>
                  </a:lnTo>
                  <a:lnTo>
                    <a:pt x="1332058" y="455068"/>
                  </a:lnTo>
                  <a:lnTo>
                    <a:pt x="1334440" y="467758"/>
                  </a:lnTo>
                  <a:lnTo>
                    <a:pt x="1339006" y="493733"/>
                  </a:lnTo>
                  <a:lnTo>
                    <a:pt x="1348337" y="548658"/>
                  </a:lnTo>
                  <a:lnTo>
                    <a:pt x="1353696" y="577806"/>
                  </a:lnTo>
                  <a:lnTo>
                    <a:pt x="1356674" y="592678"/>
                  </a:lnTo>
                  <a:lnTo>
                    <a:pt x="1359652" y="607945"/>
                  </a:lnTo>
                  <a:lnTo>
                    <a:pt x="1364615" y="608739"/>
                  </a:lnTo>
                  <a:lnTo>
                    <a:pt x="1369181" y="609928"/>
                  </a:lnTo>
                  <a:lnTo>
                    <a:pt x="1374144" y="610920"/>
                  </a:lnTo>
                  <a:lnTo>
                    <a:pt x="1378710" y="612308"/>
                  </a:lnTo>
                  <a:lnTo>
                    <a:pt x="1383276" y="613894"/>
                  </a:lnTo>
                  <a:lnTo>
                    <a:pt x="1387842" y="615679"/>
                  </a:lnTo>
                  <a:lnTo>
                    <a:pt x="1392010" y="617463"/>
                  </a:lnTo>
                  <a:lnTo>
                    <a:pt x="1396576" y="619446"/>
                  </a:lnTo>
                  <a:lnTo>
                    <a:pt x="1400745" y="621429"/>
                  </a:lnTo>
                  <a:lnTo>
                    <a:pt x="1404914" y="623610"/>
                  </a:lnTo>
                  <a:lnTo>
                    <a:pt x="1408884" y="625990"/>
                  </a:lnTo>
                  <a:lnTo>
                    <a:pt x="1412656" y="628567"/>
                  </a:lnTo>
                  <a:lnTo>
                    <a:pt x="1416428" y="631145"/>
                  </a:lnTo>
                  <a:lnTo>
                    <a:pt x="1420200" y="634119"/>
                  </a:lnTo>
                  <a:lnTo>
                    <a:pt x="1423773" y="636895"/>
                  </a:lnTo>
                  <a:lnTo>
                    <a:pt x="1427148" y="639869"/>
                  </a:lnTo>
                  <a:lnTo>
                    <a:pt x="1430523" y="642844"/>
                  </a:lnTo>
                  <a:lnTo>
                    <a:pt x="1433501" y="646214"/>
                  </a:lnTo>
                  <a:lnTo>
                    <a:pt x="1436677" y="649585"/>
                  </a:lnTo>
                  <a:lnTo>
                    <a:pt x="1439655" y="652956"/>
                  </a:lnTo>
                  <a:lnTo>
                    <a:pt x="1442235" y="656327"/>
                  </a:lnTo>
                  <a:lnTo>
                    <a:pt x="1444618" y="660094"/>
                  </a:lnTo>
                  <a:lnTo>
                    <a:pt x="1447198" y="663862"/>
                  </a:lnTo>
                  <a:lnTo>
                    <a:pt x="1449382" y="667629"/>
                  </a:lnTo>
                  <a:lnTo>
                    <a:pt x="1451566" y="671793"/>
                  </a:lnTo>
                  <a:lnTo>
                    <a:pt x="1453352" y="675759"/>
                  </a:lnTo>
                  <a:lnTo>
                    <a:pt x="1455139" y="679923"/>
                  </a:lnTo>
                  <a:lnTo>
                    <a:pt x="1456727" y="684087"/>
                  </a:lnTo>
                  <a:lnTo>
                    <a:pt x="1457918" y="688251"/>
                  </a:lnTo>
                  <a:lnTo>
                    <a:pt x="1459109" y="692811"/>
                  </a:lnTo>
                  <a:lnTo>
                    <a:pt x="1460301" y="697174"/>
                  </a:lnTo>
                  <a:lnTo>
                    <a:pt x="1460896" y="701933"/>
                  </a:lnTo>
                  <a:lnTo>
                    <a:pt x="1461492" y="706493"/>
                  </a:lnTo>
                  <a:lnTo>
                    <a:pt x="1461690" y="711252"/>
                  </a:lnTo>
                  <a:lnTo>
                    <a:pt x="1462087" y="715812"/>
                  </a:lnTo>
                  <a:lnTo>
                    <a:pt x="1462087" y="720770"/>
                  </a:lnTo>
                  <a:lnTo>
                    <a:pt x="1461690" y="725528"/>
                  </a:lnTo>
                  <a:lnTo>
                    <a:pt x="1461095" y="730485"/>
                  </a:lnTo>
                  <a:lnTo>
                    <a:pt x="1460499" y="735443"/>
                  </a:lnTo>
                  <a:lnTo>
                    <a:pt x="1459506" y="740400"/>
                  </a:lnTo>
                  <a:lnTo>
                    <a:pt x="1458315" y="745555"/>
                  </a:lnTo>
                  <a:lnTo>
                    <a:pt x="1456926" y="750711"/>
                  </a:lnTo>
                  <a:lnTo>
                    <a:pt x="1455139" y="755866"/>
                  </a:lnTo>
                  <a:lnTo>
                    <a:pt x="1453352" y="761021"/>
                  </a:lnTo>
                  <a:lnTo>
                    <a:pt x="1451169" y="766375"/>
                  </a:lnTo>
                  <a:lnTo>
                    <a:pt x="1448588" y="771729"/>
                  </a:lnTo>
                  <a:lnTo>
                    <a:pt x="1446007" y="777083"/>
                  </a:lnTo>
                  <a:lnTo>
                    <a:pt x="1442831" y="782238"/>
                  </a:lnTo>
                  <a:lnTo>
                    <a:pt x="1439655" y="787790"/>
                  </a:lnTo>
                  <a:lnTo>
                    <a:pt x="1436280" y="793144"/>
                  </a:lnTo>
                  <a:lnTo>
                    <a:pt x="1432310" y="798696"/>
                  </a:lnTo>
                  <a:lnTo>
                    <a:pt x="1428339" y="804247"/>
                  </a:lnTo>
                  <a:lnTo>
                    <a:pt x="1423773" y="809601"/>
                  </a:lnTo>
                  <a:lnTo>
                    <a:pt x="1419207" y="815153"/>
                  </a:lnTo>
                  <a:lnTo>
                    <a:pt x="1414244" y="820705"/>
                  </a:lnTo>
                  <a:lnTo>
                    <a:pt x="1408884" y="826257"/>
                  </a:lnTo>
                  <a:lnTo>
                    <a:pt x="1403326" y="831809"/>
                  </a:lnTo>
                  <a:lnTo>
                    <a:pt x="1397370" y="837361"/>
                  </a:lnTo>
                  <a:lnTo>
                    <a:pt x="1391216" y="842913"/>
                  </a:lnTo>
                  <a:lnTo>
                    <a:pt x="1384864" y="848267"/>
                  </a:lnTo>
                  <a:lnTo>
                    <a:pt x="1377916" y="853819"/>
                  </a:lnTo>
                  <a:lnTo>
                    <a:pt x="1370769" y="859371"/>
                  </a:lnTo>
                  <a:lnTo>
                    <a:pt x="1363225" y="864724"/>
                  </a:lnTo>
                  <a:lnTo>
                    <a:pt x="1355285" y="870276"/>
                  </a:lnTo>
                  <a:lnTo>
                    <a:pt x="1353299" y="880587"/>
                  </a:lnTo>
                  <a:lnTo>
                    <a:pt x="1351314" y="890700"/>
                  </a:lnTo>
                  <a:lnTo>
                    <a:pt x="1348932" y="900812"/>
                  </a:lnTo>
                  <a:lnTo>
                    <a:pt x="1346351" y="911123"/>
                  </a:lnTo>
                  <a:lnTo>
                    <a:pt x="1343771" y="921037"/>
                  </a:lnTo>
                  <a:lnTo>
                    <a:pt x="1340991" y="930952"/>
                  </a:lnTo>
                  <a:lnTo>
                    <a:pt x="1338212" y="941064"/>
                  </a:lnTo>
                  <a:lnTo>
                    <a:pt x="1335036" y="950978"/>
                  </a:lnTo>
                  <a:lnTo>
                    <a:pt x="1332058" y="960893"/>
                  </a:lnTo>
                  <a:lnTo>
                    <a:pt x="1328683" y="970609"/>
                  </a:lnTo>
                  <a:lnTo>
                    <a:pt x="1325110" y="980523"/>
                  </a:lnTo>
                  <a:lnTo>
                    <a:pt x="1321537" y="990239"/>
                  </a:lnTo>
                  <a:lnTo>
                    <a:pt x="1317765" y="999756"/>
                  </a:lnTo>
                  <a:lnTo>
                    <a:pt x="1313993" y="1009274"/>
                  </a:lnTo>
                  <a:lnTo>
                    <a:pt x="1310023" y="1018594"/>
                  </a:lnTo>
                  <a:lnTo>
                    <a:pt x="1305854" y="1028111"/>
                  </a:lnTo>
                  <a:lnTo>
                    <a:pt x="1301486" y="1037232"/>
                  </a:lnTo>
                  <a:lnTo>
                    <a:pt x="1297119" y="1046552"/>
                  </a:lnTo>
                  <a:lnTo>
                    <a:pt x="1292553" y="1055276"/>
                  </a:lnTo>
                  <a:lnTo>
                    <a:pt x="1287789" y="1064397"/>
                  </a:lnTo>
                  <a:lnTo>
                    <a:pt x="1283223" y="1073320"/>
                  </a:lnTo>
                  <a:lnTo>
                    <a:pt x="1278061" y="1082045"/>
                  </a:lnTo>
                  <a:lnTo>
                    <a:pt x="1273098" y="1090571"/>
                  </a:lnTo>
                  <a:lnTo>
                    <a:pt x="1267937" y="1099295"/>
                  </a:lnTo>
                  <a:lnTo>
                    <a:pt x="1262577" y="1107425"/>
                  </a:lnTo>
                  <a:lnTo>
                    <a:pt x="1257217" y="1115951"/>
                  </a:lnTo>
                  <a:lnTo>
                    <a:pt x="1251658" y="1123883"/>
                  </a:lnTo>
                  <a:lnTo>
                    <a:pt x="1245901" y="1131814"/>
                  </a:lnTo>
                  <a:lnTo>
                    <a:pt x="1240144" y="1139745"/>
                  </a:lnTo>
                  <a:lnTo>
                    <a:pt x="1234387" y="1147280"/>
                  </a:lnTo>
                  <a:lnTo>
                    <a:pt x="1228432" y="1154815"/>
                  </a:lnTo>
                  <a:lnTo>
                    <a:pt x="1222079" y="1162350"/>
                  </a:lnTo>
                  <a:lnTo>
                    <a:pt x="1215925" y="1169488"/>
                  </a:lnTo>
                  <a:lnTo>
                    <a:pt x="1209573" y="1176626"/>
                  </a:lnTo>
                  <a:lnTo>
                    <a:pt x="1203021" y="1183765"/>
                  </a:lnTo>
                  <a:lnTo>
                    <a:pt x="1196470" y="1190308"/>
                  </a:lnTo>
                  <a:lnTo>
                    <a:pt x="1189721" y="1197050"/>
                  </a:lnTo>
                  <a:lnTo>
                    <a:pt x="1182773" y="1203197"/>
                  </a:lnTo>
                  <a:lnTo>
                    <a:pt x="1176023" y="1209542"/>
                  </a:lnTo>
                  <a:lnTo>
                    <a:pt x="1168876" y="1215689"/>
                  </a:lnTo>
                  <a:lnTo>
                    <a:pt x="1161730" y="1221439"/>
                  </a:lnTo>
                  <a:lnTo>
                    <a:pt x="1154583" y="1227189"/>
                  </a:lnTo>
                  <a:lnTo>
                    <a:pt x="1147436" y="1232543"/>
                  </a:lnTo>
                  <a:lnTo>
                    <a:pt x="1139893" y="1237698"/>
                  </a:lnTo>
                  <a:lnTo>
                    <a:pt x="1132349" y="1242655"/>
                  </a:lnTo>
                  <a:lnTo>
                    <a:pt x="1124805" y="1247613"/>
                  </a:lnTo>
                  <a:lnTo>
                    <a:pt x="1116865" y="1252173"/>
                  </a:lnTo>
                  <a:lnTo>
                    <a:pt x="1109122" y="1256535"/>
                  </a:lnTo>
                  <a:lnTo>
                    <a:pt x="1101182" y="1260898"/>
                  </a:lnTo>
                  <a:lnTo>
                    <a:pt x="1093241" y="1264863"/>
                  </a:lnTo>
                  <a:lnTo>
                    <a:pt x="1085102" y="1268432"/>
                  </a:lnTo>
                  <a:lnTo>
                    <a:pt x="1076764" y="1272002"/>
                  </a:lnTo>
                  <a:lnTo>
                    <a:pt x="1068625" y="1275174"/>
                  </a:lnTo>
                  <a:lnTo>
                    <a:pt x="1060089" y="1278148"/>
                  </a:lnTo>
                  <a:lnTo>
                    <a:pt x="1051751" y="1280924"/>
                  </a:lnTo>
                  <a:lnTo>
                    <a:pt x="1043016" y="1283502"/>
                  </a:lnTo>
                  <a:lnTo>
                    <a:pt x="1034480" y="1285683"/>
                  </a:lnTo>
                  <a:lnTo>
                    <a:pt x="1025745" y="1287666"/>
                  </a:lnTo>
                  <a:lnTo>
                    <a:pt x="1016812" y="1289451"/>
                  </a:lnTo>
                  <a:lnTo>
                    <a:pt x="1008077" y="1290839"/>
                  </a:lnTo>
                  <a:lnTo>
                    <a:pt x="998945" y="1292028"/>
                  </a:lnTo>
                  <a:lnTo>
                    <a:pt x="989813" y="1293020"/>
                  </a:lnTo>
                  <a:lnTo>
                    <a:pt x="980681" y="1293416"/>
                  </a:lnTo>
                  <a:lnTo>
                    <a:pt x="971550" y="1293813"/>
                  </a:lnTo>
                  <a:lnTo>
                    <a:pt x="962219" y="1293416"/>
                  </a:lnTo>
                  <a:lnTo>
                    <a:pt x="953286" y="1293020"/>
                  </a:lnTo>
                  <a:lnTo>
                    <a:pt x="944154" y="1292028"/>
                  </a:lnTo>
                  <a:lnTo>
                    <a:pt x="935022" y="1290839"/>
                  </a:lnTo>
                  <a:lnTo>
                    <a:pt x="926089" y="1289451"/>
                  </a:lnTo>
                  <a:lnTo>
                    <a:pt x="917156" y="1287666"/>
                  </a:lnTo>
                  <a:lnTo>
                    <a:pt x="908619" y="1285683"/>
                  </a:lnTo>
                  <a:lnTo>
                    <a:pt x="899885" y="1283502"/>
                  </a:lnTo>
                  <a:lnTo>
                    <a:pt x="891348" y="1280924"/>
                  </a:lnTo>
                  <a:lnTo>
                    <a:pt x="882812" y="1278148"/>
                  </a:lnTo>
                  <a:lnTo>
                    <a:pt x="874474" y="1275174"/>
                  </a:lnTo>
                  <a:lnTo>
                    <a:pt x="866136" y="1272002"/>
                  </a:lnTo>
                  <a:lnTo>
                    <a:pt x="857997" y="1268432"/>
                  </a:lnTo>
                  <a:lnTo>
                    <a:pt x="849858" y="1264863"/>
                  </a:lnTo>
                  <a:lnTo>
                    <a:pt x="841719" y="1260898"/>
                  </a:lnTo>
                  <a:lnTo>
                    <a:pt x="833778" y="1256535"/>
                  </a:lnTo>
                  <a:lnTo>
                    <a:pt x="826036" y="1252173"/>
                  </a:lnTo>
                  <a:lnTo>
                    <a:pt x="818294" y="1247613"/>
                  </a:lnTo>
                  <a:lnTo>
                    <a:pt x="810750" y="1242655"/>
                  </a:lnTo>
                  <a:lnTo>
                    <a:pt x="803206" y="1237698"/>
                  </a:lnTo>
                  <a:lnTo>
                    <a:pt x="795663" y="1232543"/>
                  </a:lnTo>
                  <a:lnTo>
                    <a:pt x="788317" y="1227189"/>
                  </a:lnTo>
                  <a:lnTo>
                    <a:pt x="780972" y="1221439"/>
                  </a:lnTo>
                  <a:lnTo>
                    <a:pt x="773826" y="1215689"/>
                  </a:lnTo>
                  <a:lnTo>
                    <a:pt x="767076" y="1209542"/>
                  </a:lnTo>
                  <a:lnTo>
                    <a:pt x="759929" y="1203197"/>
                  </a:lnTo>
                  <a:lnTo>
                    <a:pt x="753180" y="1197050"/>
                  </a:lnTo>
                  <a:lnTo>
                    <a:pt x="746629" y="1190308"/>
                  </a:lnTo>
                  <a:lnTo>
                    <a:pt x="739879" y="1183765"/>
                  </a:lnTo>
                  <a:lnTo>
                    <a:pt x="733527" y="1176626"/>
                  </a:lnTo>
                  <a:lnTo>
                    <a:pt x="727174" y="1169488"/>
                  </a:lnTo>
                  <a:lnTo>
                    <a:pt x="720821" y="1162350"/>
                  </a:lnTo>
                  <a:lnTo>
                    <a:pt x="714667" y="1154815"/>
                  </a:lnTo>
                  <a:lnTo>
                    <a:pt x="708712" y="1147280"/>
                  </a:lnTo>
                  <a:lnTo>
                    <a:pt x="702756" y="1139745"/>
                  </a:lnTo>
                  <a:lnTo>
                    <a:pt x="696999" y="1131814"/>
                  </a:lnTo>
                  <a:lnTo>
                    <a:pt x="691441" y="1123883"/>
                  </a:lnTo>
                  <a:lnTo>
                    <a:pt x="685882" y="1115951"/>
                  </a:lnTo>
                  <a:lnTo>
                    <a:pt x="680324" y="1107425"/>
                  </a:lnTo>
                  <a:lnTo>
                    <a:pt x="674964" y="1099295"/>
                  </a:lnTo>
                  <a:lnTo>
                    <a:pt x="669802" y="1090571"/>
                  </a:lnTo>
                  <a:lnTo>
                    <a:pt x="664641" y="1082045"/>
                  </a:lnTo>
                  <a:lnTo>
                    <a:pt x="659876" y="1073320"/>
                  </a:lnTo>
                  <a:lnTo>
                    <a:pt x="654913" y="1064397"/>
                  </a:lnTo>
                  <a:lnTo>
                    <a:pt x="650348" y="1055276"/>
                  </a:lnTo>
                  <a:lnTo>
                    <a:pt x="645782" y="1046552"/>
                  </a:lnTo>
                  <a:lnTo>
                    <a:pt x="641414" y="1037232"/>
                  </a:lnTo>
                  <a:lnTo>
                    <a:pt x="637245" y="1028111"/>
                  </a:lnTo>
                  <a:lnTo>
                    <a:pt x="633077" y="1018594"/>
                  </a:lnTo>
                  <a:lnTo>
                    <a:pt x="629106" y="1009274"/>
                  </a:lnTo>
                  <a:lnTo>
                    <a:pt x="624937" y="999756"/>
                  </a:lnTo>
                  <a:lnTo>
                    <a:pt x="621562" y="990239"/>
                  </a:lnTo>
                  <a:lnTo>
                    <a:pt x="617791" y="980523"/>
                  </a:lnTo>
                  <a:lnTo>
                    <a:pt x="614416" y="970609"/>
                  </a:lnTo>
                  <a:lnTo>
                    <a:pt x="611041" y="960893"/>
                  </a:lnTo>
                  <a:lnTo>
                    <a:pt x="607666" y="950978"/>
                  </a:lnTo>
                  <a:lnTo>
                    <a:pt x="604887" y="941064"/>
                  </a:lnTo>
                  <a:lnTo>
                    <a:pt x="601909" y="930952"/>
                  </a:lnTo>
                  <a:lnTo>
                    <a:pt x="599130" y="921037"/>
                  </a:lnTo>
                  <a:lnTo>
                    <a:pt x="596351" y="911123"/>
                  </a:lnTo>
                  <a:lnTo>
                    <a:pt x="593969" y="900812"/>
                  </a:lnTo>
                  <a:lnTo>
                    <a:pt x="591785" y="890700"/>
                  </a:lnTo>
                  <a:lnTo>
                    <a:pt x="589601" y="880587"/>
                  </a:lnTo>
                  <a:lnTo>
                    <a:pt x="587616" y="870276"/>
                  </a:lnTo>
                  <a:lnTo>
                    <a:pt x="579675" y="864724"/>
                  </a:lnTo>
                  <a:lnTo>
                    <a:pt x="572132" y="859371"/>
                  </a:lnTo>
                  <a:lnTo>
                    <a:pt x="565183" y="853819"/>
                  </a:lnTo>
                  <a:lnTo>
                    <a:pt x="558235" y="848267"/>
                  </a:lnTo>
                  <a:lnTo>
                    <a:pt x="551486" y="842913"/>
                  </a:lnTo>
                  <a:lnTo>
                    <a:pt x="545332" y="837361"/>
                  </a:lnTo>
                  <a:lnTo>
                    <a:pt x="539575" y="831809"/>
                  </a:lnTo>
                  <a:lnTo>
                    <a:pt x="534016" y="826257"/>
                  </a:lnTo>
                  <a:lnTo>
                    <a:pt x="528656" y="820705"/>
                  </a:lnTo>
                  <a:lnTo>
                    <a:pt x="523693" y="815153"/>
                  </a:lnTo>
                  <a:lnTo>
                    <a:pt x="518929" y="809601"/>
                  </a:lnTo>
                  <a:lnTo>
                    <a:pt x="514760" y="804247"/>
                  </a:lnTo>
                  <a:lnTo>
                    <a:pt x="510591" y="798696"/>
                  </a:lnTo>
                  <a:lnTo>
                    <a:pt x="506819" y="793144"/>
                  </a:lnTo>
                  <a:lnTo>
                    <a:pt x="503246" y="787790"/>
                  </a:lnTo>
                  <a:lnTo>
                    <a:pt x="500070" y="782238"/>
                  </a:lnTo>
                  <a:lnTo>
                    <a:pt x="496893" y="777083"/>
                  </a:lnTo>
                  <a:lnTo>
                    <a:pt x="494313" y="771729"/>
                  </a:lnTo>
                  <a:lnTo>
                    <a:pt x="491930" y="766375"/>
                  </a:lnTo>
                  <a:lnTo>
                    <a:pt x="489747" y="761021"/>
                  </a:lnTo>
                  <a:lnTo>
                    <a:pt x="487761" y="755866"/>
                  </a:lnTo>
                  <a:lnTo>
                    <a:pt x="486173" y="750711"/>
                  </a:lnTo>
                  <a:lnTo>
                    <a:pt x="484585" y="745555"/>
                  </a:lnTo>
                  <a:lnTo>
                    <a:pt x="483394" y="740400"/>
                  </a:lnTo>
                  <a:lnTo>
                    <a:pt x="482600" y="735443"/>
                  </a:lnTo>
                  <a:lnTo>
                    <a:pt x="481607" y="730485"/>
                  </a:lnTo>
                  <a:lnTo>
                    <a:pt x="481210" y="725528"/>
                  </a:lnTo>
                  <a:lnTo>
                    <a:pt x="481012" y="720770"/>
                  </a:lnTo>
                  <a:lnTo>
                    <a:pt x="481012" y="715812"/>
                  </a:lnTo>
                  <a:lnTo>
                    <a:pt x="481012" y="711252"/>
                  </a:lnTo>
                  <a:lnTo>
                    <a:pt x="481409" y="706493"/>
                  </a:lnTo>
                  <a:lnTo>
                    <a:pt x="482203" y="701933"/>
                  </a:lnTo>
                  <a:lnTo>
                    <a:pt x="482799" y="697174"/>
                  </a:lnTo>
                  <a:lnTo>
                    <a:pt x="483593" y="692811"/>
                  </a:lnTo>
                  <a:lnTo>
                    <a:pt x="484982" y="688251"/>
                  </a:lnTo>
                  <a:lnTo>
                    <a:pt x="486372" y="684087"/>
                  </a:lnTo>
                  <a:lnTo>
                    <a:pt x="487960" y="679923"/>
                  </a:lnTo>
                  <a:lnTo>
                    <a:pt x="489747" y="675759"/>
                  </a:lnTo>
                  <a:lnTo>
                    <a:pt x="491533" y="671793"/>
                  </a:lnTo>
                  <a:lnTo>
                    <a:pt x="493518" y="667629"/>
                  </a:lnTo>
                  <a:lnTo>
                    <a:pt x="495901" y="663862"/>
                  </a:lnTo>
                  <a:lnTo>
                    <a:pt x="498084" y="660094"/>
                  </a:lnTo>
                  <a:lnTo>
                    <a:pt x="500665" y="656327"/>
                  </a:lnTo>
                  <a:lnTo>
                    <a:pt x="503444" y="652956"/>
                  </a:lnTo>
                  <a:lnTo>
                    <a:pt x="506224" y="649585"/>
                  </a:lnTo>
                  <a:lnTo>
                    <a:pt x="509400" y="646214"/>
                  </a:lnTo>
                  <a:lnTo>
                    <a:pt x="512576" y="642844"/>
                  </a:lnTo>
                  <a:lnTo>
                    <a:pt x="515752" y="639869"/>
                  </a:lnTo>
                  <a:lnTo>
                    <a:pt x="519127" y="636895"/>
                  </a:lnTo>
                  <a:lnTo>
                    <a:pt x="522701" y="634119"/>
                  </a:lnTo>
                  <a:lnTo>
                    <a:pt x="526274" y="631145"/>
                  </a:lnTo>
                  <a:lnTo>
                    <a:pt x="530244" y="628567"/>
                  </a:lnTo>
                  <a:lnTo>
                    <a:pt x="534016" y="625990"/>
                  </a:lnTo>
                  <a:lnTo>
                    <a:pt x="537986" y="623610"/>
                  </a:lnTo>
                  <a:lnTo>
                    <a:pt x="542155" y="621429"/>
                  </a:lnTo>
                  <a:lnTo>
                    <a:pt x="546523" y="619446"/>
                  </a:lnTo>
                  <a:lnTo>
                    <a:pt x="550692" y="617463"/>
                  </a:lnTo>
                  <a:lnTo>
                    <a:pt x="555059" y="615679"/>
                  </a:lnTo>
                  <a:lnTo>
                    <a:pt x="559625" y="613894"/>
                  </a:lnTo>
                  <a:lnTo>
                    <a:pt x="564191" y="612308"/>
                  </a:lnTo>
                  <a:lnTo>
                    <a:pt x="568955" y="610920"/>
                  </a:lnTo>
                  <a:lnTo>
                    <a:pt x="573521" y="609928"/>
                  </a:lnTo>
                  <a:lnTo>
                    <a:pt x="578484" y="608739"/>
                  </a:lnTo>
                  <a:lnTo>
                    <a:pt x="583249" y="607945"/>
                  </a:lnTo>
                  <a:lnTo>
                    <a:pt x="587219" y="587919"/>
                  </a:lnTo>
                  <a:lnTo>
                    <a:pt x="590991" y="568487"/>
                  </a:lnTo>
                  <a:lnTo>
                    <a:pt x="594366" y="549451"/>
                  </a:lnTo>
                  <a:lnTo>
                    <a:pt x="597740" y="530614"/>
                  </a:lnTo>
                  <a:lnTo>
                    <a:pt x="603696" y="494526"/>
                  </a:lnTo>
                  <a:lnTo>
                    <a:pt x="606872" y="477276"/>
                  </a:lnTo>
                  <a:lnTo>
                    <a:pt x="609850" y="460421"/>
                  </a:lnTo>
                  <a:lnTo>
                    <a:pt x="613225" y="444360"/>
                  </a:lnTo>
                  <a:lnTo>
                    <a:pt x="616798" y="428299"/>
                  </a:lnTo>
                  <a:lnTo>
                    <a:pt x="620570" y="413031"/>
                  </a:lnTo>
                  <a:lnTo>
                    <a:pt x="624739" y="398160"/>
                  </a:lnTo>
                  <a:lnTo>
                    <a:pt x="626922" y="391022"/>
                  </a:lnTo>
                  <a:lnTo>
                    <a:pt x="629503" y="384082"/>
                  </a:lnTo>
                  <a:lnTo>
                    <a:pt x="631885" y="376943"/>
                  </a:lnTo>
                  <a:lnTo>
                    <a:pt x="634466" y="370003"/>
                  </a:lnTo>
                  <a:lnTo>
                    <a:pt x="637245" y="363460"/>
                  </a:lnTo>
                  <a:lnTo>
                    <a:pt x="640025" y="356917"/>
                  </a:lnTo>
                  <a:lnTo>
                    <a:pt x="643201" y="350572"/>
                  </a:lnTo>
                  <a:lnTo>
                    <a:pt x="646377" y="344028"/>
                  </a:lnTo>
                  <a:lnTo>
                    <a:pt x="658685" y="348589"/>
                  </a:lnTo>
                  <a:lnTo>
                    <a:pt x="666825" y="350968"/>
                  </a:lnTo>
                  <a:lnTo>
                    <a:pt x="675758" y="353942"/>
                  </a:lnTo>
                  <a:lnTo>
                    <a:pt x="685882" y="356520"/>
                  </a:lnTo>
                  <a:lnTo>
                    <a:pt x="696999" y="359693"/>
                  </a:lnTo>
                  <a:lnTo>
                    <a:pt x="708910" y="362469"/>
                  </a:lnTo>
                  <a:lnTo>
                    <a:pt x="722012" y="365245"/>
                  </a:lnTo>
                  <a:lnTo>
                    <a:pt x="735710" y="368021"/>
                  </a:lnTo>
                  <a:lnTo>
                    <a:pt x="750599" y="370400"/>
                  </a:lnTo>
                  <a:lnTo>
                    <a:pt x="766083" y="372779"/>
                  </a:lnTo>
                  <a:lnTo>
                    <a:pt x="782362" y="374762"/>
                  </a:lnTo>
                  <a:lnTo>
                    <a:pt x="799434" y="376547"/>
                  </a:lnTo>
                  <a:lnTo>
                    <a:pt x="817103" y="377538"/>
                  </a:lnTo>
                  <a:lnTo>
                    <a:pt x="826234" y="377935"/>
                  </a:lnTo>
                  <a:lnTo>
                    <a:pt x="835565" y="378530"/>
                  </a:lnTo>
                  <a:lnTo>
                    <a:pt x="845094" y="378728"/>
                  </a:lnTo>
                  <a:lnTo>
                    <a:pt x="854622" y="378728"/>
                  </a:lnTo>
                  <a:lnTo>
                    <a:pt x="864350" y="378530"/>
                  </a:lnTo>
                  <a:lnTo>
                    <a:pt x="874474" y="378331"/>
                  </a:lnTo>
                  <a:lnTo>
                    <a:pt x="884400" y="377737"/>
                  </a:lnTo>
                  <a:lnTo>
                    <a:pt x="894326" y="377340"/>
                  </a:lnTo>
                  <a:lnTo>
                    <a:pt x="904848" y="376547"/>
                  </a:lnTo>
                  <a:lnTo>
                    <a:pt x="915171" y="375555"/>
                  </a:lnTo>
                  <a:lnTo>
                    <a:pt x="925692" y="374564"/>
                  </a:lnTo>
                  <a:lnTo>
                    <a:pt x="936412" y="373176"/>
                  </a:lnTo>
                  <a:lnTo>
                    <a:pt x="946933" y="371590"/>
                  </a:lnTo>
                  <a:lnTo>
                    <a:pt x="957852" y="369805"/>
                  </a:lnTo>
                  <a:lnTo>
                    <a:pt x="968770" y="367822"/>
                  </a:lnTo>
                  <a:lnTo>
                    <a:pt x="979887" y="365641"/>
                  </a:lnTo>
                  <a:lnTo>
                    <a:pt x="991004" y="363262"/>
                  </a:lnTo>
                  <a:lnTo>
                    <a:pt x="1001923" y="360486"/>
                  </a:lnTo>
                  <a:lnTo>
                    <a:pt x="1013238" y="357511"/>
                  </a:lnTo>
                  <a:lnTo>
                    <a:pt x="1024554" y="354339"/>
                  </a:lnTo>
                  <a:lnTo>
                    <a:pt x="1036266" y="350770"/>
                  </a:lnTo>
                  <a:lnTo>
                    <a:pt x="1047582" y="347201"/>
                  </a:lnTo>
                  <a:lnTo>
                    <a:pt x="1059096" y="343037"/>
                  </a:lnTo>
                  <a:lnTo>
                    <a:pt x="1070809" y="338873"/>
                  </a:lnTo>
                  <a:lnTo>
                    <a:pt x="1082323" y="334114"/>
                  </a:lnTo>
                  <a:lnTo>
                    <a:pt x="1094035" y="329355"/>
                  </a:lnTo>
                  <a:lnTo>
                    <a:pt x="1105946" y="324200"/>
                  </a:lnTo>
                  <a:lnTo>
                    <a:pt x="1117659" y="318648"/>
                  </a:lnTo>
                  <a:lnTo>
                    <a:pt x="1129371" y="312699"/>
                  </a:lnTo>
                  <a:lnTo>
                    <a:pt x="1141084" y="306354"/>
                  </a:lnTo>
                  <a:lnTo>
                    <a:pt x="1152995" y="300009"/>
                  </a:lnTo>
                  <a:lnTo>
                    <a:pt x="1164707" y="293069"/>
                  </a:lnTo>
                  <a:lnTo>
                    <a:pt x="1176619" y="285732"/>
                  </a:lnTo>
                  <a:lnTo>
                    <a:pt x="1188331" y="278197"/>
                  </a:lnTo>
                  <a:lnTo>
                    <a:pt x="1200441" y="270266"/>
                  </a:lnTo>
                  <a:lnTo>
                    <a:pt x="1212153" y="261938"/>
                  </a:lnTo>
                  <a:close/>
                  <a:moveTo>
                    <a:pt x="959343" y="0"/>
                  </a:moveTo>
                  <a:lnTo>
                    <a:pt x="971649" y="0"/>
                  </a:lnTo>
                  <a:lnTo>
                    <a:pt x="983955" y="0"/>
                  </a:lnTo>
                  <a:lnTo>
                    <a:pt x="996062" y="397"/>
                  </a:lnTo>
                  <a:lnTo>
                    <a:pt x="1008170" y="794"/>
                  </a:lnTo>
                  <a:lnTo>
                    <a:pt x="1020078" y="1787"/>
                  </a:lnTo>
                  <a:lnTo>
                    <a:pt x="1031789" y="2978"/>
                  </a:lnTo>
                  <a:lnTo>
                    <a:pt x="1043301" y="4169"/>
                  </a:lnTo>
                  <a:lnTo>
                    <a:pt x="1054812" y="5558"/>
                  </a:lnTo>
                  <a:lnTo>
                    <a:pt x="1066126" y="7345"/>
                  </a:lnTo>
                  <a:lnTo>
                    <a:pt x="1077241" y="9330"/>
                  </a:lnTo>
                  <a:lnTo>
                    <a:pt x="1088157" y="11315"/>
                  </a:lnTo>
                  <a:lnTo>
                    <a:pt x="1099073" y="13697"/>
                  </a:lnTo>
                  <a:lnTo>
                    <a:pt x="1109394" y="16277"/>
                  </a:lnTo>
                  <a:lnTo>
                    <a:pt x="1119914" y="18858"/>
                  </a:lnTo>
                  <a:lnTo>
                    <a:pt x="1130036" y="21835"/>
                  </a:lnTo>
                  <a:lnTo>
                    <a:pt x="1139960" y="24813"/>
                  </a:lnTo>
                  <a:lnTo>
                    <a:pt x="1149686" y="28187"/>
                  </a:lnTo>
                  <a:lnTo>
                    <a:pt x="1159014" y="31562"/>
                  </a:lnTo>
                  <a:lnTo>
                    <a:pt x="1168144" y="35135"/>
                  </a:lnTo>
                  <a:lnTo>
                    <a:pt x="1176878" y="38906"/>
                  </a:lnTo>
                  <a:lnTo>
                    <a:pt x="1185611" y="42876"/>
                  </a:lnTo>
                  <a:lnTo>
                    <a:pt x="1193748" y="46846"/>
                  </a:lnTo>
                  <a:lnTo>
                    <a:pt x="1201688" y="51015"/>
                  </a:lnTo>
                  <a:lnTo>
                    <a:pt x="1209230" y="55382"/>
                  </a:lnTo>
                  <a:lnTo>
                    <a:pt x="1216574" y="59948"/>
                  </a:lnTo>
                  <a:lnTo>
                    <a:pt x="1223719" y="64513"/>
                  </a:lnTo>
                  <a:lnTo>
                    <a:pt x="1230467" y="69476"/>
                  </a:lnTo>
                  <a:lnTo>
                    <a:pt x="1236818" y="74240"/>
                  </a:lnTo>
                  <a:lnTo>
                    <a:pt x="1242574" y="79401"/>
                  </a:lnTo>
                  <a:lnTo>
                    <a:pt x="1248330" y="84562"/>
                  </a:lnTo>
                  <a:lnTo>
                    <a:pt x="1253491" y="89921"/>
                  </a:lnTo>
                  <a:lnTo>
                    <a:pt x="1258254" y="95281"/>
                  </a:lnTo>
                  <a:lnTo>
                    <a:pt x="1262819" y="100640"/>
                  </a:lnTo>
                  <a:lnTo>
                    <a:pt x="1267583" y="101037"/>
                  </a:lnTo>
                  <a:lnTo>
                    <a:pt x="1272346" y="101236"/>
                  </a:lnTo>
                  <a:lnTo>
                    <a:pt x="1276911" y="101633"/>
                  </a:lnTo>
                  <a:lnTo>
                    <a:pt x="1281675" y="102228"/>
                  </a:lnTo>
                  <a:lnTo>
                    <a:pt x="1286042" y="103022"/>
                  </a:lnTo>
                  <a:lnTo>
                    <a:pt x="1290607" y="103816"/>
                  </a:lnTo>
                  <a:lnTo>
                    <a:pt x="1294973" y="105007"/>
                  </a:lnTo>
                  <a:lnTo>
                    <a:pt x="1299141" y="106000"/>
                  </a:lnTo>
                  <a:lnTo>
                    <a:pt x="1303111" y="107389"/>
                  </a:lnTo>
                  <a:lnTo>
                    <a:pt x="1307279" y="108977"/>
                  </a:lnTo>
                  <a:lnTo>
                    <a:pt x="1311447" y="110565"/>
                  </a:lnTo>
                  <a:lnTo>
                    <a:pt x="1315218" y="112352"/>
                  </a:lnTo>
                  <a:lnTo>
                    <a:pt x="1319188" y="114138"/>
                  </a:lnTo>
                  <a:lnTo>
                    <a:pt x="1322959" y="116123"/>
                  </a:lnTo>
                  <a:lnTo>
                    <a:pt x="1326532" y="118108"/>
                  </a:lnTo>
                  <a:lnTo>
                    <a:pt x="1329906" y="120292"/>
                  </a:lnTo>
                  <a:lnTo>
                    <a:pt x="1333478" y="122475"/>
                  </a:lnTo>
                  <a:lnTo>
                    <a:pt x="1337051" y="124857"/>
                  </a:lnTo>
                  <a:lnTo>
                    <a:pt x="1340425" y="127637"/>
                  </a:lnTo>
                  <a:lnTo>
                    <a:pt x="1343799" y="130217"/>
                  </a:lnTo>
                  <a:lnTo>
                    <a:pt x="1349952" y="135775"/>
                  </a:lnTo>
                  <a:lnTo>
                    <a:pt x="1356105" y="141730"/>
                  </a:lnTo>
                  <a:lnTo>
                    <a:pt x="1361861" y="148479"/>
                  </a:lnTo>
                  <a:lnTo>
                    <a:pt x="1367220" y="155030"/>
                  </a:lnTo>
                  <a:lnTo>
                    <a:pt x="1372579" y="162374"/>
                  </a:lnTo>
                  <a:lnTo>
                    <a:pt x="1377541" y="169917"/>
                  </a:lnTo>
                  <a:lnTo>
                    <a:pt x="1382304" y="177857"/>
                  </a:lnTo>
                  <a:lnTo>
                    <a:pt x="1386869" y="186194"/>
                  </a:lnTo>
                  <a:lnTo>
                    <a:pt x="1391038" y="194531"/>
                  </a:lnTo>
                  <a:lnTo>
                    <a:pt x="1394809" y="203464"/>
                  </a:lnTo>
                  <a:lnTo>
                    <a:pt x="1398580" y="212595"/>
                  </a:lnTo>
                  <a:lnTo>
                    <a:pt x="1402152" y="221925"/>
                  </a:lnTo>
                  <a:lnTo>
                    <a:pt x="1405527" y="231453"/>
                  </a:lnTo>
                  <a:lnTo>
                    <a:pt x="1408305" y="241179"/>
                  </a:lnTo>
                  <a:lnTo>
                    <a:pt x="1411282" y="251104"/>
                  </a:lnTo>
                  <a:lnTo>
                    <a:pt x="1413863" y="261426"/>
                  </a:lnTo>
                  <a:lnTo>
                    <a:pt x="1416244" y="271550"/>
                  </a:lnTo>
                  <a:lnTo>
                    <a:pt x="1418428" y="282269"/>
                  </a:lnTo>
                  <a:lnTo>
                    <a:pt x="1420809" y="292591"/>
                  </a:lnTo>
                  <a:lnTo>
                    <a:pt x="1422596" y="303509"/>
                  </a:lnTo>
                  <a:lnTo>
                    <a:pt x="1424382" y="314426"/>
                  </a:lnTo>
                  <a:lnTo>
                    <a:pt x="1425771" y="325344"/>
                  </a:lnTo>
                  <a:lnTo>
                    <a:pt x="1427161" y="336063"/>
                  </a:lnTo>
                  <a:lnTo>
                    <a:pt x="1428352" y="347179"/>
                  </a:lnTo>
                  <a:lnTo>
                    <a:pt x="1429344" y="358295"/>
                  </a:lnTo>
                  <a:lnTo>
                    <a:pt x="1430535" y="369411"/>
                  </a:lnTo>
                  <a:lnTo>
                    <a:pt x="1431924" y="391445"/>
                  </a:lnTo>
                  <a:lnTo>
                    <a:pt x="1432917" y="413677"/>
                  </a:lnTo>
                  <a:lnTo>
                    <a:pt x="1433314" y="435115"/>
                  </a:lnTo>
                  <a:lnTo>
                    <a:pt x="1433512" y="456355"/>
                  </a:lnTo>
                  <a:lnTo>
                    <a:pt x="1433314" y="477198"/>
                  </a:lnTo>
                  <a:lnTo>
                    <a:pt x="1432917" y="497246"/>
                  </a:lnTo>
                  <a:lnTo>
                    <a:pt x="1432123" y="516501"/>
                  </a:lnTo>
                  <a:lnTo>
                    <a:pt x="1431130" y="534763"/>
                  </a:lnTo>
                  <a:lnTo>
                    <a:pt x="1430138" y="552033"/>
                  </a:lnTo>
                  <a:lnTo>
                    <a:pt x="1428947" y="568111"/>
                  </a:lnTo>
                  <a:lnTo>
                    <a:pt x="1427558" y="582403"/>
                  </a:lnTo>
                  <a:lnTo>
                    <a:pt x="1426565" y="595504"/>
                  </a:lnTo>
                  <a:lnTo>
                    <a:pt x="1424382" y="616744"/>
                  </a:lnTo>
                  <a:lnTo>
                    <a:pt x="1418825" y="613767"/>
                  </a:lnTo>
                  <a:lnTo>
                    <a:pt x="1413267" y="610988"/>
                  </a:lnTo>
                  <a:lnTo>
                    <a:pt x="1407511" y="608606"/>
                  </a:lnTo>
                  <a:lnTo>
                    <a:pt x="1401358" y="606224"/>
                  </a:lnTo>
                  <a:lnTo>
                    <a:pt x="1395404" y="604239"/>
                  </a:lnTo>
                  <a:lnTo>
                    <a:pt x="1389251" y="602452"/>
                  </a:lnTo>
                  <a:lnTo>
                    <a:pt x="1383098" y="600864"/>
                  </a:lnTo>
                  <a:lnTo>
                    <a:pt x="1376548" y="599475"/>
                  </a:lnTo>
                  <a:lnTo>
                    <a:pt x="1367815" y="537939"/>
                  </a:lnTo>
                  <a:lnTo>
                    <a:pt x="1363052" y="508362"/>
                  </a:lnTo>
                  <a:lnTo>
                    <a:pt x="1360869" y="494070"/>
                  </a:lnTo>
                  <a:lnTo>
                    <a:pt x="1358487" y="480175"/>
                  </a:lnTo>
                  <a:lnTo>
                    <a:pt x="1355907" y="466479"/>
                  </a:lnTo>
                  <a:lnTo>
                    <a:pt x="1353326" y="453179"/>
                  </a:lnTo>
                  <a:lnTo>
                    <a:pt x="1350349" y="440078"/>
                  </a:lnTo>
                  <a:lnTo>
                    <a:pt x="1347570" y="427175"/>
                  </a:lnTo>
                  <a:lnTo>
                    <a:pt x="1344395" y="414471"/>
                  </a:lnTo>
                  <a:lnTo>
                    <a:pt x="1340822" y="402363"/>
                  </a:lnTo>
                  <a:lnTo>
                    <a:pt x="1337249" y="390452"/>
                  </a:lnTo>
                  <a:lnTo>
                    <a:pt x="1333280" y="378741"/>
                  </a:lnTo>
                  <a:lnTo>
                    <a:pt x="1329112" y="367426"/>
                  </a:lnTo>
                  <a:lnTo>
                    <a:pt x="1324745" y="356509"/>
                  </a:lnTo>
                  <a:lnTo>
                    <a:pt x="1319783" y="345988"/>
                  </a:lnTo>
                  <a:lnTo>
                    <a:pt x="1314623" y="335468"/>
                  </a:lnTo>
                  <a:lnTo>
                    <a:pt x="1309065" y="325542"/>
                  </a:lnTo>
                  <a:lnTo>
                    <a:pt x="1306088" y="320580"/>
                  </a:lnTo>
                  <a:lnTo>
                    <a:pt x="1303111" y="315816"/>
                  </a:lnTo>
                  <a:lnTo>
                    <a:pt x="1299737" y="311052"/>
                  </a:lnTo>
                  <a:lnTo>
                    <a:pt x="1296759" y="306486"/>
                  </a:lnTo>
                  <a:lnTo>
                    <a:pt x="1293385" y="301921"/>
                  </a:lnTo>
                  <a:lnTo>
                    <a:pt x="1289813" y="297554"/>
                  </a:lnTo>
                  <a:lnTo>
                    <a:pt x="1286240" y="293187"/>
                  </a:lnTo>
                  <a:lnTo>
                    <a:pt x="1282469" y="288820"/>
                  </a:lnTo>
                  <a:lnTo>
                    <a:pt x="1278499" y="284651"/>
                  </a:lnTo>
                  <a:lnTo>
                    <a:pt x="1274530" y="280483"/>
                  </a:lnTo>
                  <a:lnTo>
                    <a:pt x="1270560" y="276513"/>
                  </a:lnTo>
                  <a:lnTo>
                    <a:pt x="1266392" y="272741"/>
                  </a:lnTo>
                  <a:lnTo>
                    <a:pt x="1261827" y="268771"/>
                  </a:lnTo>
                  <a:lnTo>
                    <a:pt x="1257460" y="265000"/>
                  </a:lnTo>
                  <a:lnTo>
                    <a:pt x="1252895" y="261426"/>
                  </a:lnTo>
                  <a:lnTo>
                    <a:pt x="1247933" y="257853"/>
                  </a:lnTo>
                  <a:lnTo>
                    <a:pt x="1242971" y="254280"/>
                  </a:lnTo>
                  <a:lnTo>
                    <a:pt x="1238009" y="250906"/>
                  </a:lnTo>
                  <a:lnTo>
                    <a:pt x="1232650" y="247531"/>
                  </a:lnTo>
                  <a:lnTo>
                    <a:pt x="1227291" y="244554"/>
                  </a:lnTo>
                  <a:lnTo>
                    <a:pt x="1221734" y="241378"/>
                  </a:lnTo>
                  <a:lnTo>
                    <a:pt x="1215978" y="238400"/>
                  </a:lnTo>
                  <a:lnTo>
                    <a:pt x="1203672" y="246936"/>
                  </a:lnTo>
                  <a:lnTo>
                    <a:pt x="1191367" y="255471"/>
                  </a:lnTo>
                  <a:lnTo>
                    <a:pt x="1178862" y="263411"/>
                  </a:lnTo>
                  <a:lnTo>
                    <a:pt x="1166755" y="270955"/>
                  </a:lnTo>
                  <a:lnTo>
                    <a:pt x="1154251" y="278101"/>
                  </a:lnTo>
                  <a:lnTo>
                    <a:pt x="1142144" y="284850"/>
                  </a:lnTo>
                  <a:lnTo>
                    <a:pt x="1129838" y="291400"/>
                  </a:lnTo>
                  <a:lnTo>
                    <a:pt x="1117532" y="297355"/>
                  </a:lnTo>
                  <a:lnTo>
                    <a:pt x="1105226" y="303112"/>
                  </a:lnTo>
                  <a:lnTo>
                    <a:pt x="1093317" y="308670"/>
                  </a:lnTo>
                  <a:lnTo>
                    <a:pt x="1081012" y="313831"/>
                  </a:lnTo>
                  <a:lnTo>
                    <a:pt x="1069103" y="318595"/>
                  </a:lnTo>
                  <a:lnTo>
                    <a:pt x="1057194" y="323160"/>
                  </a:lnTo>
                  <a:lnTo>
                    <a:pt x="1045087" y="327329"/>
                  </a:lnTo>
                  <a:lnTo>
                    <a:pt x="1033377" y="331101"/>
                  </a:lnTo>
                  <a:lnTo>
                    <a:pt x="1021468" y="334872"/>
                  </a:lnTo>
                  <a:lnTo>
                    <a:pt x="1009956" y="338247"/>
                  </a:lnTo>
                  <a:lnTo>
                    <a:pt x="998047" y="341224"/>
                  </a:lnTo>
                  <a:lnTo>
                    <a:pt x="986535" y="344003"/>
                  </a:lnTo>
                  <a:lnTo>
                    <a:pt x="975023" y="346584"/>
                  </a:lnTo>
                  <a:lnTo>
                    <a:pt x="963710" y="348767"/>
                  </a:lnTo>
                  <a:lnTo>
                    <a:pt x="952397" y="350951"/>
                  </a:lnTo>
                  <a:lnTo>
                    <a:pt x="941282" y="352737"/>
                  </a:lnTo>
                  <a:lnTo>
                    <a:pt x="930167" y="354325"/>
                  </a:lnTo>
                  <a:lnTo>
                    <a:pt x="919449" y="355913"/>
                  </a:lnTo>
                  <a:lnTo>
                    <a:pt x="908533" y="357104"/>
                  </a:lnTo>
                  <a:lnTo>
                    <a:pt x="897815" y="357898"/>
                  </a:lnTo>
                  <a:lnTo>
                    <a:pt x="887097" y="358692"/>
                  </a:lnTo>
                  <a:lnTo>
                    <a:pt x="876776" y="359486"/>
                  </a:lnTo>
                  <a:lnTo>
                    <a:pt x="866653" y="359883"/>
                  </a:lnTo>
                  <a:lnTo>
                    <a:pt x="856332" y="360082"/>
                  </a:lnTo>
                  <a:lnTo>
                    <a:pt x="846408" y="360280"/>
                  </a:lnTo>
                  <a:lnTo>
                    <a:pt x="836683" y="360082"/>
                  </a:lnTo>
                  <a:lnTo>
                    <a:pt x="826759" y="359883"/>
                  </a:lnTo>
                  <a:lnTo>
                    <a:pt x="817232" y="359685"/>
                  </a:lnTo>
                  <a:lnTo>
                    <a:pt x="807903" y="359288"/>
                  </a:lnTo>
                  <a:lnTo>
                    <a:pt x="789841" y="357898"/>
                  </a:lnTo>
                  <a:lnTo>
                    <a:pt x="772177" y="356112"/>
                  </a:lnTo>
                  <a:lnTo>
                    <a:pt x="755504" y="354127"/>
                  </a:lnTo>
                  <a:lnTo>
                    <a:pt x="739427" y="351745"/>
                  </a:lnTo>
                  <a:lnTo>
                    <a:pt x="724343" y="348966"/>
                  </a:lnTo>
                  <a:lnTo>
                    <a:pt x="710251" y="346187"/>
                  </a:lnTo>
                  <a:lnTo>
                    <a:pt x="696754" y="343209"/>
                  </a:lnTo>
                  <a:lnTo>
                    <a:pt x="684448" y="340232"/>
                  </a:lnTo>
                  <a:lnTo>
                    <a:pt x="673135" y="337254"/>
                  </a:lnTo>
                  <a:lnTo>
                    <a:pt x="662616" y="334078"/>
                  </a:lnTo>
                  <a:lnTo>
                    <a:pt x="653486" y="331498"/>
                  </a:lnTo>
                  <a:lnTo>
                    <a:pt x="645348" y="328917"/>
                  </a:lnTo>
                  <a:lnTo>
                    <a:pt x="632248" y="324153"/>
                  </a:lnTo>
                  <a:lnTo>
                    <a:pt x="628874" y="330902"/>
                  </a:lnTo>
                  <a:lnTo>
                    <a:pt x="625897" y="337453"/>
                  </a:lnTo>
                  <a:lnTo>
                    <a:pt x="622721" y="344400"/>
                  </a:lnTo>
                  <a:lnTo>
                    <a:pt x="619942" y="351149"/>
                  </a:lnTo>
                  <a:lnTo>
                    <a:pt x="617164" y="358295"/>
                  </a:lnTo>
                  <a:lnTo>
                    <a:pt x="614583" y="365640"/>
                  </a:lnTo>
                  <a:lnTo>
                    <a:pt x="612003" y="373183"/>
                  </a:lnTo>
                  <a:lnTo>
                    <a:pt x="609820" y="380726"/>
                  </a:lnTo>
                  <a:lnTo>
                    <a:pt x="607637" y="388269"/>
                  </a:lnTo>
                  <a:lnTo>
                    <a:pt x="605453" y="396011"/>
                  </a:lnTo>
                  <a:lnTo>
                    <a:pt x="601484" y="412288"/>
                  </a:lnTo>
                  <a:lnTo>
                    <a:pt x="597911" y="428763"/>
                  </a:lnTo>
                  <a:lnTo>
                    <a:pt x="594339" y="445834"/>
                  </a:lnTo>
                  <a:lnTo>
                    <a:pt x="590964" y="463302"/>
                  </a:lnTo>
                  <a:lnTo>
                    <a:pt x="587987" y="481565"/>
                  </a:lnTo>
                  <a:lnTo>
                    <a:pt x="581437" y="519081"/>
                  </a:lnTo>
                  <a:lnTo>
                    <a:pt x="578063" y="538535"/>
                  </a:lnTo>
                  <a:lnTo>
                    <a:pt x="574689" y="558385"/>
                  </a:lnTo>
                  <a:lnTo>
                    <a:pt x="570918" y="578830"/>
                  </a:lnTo>
                  <a:lnTo>
                    <a:pt x="566551" y="599475"/>
                  </a:lnTo>
                  <a:lnTo>
                    <a:pt x="560001" y="600864"/>
                  </a:lnTo>
                  <a:lnTo>
                    <a:pt x="553452" y="602452"/>
                  </a:lnTo>
                  <a:lnTo>
                    <a:pt x="547299" y="604437"/>
                  </a:lnTo>
                  <a:lnTo>
                    <a:pt x="541146" y="606422"/>
                  </a:lnTo>
                  <a:lnTo>
                    <a:pt x="535191" y="608804"/>
                  </a:lnTo>
                  <a:lnTo>
                    <a:pt x="529039" y="611583"/>
                  </a:lnTo>
                  <a:lnTo>
                    <a:pt x="523481" y="614362"/>
                  </a:lnTo>
                  <a:lnTo>
                    <a:pt x="518122" y="617538"/>
                  </a:lnTo>
                  <a:lnTo>
                    <a:pt x="516336" y="606621"/>
                  </a:lnTo>
                  <a:lnTo>
                    <a:pt x="514351" y="593519"/>
                  </a:lnTo>
                  <a:lnTo>
                    <a:pt x="512565" y="578235"/>
                  </a:lnTo>
                  <a:lnTo>
                    <a:pt x="510580" y="561362"/>
                  </a:lnTo>
                  <a:lnTo>
                    <a:pt x="508992" y="542505"/>
                  </a:lnTo>
                  <a:lnTo>
                    <a:pt x="507603" y="522059"/>
                  </a:lnTo>
                  <a:lnTo>
                    <a:pt x="507206" y="511538"/>
                  </a:lnTo>
                  <a:lnTo>
                    <a:pt x="507007" y="500422"/>
                  </a:lnTo>
                  <a:lnTo>
                    <a:pt x="506809" y="489108"/>
                  </a:lnTo>
                  <a:lnTo>
                    <a:pt x="506412" y="477396"/>
                  </a:lnTo>
                  <a:lnTo>
                    <a:pt x="506809" y="465486"/>
                  </a:lnTo>
                  <a:lnTo>
                    <a:pt x="507007" y="453377"/>
                  </a:lnTo>
                  <a:lnTo>
                    <a:pt x="507404" y="441070"/>
                  </a:lnTo>
                  <a:lnTo>
                    <a:pt x="508198" y="428366"/>
                  </a:lnTo>
                  <a:lnTo>
                    <a:pt x="509191" y="415861"/>
                  </a:lnTo>
                  <a:lnTo>
                    <a:pt x="510183" y="402958"/>
                  </a:lnTo>
                  <a:lnTo>
                    <a:pt x="511771" y="389857"/>
                  </a:lnTo>
                  <a:lnTo>
                    <a:pt x="513359" y="376756"/>
                  </a:lnTo>
                  <a:lnTo>
                    <a:pt x="515343" y="363456"/>
                  </a:lnTo>
                  <a:lnTo>
                    <a:pt x="517527" y="350157"/>
                  </a:lnTo>
                  <a:lnTo>
                    <a:pt x="520305" y="336857"/>
                  </a:lnTo>
                  <a:lnTo>
                    <a:pt x="523084" y="323557"/>
                  </a:lnTo>
                  <a:lnTo>
                    <a:pt x="526458" y="310059"/>
                  </a:lnTo>
                  <a:lnTo>
                    <a:pt x="530229" y="296561"/>
                  </a:lnTo>
                  <a:lnTo>
                    <a:pt x="534199" y="283262"/>
                  </a:lnTo>
                  <a:lnTo>
                    <a:pt x="538566" y="269962"/>
                  </a:lnTo>
                  <a:lnTo>
                    <a:pt x="543329" y="256662"/>
                  </a:lnTo>
                  <a:lnTo>
                    <a:pt x="548688" y="243561"/>
                  </a:lnTo>
                  <a:lnTo>
                    <a:pt x="554246" y="230460"/>
                  </a:lnTo>
                  <a:lnTo>
                    <a:pt x="560398" y="217756"/>
                  </a:lnTo>
                  <a:lnTo>
                    <a:pt x="566750" y="205052"/>
                  </a:lnTo>
                  <a:lnTo>
                    <a:pt x="573895" y="192546"/>
                  </a:lnTo>
                  <a:lnTo>
                    <a:pt x="577666" y="186393"/>
                  </a:lnTo>
                  <a:lnTo>
                    <a:pt x="581437" y="180239"/>
                  </a:lnTo>
                  <a:lnTo>
                    <a:pt x="585407" y="174086"/>
                  </a:lnTo>
                  <a:lnTo>
                    <a:pt x="589377" y="168131"/>
                  </a:lnTo>
                  <a:lnTo>
                    <a:pt x="593743" y="162176"/>
                  </a:lnTo>
                  <a:lnTo>
                    <a:pt x="598110" y="156221"/>
                  </a:lnTo>
                  <a:lnTo>
                    <a:pt x="602476" y="150464"/>
                  </a:lnTo>
                  <a:lnTo>
                    <a:pt x="607240" y="144708"/>
                  </a:lnTo>
                  <a:lnTo>
                    <a:pt x="611805" y="138951"/>
                  </a:lnTo>
                  <a:lnTo>
                    <a:pt x="616767" y="133393"/>
                  </a:lnTo>
                  <a:lnTo>
                    <a:pt x="621927" y="127835"/>
                  </a:lnTo>
                  <a:lnTo>
                    <a:pt x="626889" y="122277"/>
                  </a:lnTo>
                  <a:lnTo>
                    <a:pt x="632248" y="116917"/>
                  </a:lnTo>
                  <a:lnTo>
                    <a:pt x="637806" y="111558"/>
                  </a:lnTo>
                  <a:lnTo>
                    <a:pt x="643363" y="106595"/>
                  </a:lnTo>
                  <a:lnTo>
                    <a:pt x="649119" y="101434"/>
                  </a:lnTo>
                  <a:lnTo>
                    <a:pt x="654875" y="96273"/>
                  </a:lnTo>
                  <a:lnTo>
                    <a:pt x="661028" y="91509"/>
                  </a:lnTo>
                  <a:lnTo>
                    <a:pt x="667379" y="86547"/>
                  </a:lnTo>
                  <a:lnTo>
                    <a:pt x="673730" y="81783"/>
                  </a:lnTo>
                  <a:lnTo>
                    <a:pt x="680280" y="77217"/>
                  </a:lnTo>
                  <a:lnTo>
                    <a:pt x="686830" y="72850"/>
                  </a:lnTo>
                  <a:lnTo>
                    <a:pt x="693777" y="68285"/>
                  </a:lnTo>
                  <a:lnTo>
                    <a:pt x="700922" y="64116"/>
                  </a:lnTo>
                  <a:lnTo>
                    <a:pt x="707869" y="59948"/>
                  </a:lnTo>
                  <a:lnTo>
                    <a:pt x="715213" y="55977"/>
                  </a:lnTo>
                  <a:lnTo>
                    <a:pt x="722755" y="52007"/>
                  </a:lnTo>
                  <a:lnTo>
                    <a:pt x="730496" y="48236"/>
                  </a:lnTo>
                  <a:lnTo>
                    <a:pt x="738236" y="44464"/>
                  </a:lnTo>
                  <a:lnTo>
                    <a:pt x="746573" y="40891"/>
                  </a:lnTo>
                  <a:lnTo>
                    <a:pt x="754710" y="37318"/>
                  </a:lnTo>
                  <a:lnTo>
                    <a:pt x="763245" y="33944"/>
                  </a:lnTo>
                  <a:lnTo>
                    <a:pt x="771581" y="30768"/>
                  </a:lnTo>
                  <a:lnTo>
                    <a:pt x="780513" y="27790"/>
                  </a:lnTo>
                  <a:lnTo>
                    <a:pt x="789444" y="24813"/>
                  </a:lnTo>
                  <a:lnTo>
                    <a:pt x="798376" y="22232"/>
                  </a:lnTo>
                  <a:lnTo>
                    <a:pt x="807903" y="19453"/>
                  </a:lnTo>
                  <a:lnTo>
                    <a:pt x="817232" y="17071"/>
                  </a:lnTo>
                  <a:lnTo>
                    <a:pt x="827156" y="14888"/>
                  </a:lnTo>
                  <a:lnTo>
                    <a:pt x="837080" y="12704"/>
                  </a:lnTo>
                  <a:lnTo>
                    <a:pt x="847004" y="10719"/>
                  </a:lnTo>
                  <a:lnTo>
                    <a:pt x="857523" y="8933"/>
                  </a:lnTo>
                  <a:lnTo>
                    <a:pt x="867844" y="7146"/>
                  </a:lnTo>
                  <a:lnTo>
                    <a:pt x="878562" y="5757"/>
                  </a:lnTo>
                  <a:lnTo>
                    <a:pt x="889479" y="4367"/>
                  </a:lnTo>
                  <a:lnTo>
                    <a:pt x="900593" y="3176"/>
                  </a:lnTo>
                  <a:lnTo>
                    <a:pt x="911907" y="2184"/>
                  </a:lnTo>
                  <a:lnTo>
                    <a:pt x="923419" y="1390"/>
                  </a:lnTo>
                  <a:lnTo>
                    <a:pt x="935129" y="596"/>
                  </a:lnTo>
                  <a:lnTo>
                    <a:pt x="947038" y="199"/>
                  </a:lnTo>
                  <a:lnTo>
                    <a:pt x="959343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8016" y="624810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平安集团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63796" y="1734460"/>
            <a:ext cx="761960" cy="997423"/>
            <a:chOff x="3637248" y="5167046"/>
            <a:chExt cx="1084485" cy="1419615"/>
          </a:xfrm>
        </p:grpSpPr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3835263" y="5167046"/>
              <a:ext cx="886470" cy="1081061"/>
            </a:xfrm>
            <a:custGeom>
              <a:avLst/>
              <a:gdLst>
                <a:gd name="T0" fmla="*/ 429011 w 1223963"/>
                <a:gd name="T1" fmla="*/ 1512324 h 1492250"/>
                <a:gd name="T2" fmla="*/ 479649 w 1223963"/>
                <a:gd name="T3" fmla="*/ 1643757 h 1492250"/>
                <a:gd name="T4" fmla="*/ 579711 w 1223963"/>
                <a:gd name="T5" fmla="*/ 1743143 h 1492250"/>
                <a:gd name="T6" fmla="*/ 715018 w 1223963"/>
                <a:gd name="T7" fmla="*/ 1796690 h 1492250"/>
                <a:gd name="T8" fmla="*/ 747022 w 1223963"/>
                <a:gd name="T9" fmla="*/ 1745983 h 1492250"/>
                <a:gd name="T10" fmla="*/ 770112 w 1223963"/>
                <a:gd name="T11" fmla="*/ 1678644 h 1492250"/>
                <a:gd name="T12" fmla="*/ 810218 w 1223963"/>
                <a:gd name="T13" fmla="*/ 1686757 h 1492250"/>
                <a:gd name="T14" fmla="*/ 841412 w 1223963"/>
                <a:gd name="T15" fmla="*/ 1737463 h 1492250"/>
                <a:gd name="T16" fmla="*/ 853565 w 1223963"/>
                <a:gd name="T17" fmla="*/ 1795473 h 1492250"/>
                <a:gd name="T18" fmla="*/ 981984 w 1223963"/>
                <a:gd name="T19" fmla="*/ 1743143 h 1492250"/>
                <a:gd name="T20" fmla="*/ 1078806 w 1223963"/>
                <a:gd name="T21" fmla="*/ 1649031 h 1492250"/>
                <a:gd name="T22" fmla="*/ 1130659 w 1223963"/>
                <a:gd name="T23" fmla="*/ 1525306 h 1492250"/>
                <a:gd name="T24" fmla="*/ 1382232 w 1223963"/>
                <a:gd name="T25" fmla="*/ 1416590 h 1492250"/>
                <a:gd name="T26" fmla="*/ 1468925 w 1223963"/>
                <a:gd name="T27" fmla="*/ 1537070 h 1492250"/>
                <a:gd name="T28" fmla="*/ 1525641 w 1223963"/>
                <a:gd name="T29" fmla="*/ 1671342 h 1492250"/>
                <a:gd name="T30" fmla="*/ 1556024 w 1223963"/>
                <a:gd name="T31" fmla="*/ 1818190 h 1492250"/>
                <a:gd name="T32" fmla="*/ 2431 w 1223963"/>
                <a:gd name="T33" fmla="*/ 1855104 h 1492250"/>
                <a:gd name="T34" fmla="*/ 24712 w 1223963"/>
                <a:gd name="T35" fmla="*/ 1710691 h 1492250"/>
                <a:gd name="T36" fmla="*/ 73730 w 1223963"/>
                <a:gd name="T37" fmla="*/ 1573173 h 1492250"/>
                <a:gd name="T38" fmla="*/ 151106 w 1223963"/>
                <a:gd name="T39" fmla="*/ 1443769 h 1492250"/>
                <a:gd name="T40" fmla="*/ 886669 w 1223963"/>
                <a:gd name="T41" fmla="*/ 558065 h 1492250"/>
                <a:gd name="T42" fmla="*/ 740297 w 1223963"/>
                <a:gd name="T43" fmla="*/ 634312 h 1492250"/>
                <a:gd name="T44" fmla="*/ 831931 w 1223963"/>
                <a:gd name="T45" fmla="*/ 530893 h 1492250"/>
                <a:gd name="T46" fmla="*/ 669746 w 1223963"/>
                <a:gd name="T47" fmla="*/ 595377 h 1492250"/>
                <a:gd name="T48" fmla="*/ 526211 w 1223963"/>
                <a:gd name="T49" fmla="*/ 620929 h 1492250"/>
                <a:gd name="T50" fmla="*/ 415926 w 1223963"/>
                <a:gd name="T51" fmla="*/ 687848 h 1492250"/>
                <a:gd name="T52" fmla="*/ 468635 w 1223963"/>
                <a:gd name="T53" fmla="*/ 933218 h 1492250"/>
                <a:gd name="T54" fmla="*/ 534727 w 1223963"/>
                <a:gd name="T55" fmla="*/ 1064217 h 1492250"/>
                <a:gd name="T56" fmla="*/ 595140 w 1223963"/>
                <a:gd name="T57" fmla="*/ 1130326 h 1492250"/>
                <a:gd name="T58" fmla="*/ 667718 w 1223963"/>
                <a:gd name="T59" fmla="*/ 1176560 h 1492250"/>
                <a:gd name="T60" fmla="*/ 753271 w 1223963"/>
                <a:gd name="T61" fmla="*/ 1202517 h 1492250"/>
                <a:gd name="T62" fmla="*/ 843690 w 1223963"/>
                <a:gd name="T63" fmla="*/ 1190350 h 1492250"/>
                <a:gd name="T64" fmla="*/ 922351 w 1223963"/>
                <a:gd name="T65" fmla="*/ 1153038 h 1492250"/>
                <a:gd name="T66" fmla="*/ 987631 w 1223963"/>
                <a:gd name="T67" fmla="*/ 1095853 h 1492250"/>
                <a:gd name="T68" fmla="*/ 1041962 w 1223963"/>
                <a:gd name="T69" fmla="*/ 1017983 h 1492250"/>
                <a:gd name="T70" fmla="*/ 1097511 w 1223963"/>
                <a:gd name="T71" fmla="*/ 876033 h 1492250"/>
                <a:gd name="T72" fmla="*/ 1138868 w 1223963"/>
                <a:gd name="T73" fmla="*/ 597406 h 1492250"/>
                <a:gd name="T74" fmla="*/ 592707 w 1223963"/>
                <a:gd name="T75" fmla="*/ 491552 h 1492250"/>
                <a:gd name="T76" fmla="*/ 770707 w 1223963"/>
                <a:gd name="T77" fmla="*/ 411655 h 1492250"/>
                <a:gd name="T78" fmla="*/ 435793 w 1223963"/>
                <a:gd name="T79" fmla="*/ 204813 h 1492250"/>
                <a:gd name="T80" fmla="*/ 340509 w 1223963"/>
                <a:gd name="T81" fmla="*/ 320806 h 1492250"/>
                <a:gd name="T82" fmla="*/ 353483 w 1223963"/>
                <a:gd name="T83" fmla="*/ 332973 h 1492250"/>
                <a:gd name="T84" fmla="*/ 501479 w 1223963"/>
                <a:gd name="T85" fmla="*/ 212519 h 1492250"/>
                <a:gd name="T86" fmla="*/ 825444 w 1223963"/>
                <a:gd name="T87" fmla="*/ 2027 h 1492250"/>
                <a:gd name="T88" fmla="*/ 1021283 w 1223963"/>
                <a:gd name="T89" fmla="*/ 51913 h 1492250"/>
                <a:gd name="T90" fmla="*/ 1193201 w 1223963"/>
                <a:gd name="T91" fmla="*/ 168717 h 1492250"/>
                <a:gd name="T92" fmla="*/ 1264157 w 1223963"/>
                <a:gd name="T93" fmla="*/ 252670 h 1492250"/>
                <a:gd name="T94" fmla="*/ 1322138 w 1223963"/>
                <a:gd name="T95" fmla="*/ 353252 h 1492250"/>
                <a:gd name="T96" fmla="*/ 998577 w 1223963"/>
                <a:gd name="T97" fmla="*/ 1227258 h 1492250"/>
                <a:gd name="T98" fmla="*/ 845312 w 1223963"/>
                <a:gd name="T99" fmla="*/ 1299449 h 1492250"/>
                <a:gd name="T100" fmla="*/ 684748 w 1223963"/>
                <a:gd name="T101" fmla="*/ 1295394 h 1492250"/>
                <a:gd name="T102" fmla="*/ 533104 w 1223963"/>
                <a:gd name="T103" fmla="*/ 1214279 h 1492250"/>
                <a:gd name="T104" fmla="*/ 224140 w 1223963"/>
                <a:gd name="T105" fmla="*/ 359741 h 1492250"/>
                <a:gd name="T106" fmla="*/ 276445 w 1223963"/>
                <a:gd name="T107" fmla="*/ 261188 h 1492250"/>
                <a:gd name="T108" fmla="*/ 385515 w 1223963"/>
                <a:gd name="T109" fmla="*/ 138705 h 1492250"/>
                <a:gd name="T110" fmla="*/ 561081 w 1223963"/>
                <a:gd name="T111" fmla="*/ 37718 h 1492250"/>
                <a:gd name="T112" fmla="*/ 758542 w 1223963"/>
                <a:gd name="T113" fmla="*/ 0 h 14922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3963" h="1492250">
                  <a:moveTo>
                    <a:pt x="134903" y="1109662"/>
                  </a:moveTo>
                  <a:lnTo>
                    <a:pt x="336146" y="1109662"/>
                  </a:lnTo>
                  <a:lnTo>
                    <a:pt x="334876" y="1118877"/>
                  </a:lnTo>
                  <a:lnTo>
                    <a:pt x="333924" y="1127775"/>
                  </a:lnTo>
                  <a:lnTo>
                    <a:pt x="333606" y="1137308"/>
                  </a:lnTo>
                  <a:lnTo>
                    <a:pt x="333289" y="1146523"/>
                  </a:lnTo>
                  <a:lnTo>
                    <a:pt x="333606" y="1159551"/>
                  </a:lnTo>
                  <a:lnTo>
                    <a:pt x="334559" y="1172262"/>
                  </a:lnTo>
                  <a:lnTo>
                    <a:pt x="336146" y="1184654"/>
                  </a:lnTo>
                  <a:lnTo>
                    <a:pt x="338368" y="1197047"/>
                  </a:lnTo>
                  <a:lnTo>
                    <a:pt x="340907" y="1209440"/>
                  </a:lnTo>
                  <a:lnTo>
                    <a:pt x="344399" y="1221197"/>
                  </a:lnTo>
                  <a:lnTo>
                    <a:pt x="348208" y="1232955"/>
                  </a:lnTo>
                  <a:lnTo>
                    <a:pt x="352651" y="1244712"/>
                  </a:lnTo>
                  <a:lnTo>
                    <a:pt x="358048" y="1255834"/>
                  </a:lnTo>
                  <a:lnTo>
                    <a:pt x="363444" y="1266955"/>
                  </a:lnTo>
                  <a:lnTo>
                    <a:pt x="369475" y="1277442"/>
                  </a:lnTo>
                  <a:lnTo>
                    <a:pt x="375823" y="1287610"/>
                  </a:lnTo>
                  <a:lnTo>
                    <a:pt x="382806" y="1297778"/>
                  </a:lnTo>
                  <a:lnTo>
                    <a:pt x="390424" y="1307629"/>
                  </a:lnTo>
                  <a:lnTo>
                    <a:pt x="398360" y="1316844"/>
                  </a:lnTo>
                  <a:lnTo>
                    <a:pt x="406612" y="1325742"/>
                  </a:lnTo>
                  <a:lnTo>
                    <a:pt x="415183" y="1334639"/>
                  </a:lnTo>
                  <a:lnTo>
                    <a:pt x="424705" y="1342901"/>
                  </a:lnTo>
                  <a:lnTo>
                    <a:pt x="433910" y="1350845"/>
                  </a:lnTo>
                  <a:lnTo>
                    <a:pt x="443750" y="1358154"/>
                  </a:lnTo>
                  <a:lnTo>
                    <a:pt x="454225" y="1365462"/>
                  </a:lnTo>
                  <a:lnTo>
                    <a:pt x="464700" y="1372135"/>
                  </a:lnTo>
                  <a:lnTo>
                    <a:pt x="475492" y="1378173"/>
                  </a:lnTo>
                  <a:lnTo>
                    <a:pt x="486919" y="1383893"/>
                  </a:lnTo>
                  <a:lnTo>
                    <a:pt x="498346" y="1388977"/>
                  </a:lnTo>
                  <a:lnTo>
                    <a:pt x="510091" y="1393425"/>
                  </a:lnTo>
                  <a:lnTo>
                    <a:pt x="522470" y="1398192"/>
                  </a:lnTo>
                  <a:lnTo>
                    <a:pt x="534849" y="1401687"/>
                  </a:lnTo>
                  <a:lnTo>
                    <a:pt x="547228" y="1404865"/>
                  </a:lnTo>
                  <a:lnTo>
                    <a:pt x="560243" y="1407407"/>
                  </a:lnTo>
                  <a:lnTo>
                    <a:pt x="572939" y="1409314"/>
                  </a:lnTo>
                  <a:lnTo>
                    <a:pt x="586588" y="1410902"/>
                  </a:lnTo>
                  <a:lnTo>
                    <a:pt x="587223" y="1403594"/>
                  </a:lnTo>
                  <a:lnTo>
                    <a:pt x="587541" y="1396921"/>
                  </a:lnTo>
                  <a:lnTo>
                    <a:pt x="587541" y="1390248"/>
                  </a:lnTo>
                  <a:lnTo>
                    <a:pt x="587541" y="1384528"/>
                  </a:lnTo>
                  <a:lnTo>
                    <a:pt x="586906" y="1378808"/>
                  </a:lnTo>
                  <a:lnTo>
                    <a:pt x="586271" y="1373089"/>
                  </a:lnTo>
                  <a:lnTo>
                    <a:pt x="585319" y="1367687"/>
                  </a:lnTo>
                  <a:lnTo>
                    <a:pt x="584049" y="1361967"/>
                  </a:lnTo>
                  <a:lnTo>
                    <a:pt x="582144" y="1356247"/>
                  </a:lnTo>
                  <a:lnTo>
                    <a:pt x="580240" y="1350210"/>
                  </a:lnTo>
                  <a:lnTo>
                    <a:pt x="575161" y="1336546"/>
                  </a:lnTo>
                  <a:lnTo>
                    <a:pt x="568813" y="1320340"/>
                  </a:lnTo>
                  <a:lnTo>
                    <a:pt x="560877" y="1301274"/>
                  </a:lnTo>
                  <a:lnTo>
                    <a:pt x="585319" y="1292376"/>
                  </a:lnTo>
                  <a:lnTo>
                    <a:pt x="598015" y="1307947"/>
                  </a:lnTo>
                  <a:lnTo>
                    <a:pt x="603411" y="1314938"/>
                  </a:lnTo>
                  <a:lnTo>
                    <a:pt x="607855" y="1321293"/>
                  </a:lnTo>
                  <a:lnTo>
                    <a:pt x="611982" y="1327330"/>
                  </a:lnTo>
                  <a:lnTo>
                    <a:pt x="616108" y="1333368"/>
                  </a:lnTo>
                  <a:lnTo>
                    <a:pt x="618965" y="1338452"/>
                  </a:lnTo>
                  <a:lnTo>
                    <a:pt x="621504" y="1343854"/>
                  </a:lnTo>
                  <a:lnTo>
                    <a:pt x="624044" y="1338452"/>
                  </a:lnTo>
                  <a:lnTo>
                    <a:pt x="627218" y="1333368"/>
                  </a:lnTo>
                  <a:lnTo>
                    <a:pt x="630709" y="1327330"/>
                  </a:lnTo>
                  <a:lnTo>
                    <a:pt x="634836" y="1321293"/>
                  </a:lnTo>
                  <a:lnTo>
                    <a:pt x="639597" y="1314938"/>
                  </a:lnTo>
                  <a:lnTo>
                    <a:pt x="644676" y="1307947"/>
                  </a:lnTo>
                  <a:lnTo>
                    <a:pt x="657690" y="1292376"/>
                  </a:lnTo>
                  <a:lnTo>
                    <a:pt x="682131" y="1301274"/>
                  </a:lnTo>
                  <a:lnTo>
                    <a:pt x="674196" y="1320022"/>
                  </a:lnTo>
                  <a:lnTo>
                    <a:pt x="667847" y="1336228"/>
                  </a:lnTo>
                  <a:lnTo>
                    <a:pt x="663086" y="1349256"/>
                  </a:lnTo>
                  <a:lnTo>
                    <a:pt x="660864" y="1355294"/>
                  </a:lnTo>
                  <a:lnTo>
                    <a:pt x="659277" y="1361013"/>
                  </a:lnTo>
                  <a:lnTo>
                    <a:pt x="658007" y="1366733"/>
                  </a:lnTo>
                  <a:lnTo>
                    <a:pt x="657055" y="1372135"/>
                  </a:lnTo>
                  <a:lnTo>
                    <a:pt x="656103" y="1377537"/>
                  </a:lnTo>
                  <a:lnTo>
                    <a:pt x="655785" y="1383257"/>
                  </a:lnTo>
                  <a:lnTo>
                    <a:pt x="655468" y="1388977"/>
                  </a:lnTo>
                  <a:lnTo>
                    <a:pt x="655785" y="1395014"/>
                  </a:lnTo>
                  <a:lnTo>
                    <a:pt x="655785" y="1401687"/>
                  </a:lnTo>
                  <a:lnTo>
                    <a:pt x="656420" y="1408678"/>
                  </a:lnTo>
                  <a:lnTo>
                    <a:pt x="668800" y="1406454"/>
                  </a:lnTo>
                  <a:lnTo>
                    <a:pt x="681179" y="1403912"/>
                  </a:lnTo>
                  <a:lnTo>
                    <a:pt x="692923" y="1400734"/>
                  </a:lnTo>
                  <a:lnTo>
                    <a:pt x="704350" y="1396921"/>
                  </a:lnTo>
                  <a:lnTo>
                    <a:pt x="716095" y="1392472"/>
                  </a:lnTo>
                  <a:lnTo>
                    <a:pt x="727204" y="1388023"/>
                  </a:lnTo>
                  <a:lnTo>
                    <a:pt x="738314" y="1382939"/>
                  </a:lnTo>
                  <a:lnTo>
                    <a:pt x="749106" y="1377537"/>
                  </a:lnTo>
                  <a:lnTo>
                    <a:pt x="759581" y="1371817"/>
                  </a:lnTo>
                  <a:lnTo>
                    <a:pt x="769421" y="1365462"/>
                  </a:lnTo>
                  <a:lnTo>
                    <a:pt x="779578" y="1358471"/>
                  </a:lnTo>
                  <a:lnTo>
                    <a:pt x="788783" y="1351481"/>
                  </a:lnTo>
                  <a:lnTo>
                    <a:pt x="797989" y="1344172"/>
                  </a:lnTo>
                  <a:lnTo>
                    <a:pt x="806559" y="1336228"/>
                  </a:lnTo>
                  <a:lnTo>
                    <a:pt x="815447" y="1327966"/>
                  </a:lnTo>
                  <a:lnTo>
                    <a:pt x="823382" y="1319386"/>
                  </a:lnTo>
                  <a:lnTo>
                    <a:pt x="831000" y="1310807"/>
                  </a:lnTo>
                  <a:lnTo>
                    <a:pt x="837983" y="1301592"/>
                  </a:lnTo>
                  <a:lnTo>
                    <a:pt x="845284" y="1291741"/>
                  </a:lnTo>
                  <a:lnTo>
                    <a:pt x="851632" y="1282208"/>
                  </a:lnTo>
                  <a:lnTo>
                    <a:pt x="857346" y="1272357"/>
                  </a:lnTo>
                  <a:lnTo>
                    <a:pt x="863059" y="1261553"/>
                  </a:lnTo>
                  <a:lnTo>
                    <a:pt x="867820" y="1251067"/>
                  </a:lnTo>
                  <a:lnTo>
                    <a:pt x="872582" y="1240581"/>
                  </a:lnTo>
                  <a:lnTo>
                    <a:pt x="877026" y="1229141"/>
                  </a:lnTo>
                  <a:lnTo>
                    <a:pt x="880517" y="1218020"/>
                  </a:lnTo>
                  <a:lnTo>
                    <a:pt x="883374" y="1206580"/>
                  </a:lnTo>
                  <a:lnTo>
                    <a:pt x="885913" y="1194823"/>
                  </a:lnTo>
                  <a:lnTo>
                    <a:pt x="887818" y="1183066"/>
                  </a:lnTo>
                  <a:lnTo>
                    <a:pt x="889405" y="1171308"/>
                  </a:lnTo>
                  <a:lnTo>
                    <a:pt x="890357" y="1158916"/>
                  </a:lnTo>
                  <a:lnTo>
                    <a:pt x="890675" y="1146523"/>
                  </a:lnTo>
                  <a:lnTo>
                    <a:pt x="890357" y="1137308"/>
                  </a:lnTo>
                  <a:lnTo>
                    <a:pt x="889722" y="1127775"/>
                  </a:lnTo>
                  <a:lnTo>
                    <a:pt x="889087" y="1118877"/>
                  </a:lnTo>
                  <a:lnTo>
                    <a:pt x="887818" y="1109662"/>
                  </a:lnTo>
                  <a:lnTo>
                    <a:pt x="1083030" y="1109662"/>
                  </a:lnTo>
                  <a:lnTo>
                    <a:pt x="1091917" y="1119513"/>
                  </a:lnTo>
                  <a:lnTo>
                    <a:pt x="1100488" y="1129363"/>
                  </a:lnTo>
                  <a:lnTo>
                    <a:pt x="1108423" y="1139850"/>
                  </a:lnTo>
                  <a:lnTo>
                    <a:pt x="1116359" y="1150018"/>
                  </a:lnTo>
                  <a:lnTo>
                    <a:pt x="1123659" y="1160504"/>
                  </a:lnTo>
                  <a:lnTo>
                    <a:pt x="1130960" y="1171308"/>
                  </a:lnTo>
                  <a:lnTo>
                    <a:pt x="1137943" y="1182112"/>
                  </a:lnTo>
                  <a:lnTo>
                    <a:pt x="1144609" y="1192916"/>
                  </a:lnTo>
                  <a:lnTo>
                    <a:pt x="1150957" y="1204038"/>
                  </a:lnTo>
                  <a:lnTo>
                    <a:pt x="1156988" y="1215160"/>
                  </a:lnTo>
                  <a:lnTo>
                    <a:pt x="1162702" y="1226281"/>
                  </a:lnTo>
                  <a:lnTo>
                    <a:pt x="1168415" y="1238039"/>
                  </a:lnTo>
                  <a:lnTo>
                    <a:pt x="1173494" y="1249478"/>
                  </a:lnTo>
                  <a:lnTo>
                    <a:pt x="1178572" y="1260918"/>
                  </a:lnTo>
                  <a:lnTo>
                    <a:pt x="1183016" y="1272993"/>
                  </a:lnTo>
                  <a:lnTo>
                    <a:pt x="1187460" y="1284750"/>
                  </a:lnTo>
                  <a:lnTo>
                    <a:pt x="1191587" y="1296825"/>
                  </a:lnTo>
                  <a:lnTo>
                    <a:pt x="1195396" y="1309218"/>
                  </a:lnTo>
                  <a:lnTo>
                    <a:pt x="1199205" y="1321293"/>
                  </a:lnTo>
                  <a:lnTo>
                    <a:pt x="1202696" y="1334004"/>
                  </a:lnTo>
                  <a:lnTo>
                    <a:pt x="1205870" y="1346396"/>
                  </a:lnTo>
                  <a:lnTo>
                    <a:pt x="1208727" y="1359107"/>
                  </a:lnTo>
                  <a:lnTo>
                    <a:pt x="1211266" y="1372135"/>
                  </a:lnTo>
                  <a:lnTo>
                    <a:pt x="1213488" y="1384846"/>
                  </a:lnTo>
                  <a:lnTo>
                    <a:pt x="1215710" y="1398192"/>
                  </a:lnTo>
                  <a:lnTo>
                    <a:pt x="1217615" y="1411220"/>
                  </a:lnTo>
                  <a:lnTo>
                    <a:pt x="1219202" y="1424249"/>
                  </a:lnTo>
                  <a:lnTo>
                    <a:pt x="1220789" y="1437912"/>
                  </a:lnTo>
                  <a:lnTo>
                    <a:pt x="1221741" y="1451259"/>
                  </a:lnTo>
                  <a:lnTo>
                    <a:pt x="1222694" y="1464922"/>
                  </a:lnTo>
                  <a:lnTo>
                    <a:pt x="1223646" y="1478586"/>
                  </a:lnTo>
                  <a:lnTo>
                    <a:pt x="1223963" y="1492250"/>
                  </a:lnTo>
                  <a:lnTo>
                    <a:pt x="0" y="1492250"/>
                  </a:lnTo>
                  <a:lnTo>
                    <a:pt x="635" y="1479222"/>
                  </a:lnTo>
                  <a:lnTo>
                    <a:pt x="953" y="1466193"/>
                  </a:lnTo>
                  <a:lnTo>
                    <a:pt x="1905" y="1453165"/>
                  </a:lnTo>
                  <a:lnTo>
                    <a:pt x="2857" y="1440455"/>
                  </a:lnTo>
                  <a:lnTo>
                    <a:pt x="3809" y="1427426"/>
                  </a:lnTo>
                  <a:lnTo>
                    <a:pt x="5396" y="1414716"/>
                  </a:lnTo>
                  <a:lnTo>
                    <a:pt x="6983" y="1402323"/>
                  </a:lnTo>
                  <a:lnTo>
                    <a:pt x="8888" y="1389295"/>
                  </a:lnTo>
                  <a:lnTo>
                    <a:pt x="11110" y="1376902"/>
                  </a:lnTo>
                  <a:lnTo>
                    <a:pt x="13649" y="1364827"/>
                  </a:lnTo>
                  <a:lnTo>
                    <a:pt x="16189" y="1352116"/>
                  </a:lnTo>
                  <a:lnTo>
                    <a:pt x="19363" y="1340041"/>
                  </a:lnTo>
                  <a:lnTo>
                    <a:pt x="22537" y="1327330"/>
                  </a:lnTo>
                  <a:lnTo>
                    <a:pt x="25711" y="1315573"/>
                  </a:lnTo>
                  <a:lnTo>
                    <a:pt x="29520" y="1303498"/>
                  </a:lnTo>
                  <a:lnTo>
                    <a:pt x="33964" y="1291105"/>
                  </a:lnTo>
                  <a:lnTo>
                    <a:pt x="38090" y="1279348"/>
                  </a:lnTo>
                  <a:lnTo>
                    <a:pt x="42534" y="1267591"/>
                  </a:lnTo>
                  <a:lnTo>
                    <a:pt x="47295" y="1255516"/>
                  </a:lnTo>
                  <a:lnTo>
                    <a:pt x="52374" y="1244076"/>
                  </a:lnTo>
                  <a:lnTo>
                    <a:pt x="57770" y="1232319"/>
                  </a:lnTo>
                  <a:lnTo>
                    <a:pt x="63166" y="1220880"/>
                  </a:lnTo>
                  <a:lnTo>
                    <a:pt x="69515" y="1209440"/>
                  </a:lnTo>
                  <a:lnTo>
                    <a:pt x="75546" y="1197683"/>
                  </a:lnTo>
                  <a:lnTo>
                    <a:pt x="81894" y="1186561"/>
                  </a:lnTo>
                  <a:lnTo>
                    <a:pt x="88560" y="1175439"/>
                  </a:lnTo>
                  <a:lnTo>
                    <a:pt x="95543" y="1164000"/>
                  </a:lnTo>
                  <a:lnTo>
                    <a:pt x="102844" y="1153196"/>
                  </a:lnTo>
                  <a:lnTo>
                    <a:pt x="110462" y="1142074"/>
                  </a:lnTo>
                  <a:lnTo>
                    <a:pt x="118397" y="1130952"/>
                  </a:lnTo>
                  <a:lnTo>
                    <a:pt x="126333" y="1120466"/>
                  </a:lnTo>
                  <a:lnTo>
                    <a:pt x="134903" y="1109662"/>
                  </a:lnTo>
                  <a:close/>
                  <a:moveTo>
                    <a:pt x="758278" y="385367"/>
                  </a:moveTo>
                  <a:lnTo>
                    <a:pt x="748429" y="394580"/>
                  </a:lnTo>
                  <a:lnTo>
                    <a:pt x="738263" y="403475"/>
                  </a:lnTo>
                  <a:lnTo>
                    <a:pt x="727779" y="412371"/>
                  </a:lnTo>
                  <a:lnTo>
                    <a:pt x="717295" y="420949"/>
                  </a:lnTo>
                  <a:lnTo>
                    <a:pt x="705858" y="429209"/>
                  </a:lnTo>
                  <a:lnTo>
                    <a:pt x="694738" y="437151"/>
                  </a:lnTo>
                  <a:lnTo>
                    <a:pt x="683301" y="445094"/>
                  </a:lnTo>
                  <a:lnTo>
                    <a:pt x="671546" y="452718"/>
                  </a:lnTo>
                  <a:lnTo>
                    <a:pt x="659474" y="460025"/>
                  </a:lnTo>
                  <a:lnTo>
                    <a:pt x="646766" y="466697"/>
                  </a:lnTo>
                  <a:lnTo>
                    <a:pt x="634376" y="473369"/>
                  </a:lnTo>
                  <a:lnTo>
                    <a:pt x="621350" y="479723"/>
                  </a:lnTo>
                  <a:lnTo>
                    <a:pt x="607689" y="486077"/>
                  </a:lnTo>
                  <a:lnTo>
                    <a:pt x="594346" y="491795"/>
                  </a:lnTo>
                  <a:lnTo>
                    <a:pt x="580050" y="496878"/>
                  </a:lnTo>
                  <a:lnTo>
                    <a:pt x="565753" y="501961"/>
                  </a:lnTo>
                  <a:lnTo>
                    <a:pt x="552728" y="488618"/>
                  </a:lnTo>
                  <a:lnTo>
                    <a:pt x="567024" y="478770"/>
                  </a:lnTo>
                  <a:lnTo>
                    <a:pt x="581321" y="468921"/>
                  </a:lnTo>
                  <a:lnTo>
                    <a:pt x="595935" y="459072"/>
                  </a:lnTo>
                  <a:lnTo>
                    <a:pt x="609913" y="448588"/>
                  </a:lnTo>
                  <a:lnTo>
                    <a:pt x="624210" y="438104"/>
                  </a:lnTo>
                  <a:lnTo>
                    <a:pt x="637871" y="427303"/>
                  </a:lnTo>
                  <a:lnTo>
                    <a:pt x="651849" y="415866"/>
                  </a:lnTo>
                  <a:lnTo>
                    <a:pt x="665510" y="404429"/>
                  </a:lnTo>
                  <a:lnTo>
                    <a:pt x="648672" y="414595"/>
                  </a:lnTo>
                  <a:lnTo>
                    <a:pt x="631517" y="424126"/>
                  </a:lnTo>
                  <a:lnTo>
                    <a:pt x="614043" y="432704"/>
                  </a:lnTo>
                  <a:lnTo>
                    <a:pt x="596888" y="440646"/>
                  </a:lnTo>
                  <a:lnTo>
                    <a:pt x="579097" y="447953"/>
                  </a:lnTo>
                  <a:lnTo>
                    <a:pt x="561306" y="454942"/>
                  </a:lnTo>
                  <a:lnTo>
                    <a:pt x="542879" y="460979"/>
                  </a:lnTo>
                  <a:lnTo>
                    <a:pt x="524771" y="466379"/>
                  </a:lnTo>
                  <a:lnTo>
                    <a:pt x="512380" y="469556"/>
                  </a:lnTo>
                  <a:lnTo>
                    <a:pt x="500308" y="472416"/>
                  </a:lnTo>
                  <a:lnTo>
                    <a:pt x="488235" y="475275"/>
                  </a:lnTo>
                  <a:lnTo>
                    <a:pt x="475528" y="477499"/>
                  </a:lnTo>
                  <a:lnTo>
                    <a:pt x="463137" y="479723"/>
                  </a:lnTo>
                  <a:lnTo>
                    <a:pt x="450430" y="481629"/>
                  </a:lnTo>
                  <a:lnTo>
                    <a:pt x="438039" y="483853"/>
                  </a:lnTo>
                  <a:lnTo>
                    <a:pt x="425332" y="485124"/>
                  </a:lnTo>
                  <a:lnTo>
                    <a:pt x="412306" y="486394"/>
                  </a:lnTo>
                  <a:lnTo>
                    <a:pt x="399598" y="487347"/>
                  </a:lnTo>
                  <a:lnTo>
                    <a:pt x="386573" y="488301"/>
                  </a:lnTo>
                  <a:lnTo>
                    <a:pt x="373865" y="488936"/>
                  </a:lnTo>
                  <a:lnTo>
                    <a:pt x="360839" y="489254"/>
                  </a:lnTo>
                  <a:lnTo>
                    <a:pt x="347814" y="489254"/>
                  </a:lnTo>
                  <a:lnTo>
                    <a:pt x="334788" y="489254"/>
                  </a:lnTo>
                  <a:lnTo>
                    <a:pt x="321445" y="488936"/>
                  </a:lnTo>
                  <a:lnTo>
                    <a:pt x="323351" y="514034"/>
                  </a:lnTo>
                  <a:lnTo>
                    <a:pt x="325893" y="538814"/>
                  </a:lnTo>
                  <a:lnTo>
                    <a:pt x="328752" y="562959"/>
                  </a:lnTo>
                  <a:lnTo>
                    <a:pt x="331929" y="586469"/>
                  </a:lnTo>
                  <a:lnTo>
                    <a:pt x="335741" y="609025"/>
                  </a:lnTo>
                  <a:lnTo>
                    <a:pt x="339871" y="630947"/>
                  </a:lnTo>
                  <a:lnTo>
                    <a:pt x="344319" y="652550"/>
                  </a:lnTo>
                  <a:lnTo>
                    <a:pt x="349084" y="672883"/>
                  </a:lnTo>
                  <a:lnTo>
                    <a:pt x="354485" y="693215"/>
                  </a:lnTo>
                  <a:lnTo>
                    <a:pt x="360839" y="712595"/>
                  </a:lnTo>
                  <a:lnTo>
                    <a:pt x="367193" y="731021"/>
                  </a:lnTo>
                  <a:lnTo>
                    <a:pt x="373865" y="748812"/>
                  </a:lnTo>
                  <a:lnTo>
                    <a:pt x="380854" y="765968"/>
                  </a:lnTo>
                  <a:lnTo>
                    <a:pt x="388796" y="782488"/>
                  </a:lnTo>
                  <a:lnTo>
                    <a:pt x="397057" y="798055"/>
                  </a:lnTo>
                  <a:lnTo>
                    <a:pt x="401187" y="805680"/>
                  </a:lnTo>
                  <a:lnTo>
                    <a:pt x="405634" y="813305"/>
                  </a:lnTo>
                  <a:lnTo>
                    <a:pt x="410082" y="820294"/>
                  </a:lnTo>
                  <a:lnTo>
                    <a:pt x="414530" y="826966"/>
                  </a:lnTo>
                  <a:lnTo>
                    <a:pt x="418978" y="833637"/>
                  </a:lnTo>
                  <a:lnTo>
                    <a:pt x="424061" y="839991"/>
                  </a:lnTo>
                  <a:lnTo>
                    <a:pt x="428826" y="846663"/>
                  </a:lnTo>
                  <a:lnTo>
                    <a:pt x="433909" y="852699"/>
                  </a:lnTo>
                  <a:lnTo>
                    <a:pt x="438993" y="858418"/>
                  </a:lnTo>
                  <a:lnTo>
                    <a:pt x="444076" y="864136"/>
                  </a:lnTo>
                  <a:lnTo>
                    <a:pt x="449476" y="869855"/>
                  </a:lnTo>
                  <a:lnTo>
                    <a:pt x="455195" y="875256"/>
                  </a:lnTo>
                  <a:lnTo>
                    <a:pt x="460596" y="880339"/>
                  </a:lnTo>
                  <a:lnTo>
                    <a:pt x="466314" y="885422"/>
                  </a:lnTo>
                  <a:lnTo>
                    <a:pt x="472033" y="890187"/>
                  </a:lnTo>
                  <a:lnTo>
                    <a:pt x="478069" y="894635"/>
                  </a:lnTo>
                  <a:lnTo>
                    <a:pt x="483788" y="899083"/>
                  </a:lnTo>
                  <a:lnTo>
                    <a:pt x="490459" y="903213"/>
                  </a:lnTo>
                  <a:lnTo>
                    <a:pt x="496496" y="907661"/>
                  </a:lnTo>
                  <a:lnTo>
                    <a:pt x="503167" y="911473"/>
                  </a:lnTo>
                  <a:lnTo>
                    <a:pt x="509521" y="914968"/>
                  </a:lnTo>
                  <a:lnTo>
                    <a:pt x="516193" y="918462"/>
                  </a:lnTo>
                  <a:lnTo>
                    <a:pt x="523182" y="921639"/>
                  </a:lnTo>
                  <a:lnTo>
                    <a:pt x="530171" y="924499"/>
                  </a:lnTo>
                  <a:lnTo>
                    <a:pt x="537161" y="927358"/>
                  </a:lnTo>
                  <a:lnTo>
                    <a:pt x="544150" y="930217"/>
                  </a:lnTo>
                  <a:lnTo>
                    <a:pt x="551775" y="932441"/>
                  </a:lnTo>
                  <a:lnTo>
                    <a:pt x="559082" y="934665"/>
                  </a:lnTo>
                  <a:lnTo>
                    <a:pt x="566707" y="936571"/>
                  </a:lnTo>
                  <a:lnTo>
                    <a:pt x="574331" y="938477"/>
                  </a:lnTo>
                  <a:lnTo>
                    <a:pt x="581956" y="940384"/>
                  </a:lnTo>
                  <a:lnTo>
                    <a:pt x="590216" y="941972"/>
                  </a:lnTo>
                  <a:lnTo>
                    <a:pt x="598158" y="942925"/>
                  </a:lnTo>
                  <a:lnTo>
                    <a:pt x="606419" y="943878"/>
                  </a:lnTo>
                  <a:lnTo>
                    <a:pt x="614361" y="942925"/>
                  </a:lnTo>
                  <a:lnTo>
                    <a:pt x="622621" y="941972"/>
                  </a:lnTo>
                  <a:lnTo>
                    <a:pt x="630564" y="940384"/>
                  </a:lnTo>
                  <a:lnTo>
                    <a:pt x="638506" y="938477"/>
                  </a:lnTo>
                  <a:lnTo>
                    <a:pt x="646131" y="936571"/>
                  </a:lnTo>
                  <a:lnTo>
                    <a:pt x="653755" y="934665"/>
                  </a:lnTo>
                  <a:lnTo>
                    <a:pt x="661062" y="932441"/>
                  </a:lnTo>
                  <a:lnTo>
                    <a:pt x="668369" y="930217"/>
                  </a:lnTo>
                  <a:lnTo>
                    <a:pt x="675676" y="927358"/>
                  </a:lnTo>
                  <a:lnTo>
                    <a:pt x="682983" y="924499"/>
                  </a:lnTo>
                  <a:lnTo>
                    <a:pt x="689655" y="921639"/>
                  </a:lnTo>
                  <a:lnTo>
                    <a:pt x="696327" y="918462"/>
                  </a:lnTo>
                  <a:lnTo>
                    <a:pt x="702998" y="914968"/>
                  </a:lnTo>
                  <a:lnTo>
                    <a:pt x="709670" y="911473"/>
                  </a:lnTo>
                  <a:lnTo>
                    <a:pt x="716342" y="907661"/>
                  </a:lnTo>
                  <a:lnTo>
                    <a:pt x="722696" y="903213"/>
                  </a:lnTo>
                  <a:lnTo>
                    <a:pt x="728732" y="899083"/>
                  </a:lnTo>
                  <a:lnTo>
                    <a:pt x="734768" y="894635"/>
                  </a:lnTo>
                  <a:lnTo>
                    <a:pt x="740487" y="890187"/>
                  </a:lnTo>
                  <a:lnTo>
                    <a:pt x="746840" y="885422"/>
                  </a:lnTo>
                  <a:lnTo>
                    <a:pt x="752241" y="880339"/>
                  </a:lnTo>
                  <a:lnTo>
                    <a:pt x="757960" y="875256"/>
                  </a:lnTo>
                  <a:lnTo>
                    <a:pt x="763361" y="869855"/>
                  </a:lnTo>
                  <a:lnTo>
                    <a:pt x="768762" y="864136"/>
                  </a:lnTo>
                  <a:lnTo>
                    <a:pt x="773845" y="858418"/>
                  </a:lnTo>
                  <a:lnTo>
                    <a:pt x="779246" y="852699"/>
                  </a:lnTo>
                  <a:lnTo>
                    <a:pt x="784011" y="846663"/>
                  </a:lnTo>
                  <a:lnTo>
                    <a:pt x="788776" y="839991"/>
                  </a:lnTo>
                  <a:lnTo>
                    <a:pt x="793542" y="833637"/>
                  </a:lnTo>
                  <a:lnTo>
                    <a:pt x="798307" y="826966"/>
                  </a:lnTo>
                  <a:lnTo>
                    <a:pt x="802755" y="820294"/>
                  </a:lnTo>
                  <a:lnTo>
                    <a:pt x="806885" y="813305"/>
                  </a:lnTo>
                  <a:lnTo>
                    <a:pt x="811968" y="805362"/>
                  </a:lnTo>
                  <a:lnTo>
                    <a:pt x="816416" y="797420"/>
                  </a:lnTo>
                  <a:lnTo>
                    <a:pt x="820546" y="789160"/>
                  </a:lnTo>
                  <a:lnTo>
                    <a:pt x="824676" y="780900"/>
                  </a:lnTo>
                  <a:lnTo>
                    <a:pt x="828806" y="772004"/>
                  </a:lnTo>
                  <a:lnTo>
                    <a:pt x="832936" y="763426"/>
                  </a:lnTo>
                  <a:lnTo>
                    <a:pt x="836431" y="754531"/>
                  </a:lnTo>
                  <a:lnTo>
                    <a:pt x="840243" y="745318"/>
                  </a:lnTo>
                  <a:lnTo>
                    <a:pt x="847550" y="726256"/>
                  </a:lnTo>
                  <a:lnTo>
                    <a:pt x="853904" y="706558"/>
                  </a:lnTo>
                  <a:lnTo>
                    <a:pt x="859940" y="686226"/>
                  </a:lnTo>
                  <a:lnTo>
                    <a:pt x="865341" y="664622"/>
                  </a:lnTo>
                  <a:lnTo>
                    <a:pt x="870424" y="642701"/>
                  </a:lnTo>
                  <a:lnTo>
                    <a:pt x="875190" y="620145"/>
                  </a:lnTo>
                  <a:lnTo>
                    <a:pt x="879320" y="596318"/>
                  </a:lnTo>
                  <a:lnTo>
                    <a:pt x="882815" y="572173"/>
                  </a:lnTo>
                  <a:lnTo>
                    <a:pt x="885992" y="547075"/>
                  </a:lnTo>
                  <a:lnTo>
                    <a:pt x="888533" y="521659"/>
                  </a:lnTo>
                  <a:lnTo>
                    <a:pt x="890757" y="494972"/>
                  </a:lnTo>
                  <a:lnTo>
                    <a:pt x="892345" y="467968"/>
                  </a:lnTo>
                  <a:lnTo>
                    <a:pt x="758278" y="385367"/>
                  </a:lnTo>
                  <a:close/>
                  <a:moveTo>
                    <a:pt x="591805" y="277985"/>
                  </a:moveTo>
                  <a:lnTo>
                    <a:pt x="364016" y="393309"/>
                  </a:lnTo>
                  <a:lnTo>
                    <a:pt x="380854" y="393627"/>
                  </a:lnTo>
                  <a:lnTo>
                    <a:pt x="398010" y="393309"/>
                  </a:lnTo>
                  <a:lnTo>
                    <a:pt x="414848" y="392356"/>
                  </a:lnTo>
                  <a:lnTo>
                    <a:pt x="431685" y="390450"/>
                  </a:lnTo>
                  <a:lnTo>
                    <a:pt x="447888" y="388226"/>
                  </a:lnTo>
                  <a:lnTo>
                    <a:pt x="464408" y="385049"/>
                  </a:lnTo>
                  <a:lnTo>
                    <a:pt x="480611" y="380601"/>
                  </a:lnTo>
                  <a:lnTo>
                    <a:pt x="496496" y="376153"/>
                  </a:lnTo>
                  <a:lnTo>
                    <a:pt x="512380" y="370753"/>
                  </a:lnTo>
                  <a:lnTo>
                    <a:pt x="528265" y="364716"/>
                  </a:lnTo>
                  <a:lnTo>
                    <a:pt x="543515" y="357727"/>
                  </a:lnTo>
                  <a:lnTo>
                    <a:pt x="559082" y="349785"/>
                  </a:lnTo>
                  <a:lnTo>
                    <a:pt x="574014" y="341524"/>
                  </a:lnTo>
                  <a:lnTo>
                    <a:pt x="589263" y="332311"/>
                  </a:lnTo>
                  <a:lnTo>
                    <a:pt x="603877" y="322463"/>
                  </a:lnTo>
                  <a:lnTo>
                    <a:pt x="618491" y="311343"/>
                  </a:lnTo>
                  <a:lnTo>
                    <a:pt x="591805" y="277985"/>
                  </a:lnTo>
                  <a:close/>
                  <a:moveTo>
                    <a:pt x="431050" y="96580"/>
                  </a:moveTo>
                  <a:lnTo>
                    <a:pt x="414212" y="106429"/>
                  </a:lnTo>
                  <a:lnTo>
                    <a:pt x="398645" y="116277"/>
                  </a:lnTo>
                  <a:lnTo>
                    <a:pt x="383078" y="127079"/>
                  </a:lnTo>
                  <a:lnTo>
                    <a:pt x="368782" y="137563"/>
                  </a:lnTo>
                  <a:lnTo>
                    <a:pt x="354485" y="148682"/>
                  </a:lnTo>
                  <a:lnTo>
                    <a:pt x="341460" y="160437"/>
                  </a:lnTo>
                  <a:lnTo>
                    <a:pt x="328752" y="172192"/>
                  </a:lnTo>
                  <a:lnTo>
                    <a:pt x="316679" y="184582"/>
                  </a:lnTo>
                  <a:lnTo>
                    <a:pt x="305242" y="197290"/>
                  </a:lnTo>
                  <a:lnTo>
                    <a:pt x="294758" y="209998"/>
                  </a:lnTo>
                  <a:lnTo>
                    <a:pt x="284592" y="223659"/>
                  </a:lnTo>
                  <a:lnTo>
                    <a:pt x="279827" y="230330"/>
                  </a:lnTo>
                  <a:lnTo>
                    <a:pt x="275379" y="237320"/>
                  </a:lnTo>
                  <a:lnTo>
                    <a:pt x="270931" y="244309"/>
                  </a:lnTo>
                  <a:lnTo>
                    <a:pt x="266801" y="251298"/>
                  </a:lnTo>
                  <a:lnTo>
                    <a:pt x="262671" y="258923"/>
                  </a:lnTo>
                  <a:lnTo>
                    <a:pt x="258541" y="265912"/>
                  </a:lnTo>
                  <a:lnTo>
                    <a:pt x="254729" y="273220"/>
                  </a:lnTo>
                  <a:lnTo>
                    <a:pt x="251234" y="280844"/>
                  </a:lnTo>
                  <a:lnTo>
                    <a:pt x="247739" y="288469"/>
                  </a:lnTo>
                  <a:lnTo>
                    <a:pt x="244562" y="296094"/>
                  </a:lnTo>
                  <a:lnTo>
                    <a:pt x="255046" y="284021"/>
                  </a:lnTo>
                  <a:lnTo>
                    <a:pt x="265848" y="272266"/>
                  </a:lnTo>
                  <a:lnTo>
                    <a:pt x="276967" y="260829"/>
                  </a:lnTo>
                  <a:lnTo>
                    <a:pt x="288404" y="249075"/>
                  </a:lnTo>
                  <a:lnTo>
                    <a:pt x="300477" y="238273"/>
                  </a:lnTo>
                  <a:lnTo>
                    <a:pt x="312232" y="227471"/>
                  </a:lnTo>
                  <a:lnTo>
                    <a:pt x="325257" y="216352"/>
                  </a:lnTo>
                  <a:lnTo>
                    <a:pt x="337965" y="206185"/>
                  </a:lnTo>
                  <a:lnTo>
                    <a:pt x="350991" y="196019"/>
                  </a:lnTo>
                  <a:lnTo>
                    <a:pt x="364652" y="185853"/>
                  </a:lnTo>
                  <a:lnTo>
                    <a:pt x="378630" y="176004"/>
                  </a:lnTo>
                  <a:lnTo>
                    <a:pt x="392927" y="166473"/>
                  </a:lnTo>
                  <a:lnTo>
                    <a:pt x="407223" y="157260"/>
                  </a:lnTo>
                  <a:lnTo>
                    <a:pt x="422472" y="148047"/>
                  </a:lnTo>
                  <a:lnTo>
                    <a:pt x="437404" y="139151"/>
                  </a:lnTo>
                  <a:lnTo>
                    <a:pt x="453289" y="130574"/>
                  </a:lnTo>
                  <a:lnTo>
                    <a:pt x="431050" y="96580"/>
                  </a:lnTo>
                  <a:close/>
                  <a:moveTo>
                    <a:pt x="594346" y="0"/>
                  </a:moveTo>
                  <a:lnTo>
                    <a:pt x="611819" y="0"/>
                  </a:lnTo>
                  <a:lnTo>
                    <a:pt x="629610" y="635"/>
                  </a:lnTo>
                  <a:lnTo>
                    <a:pt x="646766" y="1588"/>
                  </a:lnTo>
                  <a:lnTo>
                    <a:pt x="664557" y="3495"/>
                  </a:lnTo>
                  <a:lnTo>
                    <a:pt x="682030" y="6036"/>
                  </a:lnTo>
                  <a:lnTo>
                    <a:pt x="699186" y="8895"/>
                  </a:lnTo>
                  <a:lnTo>
                    <a:pt x="716659" y="12708"/>
                  </a:lnTo>
                  <a:lnTo>
                    <a:pt x="733497" y="16838"/>
                  </a:lnTo>
                  <a:lnTo>
                    <a:pt x="750653" y="21921"/>
                  </a:lnTo>
                  <a:lnTo>
                    <a:pt x="767491" y="27640"/>
                  </a:lnTo>
                  <a:lnTo>
                    <a:pt x="784011" y="33994"/>
                  </a:lnTo>
                  <a:lnTo>
                    <a:pt x="800213" y="40665"/>
                  </a:lnTo>
                  <a:lnTo>
                    <a:pt x="816734" y="48290"/>
                  </a:lnTo>
                  <a:lnTo>
                    <a:pt x="832301" y="56232"/>
                  </a:lnTo>
                  <a:lnTo>
                    <a:pt x="848186" y="65446"/>
                  </a:lnTo>
                  <a:lnTo>
                    <a:pt x="863435" y="74977"/>
                  </a:lnTo>
                  <a:lnTo>
                    <a:pt x="878685" y="84825"/>
                  </a:lnTo>
                  <a:lnTo>
                    <a:pt x="893299" y="95945"/>
                  </a:lnTo>
                  <a:lnTo>
                    <a:pt x="907595" y="107382"/>
                  </a:lnTo>
                  <a:lnTo>
                    <a:pt x="921574" y="119454"/>
                  </a:lnTo>
                  <a:lnTo>
                    <a:pt x="934917" y="132162"/>
                  </a:lnTo>
                  <a:lnTo>
                    <a:pt x="941906" y="138834"/>
                  </a:lnTo>
                  <a:lnTo>
                    <a:pt x="948260" y="145505"/>
                  </a:lnTo>
                  <a:lnTo>
                    <a:pt x="954614" y="152495"/>
                  </a:lnTo>
                  <a:lnTo>
                    <a:pt x="960968" y="159802"/>
                  </a:lnTo>
                  <a:lnTo>
                    <a:pt x="967004" y="167109"/>
                  </a:lnTo>
                  <a:lnTo>
                    <a:pt x="973358" y="174416"/>
                  </a:lnTo>
                  <a:lnTo>
                    <a:pt x="979077" y="182040"/>
                  </a:lnTo>
                  <a:lnTo>
                    <a:pt x="984795" y="189983"/>
                  </a:lnTo>
                  <a:lnTo>
                    <a:pt x="990514" y="197925"/>
                  </a:lnTo>
                  <a:lnTo>
                    <a:pt x="996232" y="205868"/>
                  </a:lnTo>
                  <a:lnTo>
                    <a:pt x="1001315" y="214128"/>
                  </a:lnTo>
                  <a:lnTo>
                    <a:pt x="1007034" y="222706"/>
                  </a:lnTo>
                  <a:lnTo>
                    <a:pt x="1012117" y="231284"/>
                  </a:lnTo>
                  <a:lnTo>
                    <a:pt x="1017200" y="240179"/>
                  </a:lnTo>
                  <a:lnTo>
                    <a:pt x="1021966" y="249075"/>
                  </a:lnTo>
                  <a:lnTo>
                    <a:pt x="1026731" y="258288"/>
                  </a:lnTo>
                  <a:lnTo>
                    <a:pt x="1031179" y="267501"/>
                  </a:lnTo>
                  <a:lnTo>
                    <a:pt x="1035944" y="276714"/>
                  </a:lnTo>
                  <a:lnTo>
                    <a:pt x="1040074" y="286563"/>
                  </a:lnTo>
                  <a:lnTo>
                    <a:pt x="1044204" y="296411"/>
                  </a:lnTo>
                  <a:lnTo>
                    <a:pt x="1048017" y="306260"/>
                  </a:lnTo>
                  <a:lnTo>
                    <a:pt x="1051829" y="316426"/>
                  </a:lnTo>
                  <a:lnTo>
                    <a:pt x="1130300" y="928946"/>
                  </a:lnTo>
                  <a:lnTo>
                    <a:pt x="818958" y="928946"/>
                  </a:lnTo>
                  <a:lnTo>
                    <a:pt x="806885" y="940701"/>
                  </a:lnTo>
                  <a:lnTo>
                    <a:pt x="794813" y="951185"/>
                  </a:lnTo>
                  <a:lnTo>
                    <a:pt x="782422" y="961352"/>
                  </a:lnTo>
                  <a:lnTo>
                    <a:pt x="769397" y="970247"/>
                  </a:lnTo>
                  <a:lnTo>
                    <a:pt x="756689" y="979143"/>
                  </a:lnTo>
                  <a:lnTo>
                    <a:pt x="743346" y="986767"/>
                  </a:lnTo>
                  <a:lnTo>
                    <a:pt x="730320" y="993757"/>
                  </a:lnTo>
                  <a:lnTo>
                    <a:pt x="716977" y="1000111"/>
                  </a:lnTo>
                  <a:lnTo>
                    <a:pt x="703316" y="1005829"/>
                  </a:lnTo>
                  <a:lnTo>
                    <a:pt x="689973" y="1010595"/>
                  </a:lnTo>
                  <a:lnTo>
                    <a:pt x="675994" y="1014725"/>
                  </a:lnTo>
                  <a:lnTo>
                    <a:pt x="662333" y="1017902"/>
                  </a:lnTo>
                  <a:lnTo>
                    <a:pt x="648355" y="1020761"/>
                  </a:lnTo>
                  <a:lnTo>
                    <a:pt x="634376" y="1022349"/>
                  </a:lnTo>
                  <a:lnTo>
                    <a:pt x="620397" y="1023620"/>
                  </a:lnTo>
                  <a:lnTo>
                    <a:pt x="606419" y="1023938"/>
                  </a:lnTo>
                  <a:lnTo>
                    <a:pt x="592440" y="1023620"/>
                  </a:lnTo>
                  <a:lnTo>
                    <a:pt x="578144" y="1022349"/>
                  </a:lnTo>
                  <a:lnTo>
                    <a:pt x="564483" y="1020761"/>
                  </a:lnTo>
                  <a:lnTo>
                    <a:pt x="550822" y="1017902"/>
                  </a:lnTo>
                  <a:lnTo>
                    <a:pt x="536525" y="1014725"/>
                  </a:lnTo>
                  <a:lnTo>
                    <a:pt x="523182" y="1010595"/>
                  </a:lnTo>
                  <a:lnTo>
                    <a:pt x="509203" y="1005829"/>
                  </a:lnTo>
                  <a:lnTo>
                    <a:pt x="495860" y="1000111"/>
                  </a:lnTo>
                  <a:lnTo>
                    <a:pt x="482199" y="993757"/>
                  </a:lnTo>
                  <a:lnTo>
                    <a:pt x="469174" y="986767"/>
                  </a:lnTo>
                  <a:lnTo>
                    <a:pt x="456148" y="979143"/>
                  </a:lnTo>
                  <a:lnTo>
                    <a:pt x="443123" y="970247"/>
                  </a:lnTo>
                  <a:lnTo>
                    <a:pt x="430415" y="961352"/>
                  </a:lnTo>
                  <a:lnTo>
                    <a:pt x="417707" y="951185"/>
                  </a:lnTo>
                  <a:lnTo>
                    <a:pt x="405634" y="940701"/>
                  </a:lnTo>
                  <a:lnTo>
                    <a:pt x="393880" y="928946"/>
                  </a:lnTo>
                  <a:lnTo>
                    <a:pt x="103187" y="928946"/>
                  </a:lnTo>
                  <a:lnTo>
                    <a:pt x="158149" y="330087"/>
                  </a:lnTo>
                  <a:lnTo>
                    <a:pt x="161008" y="320239"/>
                  </a:lnTo>
                  <a:lnTo>
                    <a:pt x="164820" y="310390"/>
                  </a:lnTo>
                  <a:lnTo>
                    <a:pt x="168315" y="300859"/>
                  </a:lnTo>
                  <a:lnTo>
                    <a:pt x="171810" y="291328"/>
                  </a:lnTo>
                  <a:lnTo>
                    <a:pt x="175622" y="281797"/>
                  </a:lnTo>
                  <a:lnTo>
                    <a:pt x="179434" y="272584"/>
                  </a:lnTo>
                  <a:lnTo>
                    <a:pt x="183564" y="263689"/>
                  </a:lnTo>
                  <a:lnTo>
                    <a:pt x="187695" y="255111"/>
                  </a:lnTo>
                  <a:lnTo>
                    <a:pt x="192142" y="245898"/>
                  </a:lnTo>
                  <a:lnTo>
                    <a:pt x="197225" y="237637"/>
                  </a:lnTo>
                  <a:lnTo>
                    <a:pt x="201673" y="229060"/>
                  </a:lnTo>
                  <a:lnTo>
                    <a:pt x="206756" y="221117"/>
                  </a:lnTo>
                  <a:lnTo>
                    <a:pt x="211522" y="212539"/>
                  </a:lnTo>
                  <a:lnTo>
                    <a:pt x="216605" y="204597"/>
                  </a:lnTo>
                  <a:lnTo>
                    <a:pt x="222006" y="196972"/>
                  </a:lnTo>
                  <a:lnTo>
                    <a:pt x="227724" y="189347"/>
                  </a:lnTo>
                  <a:lnTo>
                    <a:pt x="233125" y="181723"/>
                  </a:lnTo>
                  <a:lnTo>
                    <a:pt x="238844" y="174416"/>
                  </a:lnTo>
                  <a:lnTo>
                    <a:pt x="250281" y="160119"/>
                  </a:lnTo>
                  <a:lnTo>
                    <a:pt x="262989" y="146141"/>
                  </a:lnTo>
                  <a:lnTo>
                    <a:pt x="275379" y="133115"/>
                  </a:lnTo>
                  <a:lnTo>
                    <a:pt x="288404" y="120407"/>
                  </a:lnTo>
                  <a:lnTo>
                    <a:pt x="302065" y="108652"/>
                  </a:lnTo>
                  <a:lnTo>
                    <a:pt x="316044" y="97533"/>
                  </a:lnTo>
                  <a:lnTo>
                    <a:pt x="330658" y="86731"/>
                  </a:lnTo>
                  <a:lnTo>
                    <a:pt x="345272" y="76883"/>
                  </a:lnTo>
                  <a:lnTo>
                    <a:pt x="360204" y="67352"/>
                  </a:lnTo>
                  <a:lnTo>
                    <a:pt x="375453" y="58774"/>
                  </a:lnTo>
                  <a:lnTo>
                    <a:pt x="391338" y="50196"/>
                  </a:lnTo>
                  <a:lnTo>
                    <a:pt x="407223" y="42571"/>
                  </a:lnTo>
                  <a:lnTo>
                    <a:pt x="423425" y="35900"/>
                  </a:lnTo>
                  <a:lnTo>
                    <a:pt x="439628" y="29546"/>
                  </a:lnTo>
                  <a:lnTo>
                    <a:pt x="456466" y="23510"/>
                  </a:lnTo>
                  <a:lnTo>
                    <a:pt x="472986" y="18426"/>
                  </a:lnTo>
                  <a:lnTo>
                    <a:pt x="490142" y="13979"/>
                  </a:lnTo>
                  <a:lnTo>
                    <a:pt x="507297" y="10166"/>
                  </a:lnTo>
                  <a:lnTo>
                    <a:pt x="524453" y="6989"/>
                  </a:lnTo>
                  <a:lnTo>
                    <a:pt x="541926" y="4130"/>
                  </a:lnTo>
                  <a:lnTo>
                    <a:pt x="559400" y="2224"/>
                  </a:lnTo>
                  <a:lnTo>
                    <a:pt x="576555" y="953"/>
                  </a:lnTo>
                  <a:lnTo>
                    <a:pt x="594346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37248" y="6248108"/>
              <a:ext cx="1005403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中邮人寿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25756" y="2272859"/>
            <a:ext cx="1379423" cy="1935164"/>
            <a:chOff x="7688216" y="4747092"/>
            <a:chExt cx="1128581" cy="1583263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7688216" y="4747092"/>
              <a:ext cx="861719" cy="1175071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8212791" y="4968475"/>
              <a:ext cx="537022" cy="732303"/>
            </a:xfrm>
            <a:custGeom>
              <a:avLst/>
              <a:gdLst>
                <a:gd name="T0" fmla="*/ 821150 w 1122363"/>
                <a:gd name="T1" fmla="*/ 1319439 h 1531938"/>
                <a:gd name="T2" fmla="*/ 818610 w 1122363"/>
                <a:gd name="T3" fmla="*/ 1374324 h 1531938"/>
                <a:gd name="T4" fmla="*/ 763001 w 1122363"/>
                <a:gd name="T5" fmla="*/ 1407818 h 1531938"/>
                <a:gd name="T6" fmla="*/ 617712 w 1122363"/>
                <a:gd name="T7" fmla="*/ 1069756 h 1531938"/>
                <a:gd name="T8" fmla="*/ 595045 w 1122363"/>
                <a:gd name="T9" fmla="*/ 1020228 h 1531938"/>
                <a:gd name="T10" fmla="*/ 616862 w 1122363"/>
                <a:gd name="T11" fmla="*/ 985788 h 1531938"/>
                <a:gd name="T12" fmla="*/ 638822 w 1122363"/>
                <a:gd name="T13" fmla="*/ 861065 h 1531938"/>
                <a:gd name="T14" fmla="*/ 533011 w 1122363"/>
                <a:gd name="T15" fmla="*/ 900272 h 1531938"/>
                <a:gd name="T16" fmla="*/ 472344 w 1122363"/>
                <a:gd name="T17" fmla="*/ 959225 h 1531938"/>
                <a:gd name="T18" fmla="*/ 447514 w 1122363"/>
                <a:gd name="T19" fmla="*/ 1068950 h 1531938"/>
                <a:gd name="T20" fmla="*/ 483631 w 1122363"/>
                <a:gd name="T21" fmla="*/ 1155544 h 1531938"/>
                <a:gd name="T22" fmla="*/ 563202 w 1122363"/>
                <a:gd name="T23" fmla="*/ 1213369 h 1531938"/>
                <a:gd name="T24" fmla="*/ 641644 w 1122363"/>
                <a:gd name="T25" fmla="*/ 1407149 h 1531938"/>
                <a:gd name="T26" fmla="*/ 522288 w 1122363"/>
                <a:gd name="T27" fmla="*/ 1360326 h 1531938"/>
                <a:gd name="T28" fmla="*/ 562920 w 1122363"/>
                <a:gd name="T29" fmla="*/ 1503052 h 1531938"/>
                <a:gd name="T30" fmla="*/ 767489 w 1122363"/>
                <a:gd name="T31" fmla="*/ 1526182 h 1531938"/>
                <a:gd name="T32" fmla="*/ 873019 w 1122363"/>
                <a:gd name="T33" fmla="*/ 1493462 h 1531938"/>
                <a:gd name="T34" fmla="*/ 940739 w 1122363"/>
                <a:gd name="T35" fmla="*/ 1437049 h 1531938"/>
                <a:gd name="T36" fmla="*/ 975445 w 1122363"/>
                <a:gd name="T37" fmla="*/ 1352710 h 1531938"/>
                <a:gd name="T38" fmla="*/ 957387 w 1122363"/>
                <a:gd name="T39" fmla="*/ 1244960 h 1531938"/>
                <a:gd name="T40" fmla="*/ 862579 w 1122363"/>
                <a:gd name="T41" fmla="*/ 1159211 h 1531938"/>
                <a:gd name="T42" fmla="*/ 777366 w 1122363"/>
                <a:gd name="T43" fmla="*/ 984893 h 1531938"/>
                <a:gd name="T44" fmla="*/ 941021 w 1122363"/>
                <a:gd name="T45" fmla="*/ 1068103 h 1531938"/>
                <a:gd name="T46" fmla="*/ 812918 w 1122363"/>
                <a:gd name="T47" fmla="*/ 868963 h 1531938"/>
                <a:gd name="T48" fmla="*/ 768618 w 1122363"/>
                <a:gd name="T49" fmla="*/ 464758 h 1531938"/>
                <a:gd name="T50" fmla="*/ 956258 w 1122363"/>
                <a:gd name="T51" fmla="*/ 515531 h 1531938"/>
                <a:gd name="T52" fmla="*/ 1106652 w 1122363"/>
                <a:gd name="T53" fmla="*/ 632589 h 1531938"/>
                <a:gd name="T54" fmla="*/ 1227702 w 1122363"/>
                <a:gd name="T55" fmla="*/ 820164 h 1531938"/>
                <a:gd name="T56" fmla="*/ 1327023 w 1122363"/>
                <a:gd name="T57" fmla="*/ 1081925 h 1531938"/>
                <a:gd name="T58" fmla="*/ 1396717 w 1122363"/>
                <a:gd name="T59" fmla="*/ 1393892 h 1531938"/>
                <a:gd name="T60" fmla="*/ 1355239 w 1122363"/>
                <a:gd name="T61" fmla="*/ 1597827 h 1531938"/>
                <a:gd name="T62" fmla="*/ 1228829 w 1122363"/>
                <a:gd name="T63" fmla="*/ 1750144 h 1531938"/>
                <a:gd name="T64" fmla="*/ 1040908 w 1122363"/>
                <a:gd name="T65" fmla="*/ 1850561 h 1531938"/>
                <a:gd name="T66" fmla="*/ 813764 w 1122363"/>
                <a:gd name="T67" fmla="*/ 1899358 h 1531938"/>
                <a:gd name="T68" fmla="*/ 571385 w 1122363"/>
                <a:gd name="T69" fmla="*/ 1896538 h 1531938"/>
                <a:gd name="T70" fmla="*/ 341985 w 1122363"/>
                <a:gd name="T71" fmla="*/ 1837867 h 1531938"/>
                <a:gd name="T72" fmla="*/ 152933 w 1122363"/>
                <a:gd name="T73" fmla="*/ 1725604 h 1531938"/>
                <a:gd name="T74" fmla="*/ 31320 w 1122363"/>
                <a:gd name="T75" fmla="*/ 1563133 h 1531938"/>
                <a:gd name="T76" fmla="*/ 3668 w 1122363"/>
                <a:gd name="T77" fmla="*/ 1352710 h 1531938"/>
                <a:gd name="T78" fmla="*/ 126691 w 1122363"/>
                <a:gd name="T79" fmla="*/ 958096 h 1531938"/>
                <a:gd name="T80" fmla="*/ 230811 w 1122363"/>
                <a:gd name="T81" fmla="*/ 743160 h 1531938"/>
                <a:gd name="T82" fmla="*/ 362301 w 1122363"/>
                <a:gd name="T83" fmla="*/ 582099 h 1531938"/>
                <a:gd name="T84" fmla="*/ 534421 w 1122363"/>
                <a:gd name="T85" fmla="*/ 485632 h 1531938"/>
                <a:gd name="T86" fmla="*/ 596426 w 1122363"/>
                <a:gd name="T87" fmla="*/ 1978 h 1531938"/>
                <a:gd name="T88" fmla="*/ 686940 w 1122363"/>
                <a:gd name="T89" fmla="*/ 37299 h 1531938"/>
                <a:gd name="T90" fmla="*/ 778299 w 1122363"/>
                <a:gd name="T91" fmla="*/ 32213 h 1531938"/>
                <a:gd name="T92" fmla="*/ 882912 w 1122363"/>
                <a:gd name="T93" fmla="*/ 282 h 1531938"/>
                <a:gd name="T94" fmla="*/ 944383 w 1122363"/>
                <a:gd name="T95" fmla="*/ 34192 h 1531938"/>
                <a:gd name="T96" fmla="*/ 991755 w 1122363"/>
                <a:gd name="T97" fmla="*/ 157394 h 1531938"/>
                <a:gd name="T98" fmla="*/ 1048714 w 1122363"/>
                <a:gd name="T99" fmla="*/ 165023 h 1531938"/>
                <a:gd name="T100" fmla="*/ 1092702 w 1122363"/>
                <a:gd name="T101" fmla="*/ 159655 h 1531938"/>
                <a:gd name="T102" fmla="*/ 1063377 w 1122363"/>
                <a:gd name="T103" fmla="*/ 261663 h 1531938"/>
                <a:gd name="T104" fmla="*/ 978784 w 1122363"/>
                <a:gd name="T105" fmla="*/ 348130 h 1531938"/>
                <a:gd name="T106" fmla="*/ 836387 w 1122363"/>
                <a:gd name="T107" fmla="*/ 422166 h 1531938"/>
                <a:gd name="T108" fmla="*/ 657614 w 1122363"/>
                <a:gd name="T109" fmla="*/ 404646 h 1531938"/>
                <a:gd name="T110" fmla="*/ 554694 w 1122363"/>
                <a:gd name="T111" fmla="*/ 419340 h 1531938"/>
                <a:gd name="T112" fmla="*/ 313322 w 1122363"/>
                <a:gd name="T113" fmla="*/ 219560 h 1531938"/>
                <a:gd name="T114" fmla="*/ 410321 w 1122363"/>
                <a:gd name="T115" fmla="*/ 170392 h 1531938"/>
                <a:gd name="T116" fmla="*/ 485327 w 1122363"/>
                <a:gd name="T117" fmla="*/ 159089 h 1531938"/>
                <a:gd name="T118" fmla="*/ 519164 w 1122363"/>
                <a:gd name="T119" fmla="*/ 54537 h 1531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811394" y="5991801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0076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中国人寿</a:t>
              </a:r>
              <a:endParaRPr lang="zh-CN" altLang="en-US" sz="1600" b="1" dirty="0">
                <a:solidFill>
                  <a:srgbClr val="0076B8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482207" y="5299854"/>
            <a:ext cx="920563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中国人寿则于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日正式成为普洛斯美国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多个仓库资产的最大股东。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从中国人寿在物流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地产投资道路上前赴后继的身影中不难看出，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物流地产充满了诱惑。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普洛斯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也在最新公告中强调，是次收购美国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多家仓库的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投资组合收益率将达到</a:t>
            </a:r>
            <a:r>
              <a:rPr lang="en-US" altLang="zh-CN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3382005" y="4069707"/>
            <a:ext cx="16347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收购物流地产成立新的基金</a:t>
            </a:r>
          </a:p>
        </p:txBody>
      </p:sp>
    </p:spTree>
    <p:extLst>
      <p:ext uri="{BB962C8B-B14F-4D97-AF65-F5344CB8AC3E}">
        <p14:creationId xmlns:p14="http://schemas.microsoft.com/office/powerpoint/2010/main" val="19535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-1" y="2653017"/>
            <a:ext cx="2575561" cy="1551965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23456" y="2788806"/>
            <a:ext cx="5145088" cy="1280386"/>
            <a:chOff x="1999455" y="2788806"/>
            <a:chExt cx="5145088" cy="1280386"/>
          </a:xfrm>
        </p:grpSpPr>
        <p:sp>
          <p:nvSpPr>
            <p:cNvPr id="14" name="文本框 13"/>
            <p:cNvSpPr txBox="1"/>
            <p:nvPr/>
          </p:nvSpPr>
          <p:spPr>
            <a:xfrm>
              <a:off x="2028030" y="2788806"/>
              <a:ext cx="5087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4800" dirty="0" smtClean="0">
                  <a:solidFill>
                    <a:prstClr val="black">
                      <a:alpha val="75000"/>
                    </a:prstClr>
                  </a:solidFill>
                </a:rPr>
                <a:t>感谢聆听</a:t>
              </a:r>
              <a:endParaRPr lang="zh-CN" altLang="en-US" sz="4800" dirty="0">
                <a:solidFill>
                  <a:prstClr val="black">
                    <a:alpha val="75000"/>
                  </a:prst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99455" y="3643801"/>
              <a:ext cx="5145088" cy="0"/>
            </a:xfrm>
            <a:prstGeom prst="line">
              <a:avLst/>
            </a:prstGeom>
            <a:noFill/>
            <a:ln w="25400" cap="rnd" cmpd="sng" algn="ctr">
              <a:solidFill>
                <a:schemeClr val="tx1">
                  <a:alpha val="75000"/>
                </a:schemeClr>
              </a:solidFill>
              <a:prstDash val="solid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2028030" y="3669082"/>
              <a:ext cx="5087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prstClr val="black">
                      <a:alpha val="75000"/>
                    </a:prstClr>
                  </a:solidFill>
                </a:rPr>
                <a:t>中国港口中长期发展展望</a:t>
              </a: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9616439" y="2653017"/>
            <a:ext cx="2575561" cy="1551965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987040" y="3625850"/>
            <a:ext cx="5831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prstClr val="white"/>
                </a:solidFill>
              </a:rPr>
              <a:t>创意来源：云课堂</a:t>
            </a:r>
            <a:r>
              <a:rPr lang="en-US" altLang="zh-CN" sz="2000" dirty="0" smtClean="0">
                <a:solidFill>
                  <a:prstClr val="white"/>
                </a:solidFill>
              </a:rPr>
              <a:t>《</a:t>
            </a:r>
            <a:r>
              <a:rPr lang="zh-CN" altLang="en-US" sz="2000" dirty="0">
                <a:solidFill>
                  <a:prstClr val="white"/>
                </a:solidFill>
              </a:rPr>
              <a:t>秋叶教你马上搞定高颜值</a:t>
            </a:r>
            <a:r>
              <a:rPr lang="en-US" altLang="zh-CN" sz="2000" dirty="0">
                <a:solidFill>
                  <a:prstClr val="white"/>
                </a:solidFill>
              </a:rPr>
              <a:t>PPT</a:t>
            </a:r>
            <a:r>
              <a:rPr lang="en-US" altLang="zh-CN" sz="2000" dirty="0" smtClean="0">
                <a:solidFill>
                  <a:prstClr val="white"/>
                </a:solidFill>
              </a:rPr>
              <a:t>》</a:t>
            </a:r>
          </a:p>
        </p:txBody>
      </p:sp>
      <p:pic>
        <p:nvPicPr>
          <p:cNvPr id="1026" name="Picture 2" descr="Autumn王童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9086" y="4507357"/>
            <a:ext cx="1279525" cy="1279525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463288"/>
            <a:ext cx="4766669" cy="1323594"/>
          </a:xfrm>
          <a:prstGeom prst="rect">
            <a:avLst/>
          </a:prstGeom>
        </p:spPr>
      </p:pic>
      <p:pic>
        <p:nvPicPr>
          <p:cNvPr id="1028" name="Picture 4" descr="http://imgsize.ph.126.net/?enlarge=true&amp;imgurl=http://img2.ph.126.net/0IjFcA3juTOu11KxFnkYFQ==/6630177161281170635.png_450x250x0x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82025"/>
            <a:ext cx="3777615" cy="2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987040" y="5898870"/>
            <a:ext cx="3775393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引用摄影作品：河海大学新校门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50363" y="6010308"/>
            <a:ext cx="2056973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@Autumn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王童鞋</a:t>
            </a:r>
          </a:p>
        </p:txBody>
      </p:sp>
      <p:sp>
        <p:nvSpPr>
          <p:cNvPr id="25" name="矩形 24"/>
          <p:cNvSpPr/>
          <p:nvPr/>
        </p:nvSpPr>
        <p:spPr>
          <a:xfrm>
            <a:off x="513398" y="286629"/>
            <a:ext cx="2473642" cy="1306341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en-US" altLang="zh-CN" sz="4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162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43556" y="2062845"/>
            <a:ext cx="6104888" cy="2685837"/>
            <a:chOff x="3079395" y="2062845"/>
            <a:chExt cx="6104888" cy="268583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6350" y="2151478"/>
              <a:ext cx="0" cy="171609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3079395" y="2062845"/>
              <a:ext cx="2601416" cy="2685837"/>
              <a:chOff x="3079395" y="2062845"/>
              <a:chExt cx="2601416" cy="268583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90103" y="2062845"/>
                <a:ext cx="1980000" cy="1980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3079395" y="4271628"/>
                <a:ext cx="2601416" cy="477054"/>
                <a:chOff x="3934302" y="4400824"/>
                <a:chExt cx="2601416" cy="47705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405052" y="4400824"/>
                  <a:ext cx="2130666" cy="477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河海研究生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出品</a:t>
                  </a:r>
                  <a:endParaRPr lang="en-US" altLang="zh-CN" sz="2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KSO_Shape"/>
                <p:cNvSpPr/>
                <p:nvPr/>
              </p:nvSpPr>
              <p:spPr>
                <a:xfrm>
                  <a:off x="3934302" y="4420060"/>
                  <a:ext cx="470750" cy="438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54" h="903534">
                      <a:moveTo>
                        <a:pt x="813088" y="487443"/>
                      </a:moveTo>
                      <a:cubicBezTo>
                        <a:pt x="793206" y="487443"/>
                        <a:pt x="777088" y="503561"/>
                        <a:pt x="777088" y="523443"/>
                      </a:cubicBezTo>
                      <a:cubicBezTo>
                        <a:pt x="777088" y="543325"/>
                        <a:pt x="793206" y="559443"/>
                        <a:pt x="813088" y="559443"/>
                      </a:cubicBezTo>
                      <a:cubicBezTo>
                        <a:pt x="832970" y="559443"/>
                        <a:pt x="849088" y="543325"/>
                        <a:pt x="849088" y="523443"/>
                      </a:cubicBezTo>
                      <a:cubicBezTo>
                        <a:pt x="849088" y="503561"/>
                        <a:pt x="832970" y="487443"/>
                        <a:pt x="813088" y="487443"/>
                      </a:cubicBezTo>
                      <a:close/>
                      <a:moveTo>
                        <a:pt x="606961" y="487443"/>
                      </a:moveTo>
                      <a:cubicBezTo>
                        <a:pt x="587079" y="487443"/>
                        <a:pt x="570961" y="503561"/>
                        <a:pt x="570961" y="523443"/>
                      </a:cubicBezTo>
                      <a:cubicBezTo>
                        <a:pt x="570961" y="543325"/>
                        <a:pt x="587079" y="559443"/>
                        <a:pt x="606961" y="559443"/>
                      </a:cubicBezTo>
                      <a:cubicBezTo>
                        <a:pt x="626843" y="559443"/>
                        <a:pt x="642961" y="543325"/>
                        <a:pt x="642961" y="523443"/>
                      </a:cubicBezTo>
                      <a:cubicBezTo>
                        <a:pt x="642961" y="503561"/>
                        <a:pt x="626843" y="487443"/>
                        <a:pt x="606961" y="487443"/>
                      </a:cubicBezTo>
                      <a:close/>
                      <a:moveTo>
                        <a:pt x="691345" y="336511"/>
                      </a:moveTo>
                      <a:cubicBezTo>
                        <a:pt x="769490" y="335080"/>
                        <a:pt x="847112" y="364668"/>
                        <a:pt x="901758" y="422110"/>
                      </a:cubicBezTo>
                      <a:cubicBezTo>
                        <a:pt x="999759" y="525126"/>
                        <a:pt x="990612" y="681640"/>
                        <a:pt x="881173" y="774306"/>
                      </a:cubicBezTo>
                      <a:lnTo>
                        <a:pt x="905846" y="903534"/>
                      </a:lnTo>
                      <a:lnTo>
                        <a:pt x="792422" y="824563"/>
                      </a:lnTo>
                      <a:cubicBezTo>
                        <a:pt x="666952" y="867914"/>
                        <a:pt x="525982" y="820668"/>
                        <a:pt x="459770" y="713074"/>
                      </a:cubicBezTo>
                      <a:cubicBezTo>
                        <a:pt x="386891" y="594648"/>
                        <a:pt x="429055" y="444146"/>
                        <a:pt x="554971" y="373268"/>
                      </a:cubicBezTo>
                      <a:cubicBezTo>
                        <a:pt x="597384" y="349394"/>
                        <a:pt x="644458" y="337369"/>
                        <a:pt x="691345" y="336511"/>
                      </a:cubicBezTo>
                      <a:close/>
                      <a:moveTo>
                        <a:pt x="547874" y="187267"/>
                      </a:moveTo>
                      <a:cubicBezTo>
                        <a:pt x="518051" y="187267"/>
                        <a:pt x="493874" y="211444"/>
                        <a:pt x="493874" y="241267"/>
                      </a:cubicBezTo>
                      <a:cubicBezTo>
                        <a:pt x="493874" y="271090"/>
                        <a:pt x="518051" y="295267"/>
                        <a:pt x="547874" y="295267"/>
                      </a:cubicBezTo>
                      <a:cubicBezTo>
                        <a:pt x="577697" y="295267"/>
                        <a:pt x="601874" y="271090"/>
                        <a:pt x="601874" y="241267"/>
                      </a:cubicBezTo>
                      <a:cubicBezTo>
                        <a:pt x="601874" y="211444"/>
                        <a:pt x="577697" y="187267"/>
                        <a:pt x="547874" y="187267"/>
                      </a:cubicBezTo>
                      <a:close/>
                      <a:moveTo>
                        <a:pt x="294449" y="187267"/>
                      </a:moveTo>
                      <a:cubicBezTo>
                        <a:pt x="264626" y="187267"/>
                        <a:pt x="240449" y="211444"/>
                        <a:pt x="240449" y="241267"/>
                      </a:cubicBezTo>
                      <a:cubicBezTo>
                        <a:pt x="240449" y="271090"/>
                        <a:pt x="264626" y="295267"/>
                        <a:pt x="294449" y="295267"/>
                      </a:cubicBezTo>
                      <a:cubicBezTo>
                        <a:pt x="324272" y="295267"/>
                        <a:pt x="348449" y="271090"/>
                        <a:pt x="348449" y="241267"/>
                      </a:cubicBezTo>
                      <a:cubicBezTo>
                        <a:pt x="348449" y="211444"/>
                        <a:pt x="324272" y="187267"/>
                        <a:pt x="294449" y="187267"/>
                      </a:cubicBezTo>
                      <a:close/>
                      <a:moveTo>
                        <a:pt x="408549" y="168"/>
                      </a:moveTo>
                      <a:cubicBezTo>
                        <a:pt x="456533" y="-1113"/>
                        <a:pt x="505397" y="4870"/>
                        <a:pt x="553141" y="18800"/>
                      </a:cubicBezTo>
                      <a:cubicBezTo>
                        <a:pt x="730896" y="70663"/>
                        <a:pt x="843952" y="217556"/>
                        <a:pt x="840274" y="375462"/>
                      </a:cubicBezTo>
                      <a:cubicBezTo>
                        <a:pt x="754752" y="310337"/>
                        <a:pt x="632797" y="302687"/>
                        <a:pt x="535419" y="357502"/>
                      </a:cubicBezTo>
                      <a:cubicBezTo>
                        <a:pt x="409503" y="428380"/>
                        <a:pt x="367339" y="578882"/>
                        <a:pt x="440218" y="697308"/>
                      </a:cubicBezTo>
                      <a:cubicBezTo>
                        <a:pt x="450352" y="713775"/>
                        <a:pt x="462237" y="728829"/>
                        <a:pt x="478397" y="739559"/>
                      </a:cubicBezTo>
                      <a:cubicBezTo>
                        <a:pt x="442192" y="745523"/>
                        <a:pt x="404623" y="745773"/>
                        <a:pt x="366675" y="741395"/>
                      </a:cubicBezTo>
                      <a:lnTo>
                        <a:pt x="245711" y="837584"/>
                      </a:lnTo>
                      <a:lnTo>
                        <a:pt x="214226" y="696474"/>
                      </a:lnTo>
                      <a:cubicBezTo>
                        <a:pt x="11680" y="595442"/>
                        <a:pt x="-59861" y="368389"/>
                        <a:pt x="54436" y="189343"/>
                      </a:cubicBezTo>
                      <a:cubicBezTo>
                        <a:pt x="128564" y="73222"/>
                        <a:pt x="264598" y="4010"/>
                        <a:pt x="408549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491889" y="2079790"/>
              <a:ext cx="2692394" cy="2651947"/>
              <a:chOff x="6491889" y="2062845"/>
              <a:chExt cx="2692394" cy="2651947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48086" y="2062845"/>
                <a:ext cx="1980000" cy="197999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6491889" y="4305517"/>
                <a:ext cx="2692394" cy="409275"/>
                <a:chOff x="7338571" y="4439296"/>
                <a:chExt cx="2692394" cy="4092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796058" y="4443878"/>
                  <a:ext cx="22349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@</a:t>
                  </a:r>
                  <a:r>
                    <a:rPr lang="en-US" altLang="zh-CN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Kian_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阿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建 制作</a:t>
                  </a:r>
                  <a:endParaRPr lang="zh-CN" altLang="en-US" sz="1050" dirty="0">
                    <a:solidFill>
                      <a:srgbClr val="2E2E2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1" name="KSO_Shape"/>
                <p:cNvSpPr/>
                <p:nvPr/>
              </p:nvSpPr>
              <p:spPr>
                <a:xfrm>
                  <a:off x="7338571" y="4439296"/>
                  <a:ext cx="503207" cy="40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48" h="556307">
                      <a:moveTo>
                        <a:pt x="222901" y="383453"/>
                      </a:moveTo>
                      <a:cubicBezTo>
                        <a:pt x="218315" y="383977"/>
                        <a:pt x="213613" y="385281"/>
                        <a:pt x="209039" y="387420"/>
                      </a:cubicBezTo>
                      <a:cubicBezTo>
                        <a:pt x="190739" y="395979"/>
                        <a:pt x="181407" y="414680"/>
                        <a:pt x="188193" y="429191"/>
                      </a:cubicBezTo>
                      <a:cubicBezTo>
                        <a:pt x="194980" y="443702"/>
                        <a:pt x="215317" y="448527"/>
                        <a:pt x="233616" y="439969"/>
                      </a:cubicBezTo>
                      <a:cubicBezTo>
                        <a:pt x="251915" y="431410"/>
                        <a:pt x="261248" y="412709"/>
                        <a:pt x="254461" y="398198"/>
                      </a:cubicBezTo>
                      <a:cubicBezTo>
                        <a:pt x="249371" y="387315"/>
                        <a:pt x="236659" y="381879"/>
                        <a:pt x="222901" y="383453"/>
                      </a:cubicBezTo>
                      <a:close/>
                      <a:moveTo>
                        <a:pt x="284035" y="369073"/>
                      </a:moveTo>
                      <a:cubicBezTo>
                        <a:pt x="281538" y="368297"/>
                        <a:pt x="278657" y="368441"/>
                        <a:pt x="275985" y="369691"/>
                      </a:cubicBezTo>
                      <a:cubicBezTo>
                        <a:pt x="270641" y="372190"/>
                        <a:pt x="268154" y="378164"/>
                        <a:pt x="270432" y="383034"/>
                      </a:cubicBezTo>
                      <a:cubicBezTo>
                        <a:pt x="272710" y="387904"/>
                        <a:pt x="278888" y="389825"/>
                        <a:pt x="284233" y="387325"/>
                      </a:cubicBezTo>
                      <a:cubicBezTo>
                        <a:pt x="289577" y="384826"/>
                        <a:pt x="292063" y="378852"/>
                        <a:pt x="289785" y="373982"/>
                      </a:cubicBezTo>
                      <a:cubicBezTo>
                        <a:pt x="288647" y="371547"/>
                        <a:pt x="286533" y="369850"/>
                        <a:pt x="284035" y="369073"/>
                      </a:cubicBezTo>
                      <a:close/>
                      <a:moveTo>
                        <a:pt x="266604" y="297070"/>
                      </a:moveTo>
                      <a:cubicBezTo>
                        <a:pt x="319078" y="300338"/>
                        <a:pt x="362309" y="335548"/>
                        <a:pt x="367763" y="383070"/>
                      </a:cubicBezTo>
                      <a:cubicBezTo>
                        <a:pt x="373996" y="437381"/>
                        <a:pt x="328527" y="487207"/>
                        <a:pt x="266205" y="494360"/>
                      </a:cubicBezTo>
                      <a:cubicBezTo>
                        <a:pt x="203883" y="501513"/>
                        <a:pt x="148308" y="463284"/>
                        <a:pt x="142074" y="408972"/>
                      </a:cubicBezTo>
                      <a:cubicBezTo>
                        <a:pt x="135841" y="354661"/>
                        <a:pt x="181310" y="304835"/>
                        <a:pt x="243632" y="297682"/>
                      </a:cubicBezTo>
                      <a:cubicBezTo>
                        <a:pt x="251423" y="296788"/>
                        <a:pt x="259108" y="296603"/>
                        <a:pt x="266604" y="297070"/>
                      </a:cubicBezTo>
                      <a:close/>
                      <a:moveTo>
                        <a:pt x="297042" y="252387"/>
                      </a:moveTo>
                      <a:cubicBezTo>
                        <a:pt x="283618" y="252176"/>
                        <a:pt x="269820" y="252839"/>
                        <a:pt x="255793" y="254449"/>
                      </a:cubicBezTo>
                      <a:cubicBezTo>
                        <a:pt x="143583" y="267328"/>
                        <a:pt x="59288" y="335880"/>
                        <a:pt x="67516" y="407566"/>
                      </a:cubicBezTo>
                      <a:cubicBezTo>
                        <a:pt x="75743" y="479252"/>
                        <a:pt x="173377" y="526925"/>
                        <a:pt x="285587" y="514046"/>
                      </a:cubicBezTo>
                      <a:cubicBezTo>
                        <a:pt x="397797" y="501168"/>
                        <a:pt x="482091" y="432615"/>
                        <a:pt x="473864" y="360929"/>
                      </a:cubicBezTo>
                      <a:cubicBezTo>
                        <a:pt x="466665" y="298204"/>
                        <a:pt x="391015" y="253864"/>
                        <a:pt x="297042" y="252387"/>
                      </a:cubicBezTo>
                      <a:close/>
                      <a:moveTo>
                        <a:pt x="509416" y="97868"/>
                      </a:moveTo>
                      <a:cubicBezTo>
                        <a:pt x="544841" y="99182"/>
                        <a:pt x="588107" y="127580"/>
                        <a:pt x="590257" y="183051"/>
                      </a:cubicBezTo>
                      <a:cubicBezTo>
                        <a:pt x="592352" y="199448"/>
                        <a:pt x="588214" y="215684"/>
                        <a:pt x="579852" y="229407"/>
                      </a:cubicBezTo>
                      <a:lnTo>
                        <a:pt x="580228" y="229581"/>
                      </a:lnTo>
                      <a:cubicBezTo>
                        <a:pt x="580244" y="229743"/>
                        <a:pt x="580186" y="229872"/>
                        <a:pt x="580126" y="230000"/>
                      </a:cubicBezTo>
                      <a:lnTo>
                        <a:pt x="578707" y="232024"/>
                      </a:lnTo>
                      <a:cubicBezTo>
                        <a:pt x="578590" y="232839"/>
                        <a:pt x="578192" y="233485"/>
                        <a:pt x="577787" y="234126"/>
                      </a:cubicBezTo>
                      <a:lnTo>
                        <a:pt x="577385" y="233908"/>
                      </a:lnTo>
                      <a:cubicBezTo>
                        <a:pt x="572286" y="241165"/>
                        <a:pt x="563167" y="244302"/>
                        <a:pt x="554750" y="241632"/>
                      </a:cubicBezTo>
                      <a:lnTo>
                        <a:pt x="548315" y="238643"/>
                      </a:lnTo>
                      <a:cubicBezTo>
                        <a:pt x="539522" y="233101"/>
                        <a:pt x="536249" y="221620"/>
                        <a:pt x="540834" y="211750"/>
                      </a:cubicBezTo>
                      <a:lnTo>
                        <a:pt x="541088" y="211402"/>
                      </a:lnTo>
                      <a:lnTo>
                        <a:pt x="541243" y="211474"/>
                      </a:lnTo>
                      <a:cubicBezTo>
                        <a:pt x="549302" y="193084"/>
                        <a:pt x="546794" y="175359"/>
                        <a:pt x="541863" y="165391"/>
                      </a:cubicBezTo>
                      <a:cubicBezTo>
                        <a:pt x="534763" y="151042"/>
                        <a:pt x="514479" y="135118"/>
                        <a:pt x="480142" y="145181"/>
                      </a:cubicBezTo>
                      <a:lnTo>
                        <a:pt x="480025" y="144483"/>
                      </a:lnTo>
                      <a:cubicBezTo>
                        <a:pt x="471706" y="144624"/>
                        <a:pt x="464282" y="140887"/>
                        <a:pt x="461009" y="134412"/>
                      </a:cubicBezTo>
                      <a:lnTo>
                        <a:pt x="458966" y="128175"/>
                      </a:lnTo>
                      <a:cubicBezTo>
                        <a:pt x="457496" y="119354"/>
                        <a:pt x="463572" y="110158"/>
                        <a:pt x="473636" y="106144"/>
                      </a:cubicBezTo>
                      <a:lnTo>
                        <a:pt x="473571" y="105761"/>
                      </a:lnTo>
                      <a:cubicBezTo>
                        <a:pt x="485121" y="99922"/>
                        <a:pt x="497817" y="97438"/>
                        <a:pt x="509416" y="97868"/>
                      </a:cubicBezTo>
                      <a:close/>
                      <a:moveTo>
                        <a:pt x="286518" y="82088"/>
                      </a:moveTo>
                      <a:cubicBezTo>
                        <a:pt x="376738" y="91976"/>
                        <a:pt x="317665" y="163994"/>
                        <a:pt x="337363" y="184000"/>
                      </a:cubicBezTo>
                      <a:cubicBezTo>
                        <a:pt x="387081" y="179119"/>
                        <a:pt x="437510" y="146098"/>
                        <a:pt x="486517" y="169358"/>
                      </a:cubicBezTo>
                      <a:cubicBezTo>
                        <a:pt x="533076" y="203014"/>
                        <a:pt x="494312" y="233925"/>
                        <a:pt x="501054" y="264835"/>
                      </a:cubicBezTo>
                      <a:cubicBezTo>
                        <a:pt x="649340" y="323962"/>
                        <a:pt x="585744" y="409170"/>
                        <a:pt x="562675" y="436725"/>
                      </a:cubicBezTo>
                      <a:cubicBezTo>
                        <a:pt x="354965" y="648778"/>
                        <a:pt x="45454" y="533772"/>
                        <a:pt x="10807" y="435328"/>
                      </a:cubicBezTo>
                      <a:cubicBezTo>
                        <a:pt x="-41075" y="330306"/>
                        <a:pt x="100878" y="89491"/>
                        <a:pt x="286518" y="82088"/>
                      </a:cubicBezTo>
                      <a:close/>
                      <a:moveTo>
                        <a:pt x="489068" y="0"/>
                      </a:moveTo>
                      <a:cubicBezTo>
                        <a:pt x="596753" y="0"/>
                        <a:pt x="684048" y="87296"/>
                        <a:pt x="684048" y="194980"/>
                      </a:cubicBezTo>
                      <a:cubicBezTo>
                        <a:pt x="684048" y="216847"/>
                        <a:pt x="680448" y="237874"/>
                        <a:pt x="672966" y="257215"/>
                      </a:cubicBezTo>
                      <a:lnTo>
                        <a:pt x="672379" y="257003"/>
                      </a:lnTo>
                      <a:cubicBezTo>
                        <a:pt x="668967" y="265617"/>
                        <a:pt x="657523" y="269364"/>
                        <a:pt x="645725" y="265916"/>
                      </a:cubicBezTo>
                      <a:lnTo>
                        <a:pt x="637884" y="262819"/>
                      </a:lnTo>
                      <a:cubicBezTo>
                        <a:pt x="627530" y="257587"/>
                        <a:pt x="621785" y="247890"/>
                        <a:pt x="624308" y="239644"/>
                      </a:cubicBezTo>
                      <a:lnTo>
                        <a:pt x="623975" y="239524"/>
                      </a:lnTo>
                      <a:cubicBezTo>
                        <a:pt x="629260" y="225659"/>
                        <a:pt x="631774" y="210613"/>
                        <a:pt x="631774" y="194980"/>
                      </a:cubicBezTo>
                      <a:cubicBezTo>
                        <a:pt x="631774" y="116165"/>
                        <a:pt x="567883" y="52274"/>
                        <a:pt x="489068" y="52274"/>
                      </a:cubicBezTo>
                      <a:lnTo>
                        <a:pt x="469942" y="54202"/>
                      </a:lnTo>
                      <a:lnTo>
                        <a:pt x="469951" y="54239"/>
                      </a:lnTo>
                      <a:cubicBezTo>
                        <a:pt x="469861" y="54366"/>
                        <a:pt x="469744" y="54397"/>
                        <a:pt x="469627" y="54427"/>
                      </a:cubicBezTo>
                      <a:cubicBezTo>
                        <a:pt x="460634" y="56697"/>
                        <a:pt x="450861" y="49439"/>
                        <a:pt x="446718" y="37636"/>
                      </a:cubicBezTo>
                      <a:lnTo>
                        <a:pt x="444619" y="29323"/>
                      </a:lnTo>
                      <a:cubicBezTo>
                        <a:pt x="442667" y="16995"/>
                        <a:pt x="447797" y="5987"/>
                        <a:pt x="456757" y="3699"/>
                      </a:cubicBezTo>
                      <a:lnTo>
                        <a:pt x="456661" y="3267"/>
                      </a:lnTo>
                      <a:cubicBezTo>
                        <a:pt x="467135" y="923"/>
                        <a:pt x="477994" y="0"/>
                        <a:pt x="48906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1" name="文本框 20"/>
          <p:cNvSpPr txBox="1"/>
          <p:nvPr/>
        </p:nvSpPr>
        <p:spPr>
          <a:xfrm>
            <a:off x="3373933" y="5079645"/>
            <a:ext cx="544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91D"/>
                </a:solidFill>
              </a:rPr>
              <a:t>关注</a:t>
            </a:r>
            <a:r>
              <a:rPr lang="en-US" altLang="zh-CN" sz="2000" dirty="0" smtClean="0">
                <a:solidFill>
                  <a:srgbClr val="FFC91D"/>
                </a:solidFill>
              </a:rPr>
              <a:t>《</a:t>
            </a:r>
            <a:r>
              <a:rPr lang="zh-CN" altLang="en-US" sz="2000" dirty="0" smtClean="0">
                <a:solidFill>
                  <a:srgbClr val="FFC91D"/>
                </a:solidFill>
              </a:rPr>
              <a:t>河海研究生</a:t>
            </a:r>
            <a:r>
              <a:rPr lang="en-US" altLang="zh-CN" sz="2000" dirty="0" smtClean="0">
                <a:solidFill>
                  <a:srgbClr val="FFC91D"/>
                </a:solidFill>
              </a:rPr>
              <a:t>》</a:t>
            </a:r>
            <a:r>
              <a:rPr lang="zh-CN" altLang="en-US" sz="2000" dirty="0" smtClean="0">
                <a:solidFill>
                  <a:srgbClr val="FFC91D"/>
                </a:solidFill>
              </a:rPr>
              <a:t>微信，回复“模板”即可免费下载全套河海大学定制版学术</a:t>
            </a:r>
            <a:r>
              <a:rPr lang="en-US" altLang="zh-CN" sz="2000" dirty="0" smtClean="0">
                <a:solidFill>
                  <a:srgbClr val="FFC91D"/>
                </a:solidFill>
              </a:rPr>
              <a:t>PPT</a:t>
            </a:r>
            <a:r>
              <a:rPr lang="zh-CN" altLang="en-US" sz="2000" dirty="0" smtClean="0">
                <a:solidFill>
                  <a:srgbClr val="FFC91D"/>
                </a:solidFill>
              </a:rPr>
              <a:t>模板</a:t>
            </a:r>
            <a:endParaRPr lang="zh-CN" altLang="en-US" sz="2000" dirty="0">
              <a:solidFill>
                <a:srgbClr val="FFC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5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2008~2015</a:t>
            </a:r>
            <a:r>
              <a:rPr lang="zh-CN" altLang="en-US" dirty="0" smtClean="0"/>
              <a:t>年港</a:t>
            </a:r>
            <a:r>
              <a:rPr lang="zh-CN" altLang="en-US" dirty="0"/>
              <a:t>航市场走势</a:t>
            </a:r>
          </a:p>
        </p:txBody>
      </p:sp>
      <p:sp>
        <p:nvSpPr>
          <p:cNvPr id="3" name="任意多边形 2"/>
          <p:cNvSpPr/>
          <p:nvPr/>
        </p:nvSpPr>
        <p:spPr>
          <a:xfrm rot="794350">
            <a:off x="493376" y="2283031"/>
            <a:ext cx="9907929" cy="3629352"/>
          </a:xfrm>
          <a:custGeom>
            <a:avLst/>
            <a:gdLst>
              <a:gd name="connsiteX0" fmla="*/ 0 w 8665028"/>
              <a:gd name="connsiteY0" fmla="*/ 4528457 h 4528457"/>
              <a:gd name="connsiteX1" fmla="*/ 2046514 w 8665028"/>
              <a:gd name="connsiteY1" fmla="*/ 2569028 h 4528457"/>
              <a:gd name="connsiteX2" fmla="*/ 3352800 w 8665028"/>
              <a:gd name="connsiteY2" fmla="*/ 2989943 h 4528457"/>
              <a:gd name="connsiteX3" fmla="*/ 4862286 w 8665028"/>
              <a:gd name="connsiteY3" fmla="*/ 972457 h 4528457"/>
              <a:gd name="connsiteX4" fmla="*/ 6720114 w 8665028"/>
              <a:gd name="connsiteY4" fmla="*/ 1596571 h 4528457"/>
              <a:gd name="connsiteX5" fmla="*/ 8665028 w 8665028"/>
              <a:gd name="connsiteY5" fmla="*/ 0 h 4528457"/>
              <a:gd name="connsiteX0" fmla="*/ 0 w 8665028"/>
              <a:gd name="connsiteY0" fmla="*/ 4528457 h 4528457"/>
              <a:gd name="connsiteX1" fmla="*/ 2046514 w 8665028"/>
              <a:gd name="connsiteY1" fmla="*/ 2569028 h 4528457"/>
              <a:gd name="connsiteX2" fmla="*/ 3990291 w 8665028"/>
              <a:gd name="connsiteY2" fmla="*/ 3003947 h 4528457"/>
              <a:gd name="connsiteX3" fmla="*/ 4862286 w 8665028"/>
              <a:gd name="connsiteY3" fmla="*/ 972457 h 4528457"/>
              <a:gd name="connsiteX4" fmla="*/ 6720114 w 8665028"/>
              <a:gd name="connsiteY4" fmla="*/ 1596571 h 4528457"/>
              <a:gd name="connsiteX5" fmla="*/ 8665028 w 8665028"/>
              <a:gd name="connsiteY5" fmla="*/ 0 h 4528457"/>
              <a:gd name="connsiteX0" fmla="*/ 42930 w 8707958"/>
              <a:gd name="connsiteY0" fmla="*/ 4528457 h 4531654"/>
              <a:gd name="connsiteX1" fmla="*/ 0 w 8707958"/>
              <a:gd name="connsiteY1" fmla="*/ 4531654 h 4531654"/>
              <a:gd name="connsiteX2" fmla="*/ 2089444 w 8707958"/>
              <a:gd name="connsiteY2" fmla="*/ 2569028 h 4531654"/>
              <a:gd name="connsiteX3" fmla="*/ 4033221 w 8707958"/>
              <a:gd name="connsiteY3" fmla="*/ 3003947 h 4531654"/>
              <a:gd name="connsiteX4" fmla="*/ 4905216 w 8707958"/>
              <a:gd name="connsiteY4" fmla="*/ 972457 h 4531654"/>
              <a:gd name="connsiteX5" fmla="*/ 6763044 w 8707958"/>
              <a:gd name="connsiteY5" fmla="*/ 1596571 h 4531654"/>
              <a:gd name="connsiteX6" fmla="*/ 8707958 w 8707958"/>
              <a:gd name="connsiteY6" fmla="*/ 0 h 4531654"/>
              <a:gd name="connsiteX0" fmla="*/ 1668839 w 10333867"/>
              <a:gd name="connsiteY0" fmla="*/ 4528457 h 4638896"/>
              <a:gd name="connsiteX1" fmla="*/ 0 w 10333867"/>
              <a:gd name="connsiteY1" fmla="*/ 4638896 h 4638896"/>
              <a:gd name="connsiteX2" fmla="*/ 3715353 w 10333867"/>
              <a:gd name="connsiteY2" fmla="*/ 2569028 h 4638896"/>
              <a:gd name="connsiteX3" fmla="*/ 5659130 w 10333867"/>
              <a:gd name="connsiteY3" fmla="*/ 3003947 h 4638896"/>
              <a:gd name="connsiteX4" fmla="*/ 6531125 w 10333867"/>
              <a:gd name="connsiteY4" fmla="*/ 972457 h 4638896"/>
              <a:gd name="connsiteX5" fmla="*/ 8388953 w 10333867"/>
              <a:gd name="connsiteY5" fmla="*/ 1596571 h 4638896"/>
              <a:gd name="connsiteX6" fmla="*/ 10333867 w 10333867"/>
              <a:gd name="connsiteY6" fmla="*/ 0 h 4638896"/>
              <a:gd name="connsiteX0" fmla="*/ 0 w 11753119"/>
              <a:gd name="connsiteY0" fmla="*/ 4475292 h 4638896"/>
              <a:gd name="connsiteX1" fmla="*/ 1419252 w 11753119"/>
              <a:gd name="connsiteY1" fmla="*/ 4638896 h 4638896"/>
              <a:gd name="connsiteX2" fmla="*/ 5134605 w 11753119"/>
              <a:gd name="connsiteY2" fmla="*/ 2569028 h 4638896"/>
              <a:gd name="connsiteX3" fmla="*/ 7078382 w 11753119"/>
              <a:gd name="connsiteY3" fmla="*/ 3003947 h 4638896"/>
              <a:gd name="connsiteX4" fmla="*/ 7950377 w 11753119"/>
              <a:gd name="connsiteY4" fmla="*/ 972457 h 4638896"/>
              <a:gd name="connsiteX5" fmla="*/ 9808205 w 11753119"/>
              <a:gd name="connsiteY5" fmla="*/ 1596571 h 4638896"/>
              <a:gd name="connsiteX6" fmla="*/ 11753119 w 11753119"/>
              <a:gd name="connsiteY6" fmla="*/ 0 h 4638896"/>
              <a:gd name="connsiteX0" fmla="*/ 0 w 11753119"/>
              <a:gd name="connsiteY0" fmla="*/ 4475292 h 4475292"/>
              <a:gd name="connsiteX1" fmla="*/ 2916105 w 11753119"/>
              <a:gd name="connsiteY1" fmla="*/ 3983438 h 4475292"/>
              <a:gd name="connsiteX2" fmla="*/ 5134605 w 11753119"/>
              <a:gd name="connsiteY2" fmla="*/ 2569028 h 4475292"/>
              <a:gd name="connsiteX3" fmla="*/ 7078382 w 11753119"/>
              <a:gd name="connsiteY3" fmla="*/ 3003947 h 4475292"/>
              <a:gd name="connsiteX4" fmla="*/ 7950377 w 11753119"/>
              <a:gd name="connsiteY4" fmla="*/ 972457 h 4475292"/>
              <a:gd name="connsiteX5" fmla="*/ 9808205 w 11753119"/>
              <a:gd name="connsiteY5" fmla="*/ 1596571 h 4475292"/>
              <a:gd name="connsiteX6" fmla="*/ 11753119 w 11753119"/>
              <a:gd name="connsiteY6" fmla="*/ 0 h 4475292"/>
              <a:gd name="connsiteX0" fmla="*/ 0 w 10233566"/>
              <a:gd name="connsiteY0" fmla="*/ 3921235 h 3983438"/>
              <a:gd name="connsiteX1" fmla="*/ 1396552 w 10233566"/>
              <a:gd name="connsiteY1" fmla="*/ 3983438 h 3983438"/>
              <a:gd name="connsiteX2" fmla="*/ 3615052 w 10233566"/>
              <a:gd name="connsiteY2" fmla="*/ 2569028 h 3983438"/>
              <a:gd name="connsiteX3" fmla="*/ 5558829 w 10233566"/>
              <a:gd name="connsiteY3" fmla="*/ 3003947 h 3983438"/>
              <a:gd name="connsiteX4" fmla="*/ 6430824 w 10233566"/>
              <a:gd name="connsiteY4" fmla="*/ 972457 h 3983438"/>
              <a:gd name="connsiteX5" fmla="*/ 8288652 w 10233566"/>
              <a:gd name="connsiteY5" fmla="*/ 1596571 h 3983438"/>
              <a:gd name="connsiteX6" fmla="*/ 10233566 w 10233566"/>
              <a:gd name="connsiteY6" fmla="*/ 0 h 3983438"/>
              <a:gd name="connsiteX0" fmla="*/ 0 w 10233566"/>
              <a:gd name="connsiteY0" fmla="*/ 3921235 h 3921235"/>
              <a:gd name="connsiteX1" fmla="*/ 1990294 w 10233566"/>
              <a:gd name="connsiteY1" fmla="*/ 3864799 h 3921235"/>
              <a:gd name="connsiteX2" fmla="*/ 3615052 w 10233566"/>
              <a:gd name="connsiteY2" fmla="*/ 2569028 h 3921235"/>
              <a:gd name="connsiteX3" fmla="*/ 5558829 w 10233566"/>
              <a:gd name="connsiteY3" fmla="*/ 3003947 h 3921235"/>
              <a:gd name="connsiteX4" fmla="*/ 6430824 w 10233566"/>
              <a:gd name="connsiteY4" fmla="*/ 972457 h 3921235"/>
              <a:gd name="connsiteX5" fmla="*/ 8288652 w 10233566"/>
              <a:gd name="connsiteY5" fmla="*/ 1596571 h 3921235"/>
              <a:gd name="connsiteX6" fmla="*/ 10233566 w 10233566"/>
              <a:gd name="connsiteY6" fmla="*/ 0 h 3921235"/>
              <a:gd name="connsiteX0" fmla="*/ 0 w 10233566"/>
              <a:gd name="connsiteY0" fmla="*/ 3921235 h 4281581"/>
              <a:gd name="connsiteX1" fmla="*/ 1929577 w 10233566"/>
              <a:gd name="connsiteY1" fmla="*/ 4281581 h 4281581"/>
              <a:gd name="connsiteX2" fmla="*/ 3615052 w 10233566"/>
              <a:gd name="connsiteY2" fmla="*/ 2569028 h 4281581"/>
              <a:gd name="connsiteX3" fmla="*/ 5558829 w 10233566"/>
              <a:gd name="connsiteY3" fmla="*/ 3003947 h 4281581"/>
              <a:gd name="connsiteX4" fmla="*/ 6430824 w 10233566"/>
              <a:gd name="connsiteY4" fmla="*/ 972457 h 4281581"/>
              <a:gd name="connsiteX5" fmla="*/ 8288652 w 10233566"/>
              <a:gd name="connsiteY5" fmla="*/ 1596571 h 4281581"/>
              <a:gd name="connsiteX6" fmla="*/ 10233566 w 10233566"/>
              <a:gd name="connsiteY6" fmla="*/ 0 h 4281581"/>
              <a:gd name="connsiteX0" fmla="*/ 0 w 10233566"/>
              <a:gd name="connsiteY0" fmla="*/ 3921235 h 4277743"/>
              <a:gd name="connsiteX1" fmla="*/ 1694523 w 10233566"/>
              <a:gd name="connsiteY1" fmla="*/ 4277743 h 4277743"/>
              <a:gd name="connsiteX2" fmla="*/ 3615052 w 10233566"/>
              <a:gd name="connsiteY2" fmla="*/ 2569028 h 4277743"/>
              <a:gd name="connsiteX3" fmla="*/ 5558829 w 10233566"/>
              <a:gd name="connsiteY3" fmla="*/ 3003947 h 4277743"/>
              <a:gd name="connsiteX4" fmla="*/ 6430824 w 10233566"/>
              <a:gd name="connsiteY4" fmla="*/ 972457 h 4277743"/>
              <a:gd name="connsiteX5" fmla="*/ 8288652 w 10233566"/>
              <a:gd name="connsiteY5" fmla="*/ 1596571 h 4277743"/>
              <a:gd name="connsiteX6" fmla="*/ 10233566 w 10233566"/>
              <a:gd name="connsiteY6" fmla="*/ 0 h 4277743"/>
              <a:gd name="connsiteX0" fmla="*/ 0 w 10743813"/>
              <a:gd name="connsiteY0" fmla="*/ 4321224 h 4677732"/>
              <a:gd name="connsiteX1" fmla="*/ 1694523 w 10743813"/>
              <a:gd name="connsiteY1" fmla="*/ 4677732 h 4677732"/>
              <a:gd name="connsiteX2" fmla="*/ 3615052 w 10743813"/>
              <a:gd name="connsiteY2" fmla="*/ 2969017 h 4677732"/>
              <a:gd name="connsiteX3" fmla="*/ 5558829 w 10743813"/>
              <a:gd name="connsiteY3" fmla="*/ 3403936 h 4677732"/>
              <a:gd name="connsiteX4" fmla="*/ 6430824 w 10743813"/>
              <a:gd name="connsiteY4" fmla="*/ 1372446 h 4677732"/>
              <a:gd name="connsiteX5" fmla="*/ 8288652 w 10743813"/>
              <a:gd name="connsiteY5" fmla="*/ 1996560 h 4677732"/>
              <a:gd name="connsiteX6" fmla="*/ 10743813 w 10743813"/>
              <a:gd name="connsiteY6" fmla="*/ 0 h 4677732"/>
              <a:gd name="connsiteX0" fmla="*/ 0 w 10910034"/>
              <a:gd name="connsiteY0" fmla="*/ 3681412 h 4037920"/>
              <a:gd name="connsiteX1" fmla="*/ 1694523 w 10910034"/>
              <a:gd name="connsiteY1" fmla="*/ 4037920 h 4037920"/>
              <a:gd name="connsiteX2" fmla="*/ 3615052 w 10910034"/>
              <a:gd name="connsiteY2" fmla="*/ 2329205 h 4037920"/>
              <a:gd name="connsiteX3" fmla="*/ 5558829 w 10910034"/>
              <a:gd name="connsiteY3" fmla="*/ 2764124 h 4037920"/>
              <a:gd name="connsiteX4" fmla="*/ 6430824 w 10910034"/>
              <a:gd name="connsiteY4" fmla="*/ 732634 h 4037920"/>
              <a:gd name="connsiteX5" fmla="*/ 8288652 w 10910034"/>
              <a:gd name="connsiteY5" fmla="*/ 1356748 h 4037920"/>
              <a:gd name="connsiteX6" fmla="*/ 10910034 w 10910034"/>
              <a:gd name="connsiteY6" fmla="*/ 0 h 40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10034" h="4037920">
                <a:moveTo>
                  <a:pt x="0" y="3681412"/>
                </a:moveTo>
                <a:lnTo>
                  <a:pt x="1694523" y="4037920"/>
                </a:lnTo>
                <a:lnTo>
                  <a:pt x="3615052" y="2329205"/>
                </a:lnTo>
                <a:lnTo>
                  <a:pt x="5558829" y="2764124"/>
                </a:lnTo>
                <a:lnTo>
                  <a:pt x="6430824" y="732634"/>
                </a:lnTo>
                <a:lnTo>
                  <a:pt x="8288652" y="1356748"/>
                </a:lnTo>
                <a:lnTo>
                  <a:pt x="10910034" y="0"/>
                </a:lnTo>
              </a:path>
            </a:pathLst>
          </a:custGeom>
          <a:noFill/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58819" y="4868027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37464" y="3806303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01307" y="4541488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62338" y="3076155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7278" y="5445873"/>
            <a:ext cx="2680423" cy="687915"/>
            <a:chOff x="390154" y="1435665"/>
            <a:chExt cx="2680423" cy="687915"/>
          </a:xfrm>
        </p:grpSpPr>
        <p:sp>
          <p:nvSpPr>
            <p:cNvPr id="10" name="文本框 9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2008</a:t>
              </a:r>
              <a:r>
                <a:rPr lang="zh-CN" alt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0154" y="1785026"/>
              <a:ext cx="268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金融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危机全面爆发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10048" y="3001021"/>
            <a:ext cx="1477240" cy="687915"/>
            <a:chOff x="390154" y="1435665"/>
            <a:chExt cx="2680423" cy="687915"/>
          </a:xfrm>
        </p:grpSpPr>
        <p:sp>
          <p:nvSpPr>
            <p:cNvPr id="13" name="文本框 12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2011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0154" y="1785026"/>
              <a:ext cx="268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航运市场低迷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5076" y="5185667"/>
            <a:ext cx="2680423" cy="687915"/>
            <a:chOff x="390154" y="1435665"/>
            <a:chExt cx="2680423" cy="687915"/>
          </a:xfrm>
        </p:grpSpPr>
        <p:sp>
          <p:nvSpPr>
            <p:cNvPr id="16" name="文本框 15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0154" y="1785026"/>
              <a:ext cx="268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航运市场二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次探底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9840" y="2288997"/>
            <a:ext cx="2680423" cy="687915"/>
            <a:chOff x="390154" y="1435665"/>
            <a:chExt cx="2680423" cy="687915"/>
          </a:xfrm>
        </p:grpSpPr>
        <p:sp>
          <p:nvSpPr>
            <p:cNvPr id="19" name="文本框 18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r>
                <a: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0154" y="1785026"/>
              <a:ext cx="268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航运市场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触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底反弹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97766" y="4456927"/>
            <a:ext cx="3012366" cy="934136"/>
            <a:chOff x="390154" y="1435665"/>
            <a:chExt cx="2680423" cy="934136"/>
          </a:xfrm>
        </p:grpSpPr>
        <p:sp>
          <p:nvSpPr>
            <p:cNvPr id="22" name="文本框 21"/>
            <p:cNvSpPr txBox="1"/>
            <p:nvPr/>
          </p:nvSpPr>
          <p:spPr>
            <a:xfrm>
              <a:off x="390155" y="1435665"/>
              <a:ext cx="268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2015.11</a:t>
              </a:r>
              <a:endPara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0154" y="1785026"/>
              <a:ext cx="2680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中国出口集装箱运价指数已经达到了历史最低点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700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多点</a:t>
              </a:r>
              <a:endPara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10685232" y="2968636"/>
            <a:ext cx="722994" cy="722994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20263" y="3857563"/>
            <a:ext cx="435428" cy="43542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1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5026" y="2079126"/>
            <a:ext cx="10317480" cy="17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那么从中长期来看</a:t>
            </a:r>
            <a:r>
              <a:rPr lang="zh-CN" altLang="en-US" sz="44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4400" b="1" dirty="0" smtClean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44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sz="44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港口业的发展究竟会发生哪些变化？</a:t>
            </a:r>
          </a:p>
        </p:txBody>
      </p:sp>
      <p:sp>
        <p:nvSpPr>
          <p:cNvPr id="26" name="椭圆 25"/>
          <p:cNvSpPr/>
          <p:nvPr/>
        </p:nvSpPr>
        <p:spPr>
          <a:xfrm>
            <a:off x="10685232" y="2957227"/>
            <a:ext cx="722994" cy="722994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09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40799" y="1035131"/>
            <a:ext cx="8447380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69795" y="2775830"/>
            <a:ext cx="2394674" cy="130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66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CONTESTS</a:t>
            </a:r>
            <a:endParaRPr lang="zh-CN" altLang="en-US" sz="2800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0038" y="5931277"/>
            <a:ext cx="2207560" cy="697048"/>
            <a:chOff x="1416158" y="1776709"/>
            <a:chExt cx="2425399" cy="7658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308241" y="1509609"/>
            <a:ext cx="6608800" cy="1041707"/>
            <a:chOff x="6346509" y="1960043"/>
            <a:chExt cx="6608800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5963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全球贸易发展特点及趋势判断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8241" y="3485117"/>
            <a:ext cx="6138278" cy="1041707"/>
            <a:chOff x="6346509" y="3007646"/>
            <a:chExt cx="6138278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5493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中长期中国港口发展展望</a:t>
              </a:r>
              <a:endPara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00038" y="313398"/>
            <a:ext cx="58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中国港口中长期发展展望</a:t>
            </a:r>
            <a:endParaRPr lang="en-US" altLang="zh-CN" sz="32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72799" y="1035131"/>
            <a:ext cx="1242473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3084" y="2709636"/>
            <a:ext cx="6423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航业是贸易的派生产业，因此首先来梳理目前全球贸易发展表现出哪些特点及发展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086" y="4650113"/>
            <a:ext cx="638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根据上述对全球贸易特点和形势的判断，对我国港口中长期发展做预测展望</a:t>
            </a:r>
          </a:p>
        </p:txBody>
      </p:sp>
    </p:spTree>
    <p:extLst>
      <p:ext uri="{BB962C8B-B14F-4D97-AF65-F5344CB8AC3E}">
        <p14:creationId xmlns:p14="http://schemas.microsoft.com/office/powerpoint/2010/main" val="16048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全球</a:t>
            </a:r>
            <a:r>
              <a:rPr lang="zh-CN" altLang="en-US" dirty="0"/>
              <a:t>贸易发展特点及趋势判断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459865" y="2083106"/>
            <a:ext cx="8720454" cy="767585"/>
            <a:chOff x="1459865" y="2083106"/>
            <a:chExt cx="8720454" cy="767585"/>
          </a:xfrm>
        </p:grpSpPr>
        <p:sp>
          <p:nvSpPr>
            <p:cNvPr id="21" name="矩形 20"/>
            <p:cNvSpPr/>
            <p:nvPr/>
          </p:nvSpPr>
          <p:spPr bwMode="auto">
            <a:xfrm>
              <a:off x="1843656" y="208310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1459865" y="208310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376113" y="2268229"/>
              <a:ext cx="7472662" cy="3495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中长期全球贸易仍将存在增量空间，但</a:t>
              </a:r>
              <a:r>
                <a:rPr lang="zh-CN" altLang="en-US" sz="2000" b="1" kern="0" dirty="0">
                  <a:solidFill>
                    <a:srgbClr val="0076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增速将保持“低档”运行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6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59865" y="3134666"/>
            <a:ext cx="8720454" cy="767585"/>
            <a:chOff x="1459865" y="3134666"/>
            <a:chExt cx="8720454" cy="767585"/>
          </a:xfrm>
        </p:grpSpPr>
        <p:sp>
          <p:nvSpPr>
            <p:cNvPr id="54" name="矩形 53"/>
            <p:cNvSpPr/>
            <p:nvPr/>
          </p:nvSpPr>
          <p:spPr bwMode="auto">
            <a:xfrm>
              <a:off x="1843656" y="313466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 bwMode="auto">
            <a:xfrm>
              <a:off x="1459865" y="313466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376113" y="331978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中长期</a:t>
              </a:r>
              <a:r>
                <a:rPr lang="zh-CN" altLang="en-US" sz="2000" b="1" kern="0" dirty="0">
                  <a:solidFill>
                    <a:srgbClr val="0076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区域内贸易</a:t>
              </a: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量仍将快速提升，促进区域内运输需求增长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459865" y="4110026"/>
            <a:ext cx="8720454" cy="767585"/>
            <a:chOff x="1459865" y="4110026"/>
            <a:chExt cx="8720454" cy="767585"/>
          </a:xfrm>
        </p:grpSpPr>
        <p:sp>
          <p:nvSpPr>
            <p:cNvPr id="58" name="矩形 57"/>
            <p:cNvSpPr/>
            <p:nvPr/>
          </p:nvSpPr>
          <p:spPr bwMode="auto">
            <a:xfrm>
              <a:off x="1843656" y="411002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 bwMode="auto">
            <a:xfrm>
              <a:off x="1459865" y="411002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376113" y="429514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0076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发展中国家</a:t>
              </a: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仍将成为未来贸易发展新的增长点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459865" y="5176826"/>
            <a:ext cx="8720454" cy="767585"/>
            <a:chOff x="1459865" y="5176826"/>
            <a:chExt cx="8720454" cy="767585"/>
          </a:xfrm>
        </p:grpSpPr>
        <p:sp>
          <p:nvSpPr>
            <p:cNvPr id="62" name="矩形 61"/>
            <p:cNvSpPr/>
            <p:nvPr/>
          </p:nvSpPr>
          <p:spPr bwMode="auto">
            <a:xfrm>
              <a:off x="1843656" y="517682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 bwMode="auto">
            <a:xfrm>
              <a:off x="1459865" y="517682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2376113" y="536194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中长期全球贸易中</a:t>
              </a:r>
              <a:r>
                <a:rPr lang="zh-CN" altLang="en-US" sz="2000" b="1" kern="0" dirty="0">
                  <a:solidFill>
                    <a:srgbClr val="0076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加工制成品</a:t>
              </a: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将保持快速增长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9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中长期</a:t>
            </a:r>
            <a:r>
              <a:rPr lang="zh-CN" altLang="en-US" dirty="0"/>
              <a:t>全球贸易仍将存在增量空间，但增速将保持“低档”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6428" y="14781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关税</a:t>
            </a:r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成本降低将利好国际贸易</a:t>
            </a:r>
          </a:p>
        </p:txBody>
      </p:sp>
      <p:pic>
        <p:nvPicPr>
          <p:cNvPr id="4" name="图片 3" descr="http://mmbiz.qpic.cn/mmbiz/mOmf9DOwH3QsNvQSchNyjpYaVqyibUfcHBzWGFlhgsswMWWZtOy0q4ibxtF3AN7npTt8icJJ1B98Dibjp625ULbCBg/640?wx_fmt=png&amp;wxfrom=5&amp;wx_lazy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" y="2716847"/>
            <a:ext cx="7364465" cy="37296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23498" y="2034921"/>
            <a:ext cx="10138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国际贸易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关税下调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从根本上减少了全球贸易的阻力，降低了货物价格成本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，促进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国际贸易的发展。</a:t>
            </a:r>
          </a:p>
        </p:txBody>
      </p:sp>
      <p:sp>
        <p:nvSpPr>
          <p:cNvPr id="6" name="矩形 5"/>
          <p:cNvSpPr/>
          <p:nvPr/>
        </p:nvSpPr>
        <p:spPr>
          <a:xfrm>
            <a:off x="7863840" y="4615249"/>
            <a:ext cx="384048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年，全球各地区的进出口国际贸易关税水平均呈现出下降趋势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，东亚、拉丁美洲、撒哈拉以南非洲地区等发展中国家关税限制下调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3499" y="6420262"/>
            <a:ext cx="3743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TTRI</a:t>
            </a:r>
            <a:r>
              <a: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即全球关税贸易限制指数</a:t>
            </a:r>
          </a:p>
        </p:txBody>
      </p:sp>
    </p:spTree>
    <p:extLst>
      <p:ext uri="{BB962C8B-B14F-4D97-AF65-F5344CB8AC3E}">
        <p14:creationId xmlns:p14="http://schemas.microsoft.com/office/powerpoint/2010/main" val="34392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6428" y="57902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自由</a:t>
            </a:r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贸易协定数量增加将促进地区间贸易</a:t>
            </a:r>
          </a:p>
        </p:txBody>
      </p:sp>
      <p:sp>
        <p:nvSpPr>
          <p:cNvPr id="5" name="矩形 4"/>
          <p:cNvSpPr/>
          <p:nvPr/>
        </p:nvSpPr>
        <p:spPr>
          <a:xfrm>
            <a:off x="1123498" y="1135761"/>
            <a:ext cx="10138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自由贸易协定是两国或多国间具有法律约束力的契约，目的在于促进经济一体化，推动贸易自由化，消除贸易壁垒，允许产品与服务在国家间自由流动。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7505159" y="3984457"/>
            <a:ext cx="430584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的十年间，自由贸易协定数量快速增加，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贸易协定数自</a:t>
            </a:r>
            <a:r>
              <a:rPr lang="en-US" altLang="zh-CN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年翻了</a:t>
            </a:r>
            <a:r>
              <a:rPr lang="en-US" altLang="zh-CN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，数量已超过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、各国对优惠贸易协定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(PTA)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内容不断得到深化，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对各国贸易的重要性也逐步得到体现，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对欧洲、美洲南部、东南亚地区的贸易发展起着极其重要的作用。</a:t>
            </a:r>
          </a:p>
        </p:txBody>
      </p:sp>
      <p:pic>
        <p:nvPicPr>
          <p:cNvPr id="9" name="图片 8" descr="http://mmbiz.qpic.cn/mmbiz/mOmf9DOwH3QsNvQSchNyjpYaVqyibUfcHjFu5xCocnHjLricspd69xmodVJoeZOR1E2XGERh8zCV2c4B6jWXQeNg/640?wx_fmt=png&amp;wxfrom=5&amp;wx_lazy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" y="2438400"/>
            <a:ext cx="6878731" cy="365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6428" y="57902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货物</a:t>
            </a:r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进出口贸易额增长明显</a:t>
            </a:r>
          </a:p>
        </p:txBody>
      </p:sp>
      <p:sp>
        <p:nvSpPr>
          <p:cNvPr id="5" name="矩形 4"/>
          <p:cNvSpPr/>
          <p:nvPr/>
        </p:nvSpPr>
        <p:spPr>
          <a:xfrm>
            <a:off x="7147560" y="3639514"/>
            <a:ext cx="40386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年间，货物与服务贸易额持续增长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，国际贸易货物贸易额增长尤为明显。虽然该增加值中包含了货值增加的因素，但货量的增加情况仍然是比较突出的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全球商品贸易仍然活跃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 descr="http://mmbiz.qpic.cn/mmbiz/mOmf9DOwH3QsNvQSchNyjpYaVqyibUfcHRZbZOOicEIf0zYx85frVnXZUHPwo0mRPqELwpdoFjryhn4ibUP0BJLMg/640?wx_fmt=png&amp;wxfrom=5&amp;wx_lazy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656969"/>
            <a:ext cx="6248400" cy="4167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4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年前三季度交通运输运行分析报告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59865" y="1683056"/>
            <a:ext cx="8720454" cy="767585"/>
            <a:chOff x="1459865" y="2083106"/>
            <a:chExt cx="8720454" cy="767585"/>
          </a:xfrm>
        </p:grpSpPr>
        <p:sp>
          <p:nvSpPr>
            <p:cNvPr id="4" name="矩形 3"/>
            <p:cNvSpPr/>
            <p:nvPr/>
          </p:nvSpPr>
          <p:spPr bwMode="auto">
            <a:xfrm>
              <a:off x="1843656" y="208310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1459865" y="208310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376113" y="2268229"/>
              <a:ext cx="7472662" cy="34958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客运平稳增长，结构调整进一步深化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6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59865" y="2669370"/>
            <a:ext cx="8720454" cy="767585"/>
            <a:chOff x="1459865" y="3134666"/>
            <a:chExt cx="8720454" cy="767585"/>
          </a:xfrm>
        </p:grpSpPr>
        <p:sp>
          <p:nvSpPr>
            <p:cNvPr id="8" name="矩形 7"/>
            <p:cNvSpPr/>
            <p:nvPr/>
          </p:nvSpPr>
          <p:spPr bwMode="auto">
            <a:xfrm>
              <a:off x="1843656" y="313466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 bwMode="auto">
            <a:xfrm>
              <a:off x="1459865" y="313466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76113" y="331978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货运稳步增长，增速略有放缓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59865" y="3655684"/>
            <a:ext cx="8720454" cy="767585"/>
            <a:chOff x="1459865" y="4110026"/>
            <a:chExt cx="8720454" cy="767585"/>
          </a:xfrm>
        </p:grpSpPr>
        <p:sp>
          <p:nvSpPr>
            <p:cNvPr id="12" name="矩形 11"/>
            <p:cNvSpPr/>
            <p:nvPr/>
          </p:nvSpPr>
          <p:spPr bwMode="auto">
            <a:xfrm>
              <a:off x="1843656" y="411002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 bwMode="auto">
            <a:xfrm>
              <a:off x="1459865" y="411002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376113" y="429514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港口生产基本平稳，外贸增速由负转正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59865" y="4641998"/>
            <a:ext cx="8720454" cy="767585"/>
            <a:chOff x="1459865" y="5176826"/>
            <a:chExt cx="8720454" cy="767585"/>
          </a:xfrm>
        </p:grpSpPr>
        <p:sp>
          <p:nvSpPr>
            <p:cNvPr id="16" name="矩形 15"/>
            <p:cNvSpPr/>
            <p:nvPr/>
          </p:nvSpPr>
          <p:spPr bwMode="auto">
            <a:xfrm>
              <a:off x="1843656" y="517682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1459865" y="517682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76113" y="536194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运价指数低位震荡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59865" y="5628311"/>
            <a:ext cx="8720454" cy="767585"/>
            <a:chOff x="1459865" y="5176826"/>
            <a:chExt cx="8720454" cy="767585"/>
          </a:xfrm>
        </p:grpSpPr>
        <p:sp>
          <p:nvSpPr>
            <p:cNvPr id="20" name="矩形 19"/>
            <p:cNvSpPr/>
            <p:nvPr/>
          </p:nvSpPr>
          <p:spPr bwMode="auto">
            <a:xfrm>
              <a:off x="1843656" y="5176826"/>
              <a:ext cx="8336663" cy="7675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9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1459865" y="5176826"/>
              <a:ext cx="767585" cy="767585"/>
            </a:xfrm>
            <a:prstGeom prst="ellipse">
              <a:avLst/>
            </a:prstGeom>
            <a:solidFill>
              <a:srgbClr val="0079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376113" y="5361949"/>
              <a:ext cx="7472662" cy="3495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投资增速逐季放缓，规模仍处高位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1198</Words>
  <Application>Microsoft Office PowerPoint</Application>
  <PresentationFormat>宽屏</PresentationFormat>
  <Paragraphs>111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方正粗宋简体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顾建</cp:lastModifiedBy>
  <cp:revision>218</cp:revision>
  <dcterms:created xsi:type="dcterms:W3CDTF">2015-11-22T14:34:47Z</dcterms:created>
  <dcterms:modified xsi:type="dcterms:W3CDTF">2015-11-27T01:17:59Z</dcterms:modified>
</cp:coreProperties>
</file>