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0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8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2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5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41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2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4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29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68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21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71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B241F4D-DDA4-4A2B-BCAB-D9A2FC3265FD}" type="datetimeFigureOut">
              <a:rPr lang="th-TH" smtClean="0"/>
              <a:t>09/11/60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0D50007-45F2-4254-9202-BE39C53E13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84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4267" y="4831480"/>
            <a:ext cx="803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Proplayer</a:t>
            </a:r>
            <a:endParaRPr lang="th-TH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8559" y="4831479"/>
            <a:ext cx="3411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rush Script MT" panose="03060802040406070304" pitchFamily="66" charset="0"/>
              </a:rPr>
              <a:t>By</a:t>
            </a:r>
            <a:endParaRPr lang="th-TH" sz="8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2733" y="2215160"/>
            <a:ext cx="841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</a:t>
            </a:r>
            <a:r>
              <a:rPr lang="en-US" sz="8000" b="1" i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ry to not hothead</a:t>
            </a:r>
            <a:endParaRPr lang="th-TH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56" y="1932318"/>
            <a:ext cx="1721619" cy="14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0242" y="1216324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ชื่อสมาชิกในกลุ่ม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368614" y="506141"/>
            <a:ext cx="445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กลุ่มที่ 25 </a:t>
            </a:r>
            <a:r>
              <a:rPr lang="th-TH" dirty="0" err="1" smtClean="0"/>
              <a:t>โปร</a:t>
            </a:r>
            <a:r>
              <a:rPr lang="th-TH" dirty="0"/>
              <a:t>เพล</a:t>
            </a:r>
            <a:r>
              <a:rPr lang="th-TH" dirty="0" err="1" smtClean="0"/>
              <a:t>เยอร์</a:t>
            </a:r>
            <a:r>
              <a:rPr lang="th-TH" dirty="0" smtClean="0"/>
              <a:t> (</a:t>
            </a:r>
            <a:r>
              <a:rPr lang="en-US" dirty="0" err="1" smtClean="0"/>
              <a:t>Proplayer</a:t>
            </a:r>
            <a:r>
              <a:rPr lang="th-TH" dirty="0" smtClean="0"/>
              <a:t>)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899139" y="2186037"/>
            <a:ext cx="6193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583020719-3   </a:t>
            </a:r>
            <a:r>
              <a:rPr lang="th-TH" dirty="0"/>
              <a:t> </a:t>
            </a:r>
            <a:r>
              <a:rPr lang="th-TH" dirty="0" smtClean="0"/>
              <a:t>นายธีร</a:t>
            </a:r>
            <a:r>
              <a:rPr lang="th-TH" dirty="0" err="1" smtClean="0"/>
              <a:t>ไนย</a:t>
            </a:r>
            <a:r>
              <a:rPr lang="th-TH" dirty="0" smtClean="0"/>
              <a:t>   แซ่ลิ้ม</a:t>
            </a:r>
          </a:p>
          <a:p>
            <a:endParaRPr lang="th-TH" dirty="0" smtClean="0"/>
          </a:p>
          <a:p>
            <a:r>
              <a:rPr lang="th-TH" dirty="0" smtClean="0"/>
              <a:t>583021328-3    นายเจตพล   พหล</a:t>
            </a:r>
          </a:p>
          <a:p>
            <a:endParaRPr lang="th-TH" dirty="0" smtClean="0"/>
          </a:p>
          <a:p>
            <a:r>
              <a:rPr lang="th-TH" dirty="0" smtClean="0"/>
              <a:t>583020700-4    นายกิตติ</a:t>
            </a:r>
            <a:r>
              <a:rPr lang="th-TH" dirty="0" err="1" smtClean="0"/>
              <a:t>กาญจน์</a:t>
            </a:r>
            <a:r>
              <a:rPr lang="th-TH" dirty="0" smtClean="0"/>
              <a:t>   เจริญรัตน์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701787" y="5088255"/>
            <a:ext cx="5788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ชั้นปีที่3 คณะวิทยาศาสตร์ 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33" y="2208030"/>
            <a:ext cx="647268" cy="590632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33" y="3014105"/>
            <a:ext cx="647268" cy="590632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33" y="3817444"/>
            <a:ext cx="647268" cy="590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881" y="5816780"/>
            <a:ext cx="540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สาขาวิทยาการคอมพิวเตอร์ โครงการพิเศษ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15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90" y="724217"/>
            <a:ext cx="10058400" cy="1609344"/>
          </a:xfrm>
        </p:spPr>
        <p:txBody>
          <a:bodyPr/>
          <a:lstStyle/>
          <a:p>
            <a:r>
              <a:rPr lang="en-US" dirty="0"/>
              <a:t>try to not hothead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6" y="579523"/>
            <a:ext cx="1754038" cy="175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52" y="3384106"/>
            <a:ext cx="166687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42" y="2858099"/>
            <a:ext cx="5078084" cy="2718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73" y="3560049"/>
            <a:ext cx="1132722" cy="11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17" y="329357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727" y="1705788"/>
            <a:ext cx="7927503" cy="4050792"/>
          </a:xfrm>
        </p:spPr>
        <p:txBody>
          <a:bodyPr>
            <a:normAutofit/>
          </a:bodyPr>
          <a:lstStyle/>
          <a:p>
            <a:r>
              <a:rPr lang="th-TH" sz="2400" dirty="0"/>
              <a:t>-ณ เมือง </a:t>
            </a:r>
            <a:r>
              <a:rPr lang="en-US" sz="2400" dirty="0"/>
              <a:t>Bird land </a:t>
            </a:r>
            <a:r>
              <a:rPr lang="th-TH" sz="2400" dirty="0"/>
              <a:t>เป็นเมืองศูนย์ร่วมของนกมากมายหลากหลาย</a:t>
            </a:r>
            <a:r>
              <a:rPr lang="th-TH" sz="2400" dirty="0" smtClean="0"/>
              <a:t>ชนิด ซึ่ง</a:t>
            </a:r>
            <a:r>
              <a:rPr lang="th-TH" sz="2400" dirty="0"/>
              <a:t>นกที่อาศัยอยู่ในเมือง </a:t>
            </a:r>
            <a:r>
              <a:rPr lang="en-US" sz="2400" dirty="0"/>
              <a:t>Bird land </a:t>
            </a:r>
            <a:r>
              <a:rPr lang="th-TH" sz="2400" dirty="0"/>
              <a:t>นั้น มีเพียงนกปกติเท่านั้นที่ได้รับ</a:t>
            </a:r>
            <a:r>
              <a:rPr lang="th-TH" sz="2400" dirty="0" err="1"/>
              <a:t>อนุญาติ</a:t>
            </a:r>
            <a:r>
              <a:rPr lang="th-TH" sz="2400" dirty="0"/>
              <a:t>ให้เข้าไปอาศัยอยู่ได้ </a:t>
            </a:r>
          </a:p>
          <a:p>
            <a:pPr marL="0" indent="0">
              <a:buNone/>
            </a:pPr>
            <a:endParaRPr lang="th-TH" sz="2400" dirty="0"/>
          </a:p>
          <a:p>
            <a:r>
              <a:rPr lang="th-TH" sz="2400" dirty="0"/>
              <a:t>-ในวันหนึ่ง </a:t>
            </a:r>
            <a:r>
              <a:rPr lang="en-US" sz="2400" dirty="0" smtClean="0"/>
              <a:t>Sunny</a:t>
            </a:r>
            <a:r>
              <a:rPr lang="th-TH" sz="2400" dirty="0" smtClean="0"/>
              <a:t> ต้องการ</a:t>
            </a:r>
            <a:r>
              <a:rPr lang="th-TH" sz="2400" dirty="0"/>
              <a:t>ที่</a:t>
            </a:r>
            <a:r>
              <a:rPr lang="th-TH" sz="2400" dirty="0" smtClean="0"/>
              <a:t>จะ</a:t>
            </a:r>
            <a:r>
              <a:rPr lang="th-TH" sz="2400" dirty="0" smtClean="0"/>
              <a:t>ไปเข้าไปในเมืองตาม</a:t>
            </a:r>
            <a:r>
              <a:rPr lang="th-TH" sz="2400" dirty="0"/>
              <a:t>นัด ที่ได้นัด</a:t>
            </a:r>
            <a:r>
              <a:rPr lang="th-TH" sz="2400" dirty="0" smtClean="0"/>
              <a:t>กับ</a:t>
            </a:r>
            <a:r>
              <a:rPr lang="en-US" sz="2400" dirty="0" smtClean="0"/>
              <a:t>Pinky</a:t>
            </a:r>
            <a:r>
              <a:rPr lang="th-TH" sz="2400" dirty="0" smtClean="0"/>
              <a:t>ไว้ </a:t>
            </a:r>
            <a:r>
              <a:rPr lang="th-TH" sz="2400" dirty="0" smtClean="0"/>
              <a:t>แต่ </a:t>
            </a:r>
            <a:r>
              <a:rPr lang="en-US" sz="2400" dirty="0"/>
              <a:t>Sunny </a:t>
            </a:r>
            <a:r>
              <a:rPr lang="th-TH" sz="2400" dirty="0" smtClean="0"/>
              <a:t>นั้น</a:t>
            </a:r>
            <a:r>
              <a:rPr lang="th-TH" sz="2400" dirty="0"/>
              <a:t>ถูกนกปริศนากล่าวหา</a:t>
            </a:r>
            <a:r>
              <a:rPr lang="th-TH" sz="2400" dirty="0" smtClean="0"/>
              <a:t>ว่าเป็น</a:t>
            </a:r>
            <a:r>
              <a:rPr lang="th-TH" sz="2400" dirty="0"/>
              <a:t>นกที่ไม่ปกติ </a:t>
            </a:r>
            <a:r>
              <a:rPr lang="th-TH" sz="2400" dirty="0" smtClean="0"/>
              <a:t>จึงทำให้ไม่</a:t>
            </a:r>
            <a:r>
              <a:rPr lang="th-TH" sz="2400" dirty="0"/>
              <a:t>สามารถเข้า</a:t>
            </a:r>
            <a:r>
              <a:rPr lang="th-TH" sz="2400" dirty="0" smtClean="0"/>
              <a:t>ไปในเมืองได้</a:t>
            </a:r>
            <a:endParaRPr lang="th-TH" sz="2400" dirty="0"/>
          </a:p>
          <a:p>
            <a:endParaRPr lang="th-TH" sz="2400" dirty="0"/>
          </a:p>
          <a:p>
            <a:r>
              <a:rPr lang="th-TH" sz="2400" dirty="0" smtClean="0"/>
              <a:t>-</a:t>
            </a:r>
            <a:r>
              <a:rPr lang="en-US" sz="2400" dirty="0"/>
              <a:t> Sunny </a:t>
            </a:r>
            <a:r>
              <a:rPr lang="th-TH" sz="2400" dirty="0" smtClean="0"/>
              <a:t>ต้อง</a:t>
            </a:r>
            <a:r>
              <a:rPr lang="th-TH" sz="2400" dirty="0"/>
              <a:t>ใช้</a:t>
            </a:r>
            <a:r>
              <a:rPr lang="th-TH" sz="2400" dirty="0" smtClean="0"/>
              <a:t>กำลัง ความพยายามของตัวเอง</a:t>
            </a:r>
            <a:r>
              <a:rPr lang="th-TH" sz="2400" dirty="0"/>
              <a:t>แอบลักลอบเข้าไปและต้องผ่านอุปสรรคกับดักต่างๆ</a:t>
            </a:r>
            <a:r>
              <a:rPr lang="th-TH" sz="2400" dirty="0" smtClean="0"/>
              <a:t>มากมาย เพื่อที่จะ</a:t>
            </a:r>
            <a:r>
              <a:rPr lang="th-TH" sz="2400" dirty="0"/>
              <a:t>เข้าในเมือง </a:t>
            </a:r>
            <a:r>
              <a:rPr lang="en-US" sz="2400" dirty="0"/>
              <a:t>bird land </a:t>
            </a:r>
            <a:r>
              <a:rPr lang="th-TH" sz="2400" dirty="0" smtClean="0"/>
              <a:t>ให้จงได้</a:t>
            </a:r>
            <a:endParaRPr lang="th-TH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" y="1614657"/>
            <a:ext cx="2116527" cy="21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80" y="370249"/>
            <a:ext cx="10058400" cy="1609344"/>
          </a:xfrm>
        </p:spPr>
        <p:txBody>
          <a:bodyPr/>
          <a:lstStyle/>
          <a:p>
            <a:r>
              <a:rPr lang="en-US" dirty="0" smtClean="0"/>
              <a:t>AGE Diagram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759125" y="1837427"/>
            <a:ext cx="2967487" cy="15441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250830" y="2609491"/>
            <a:ext cx="1984076" cy="5318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บิน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431985" y="1938702"/>
            <a:ext cx="180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Action</a:t>
            </a:r>
            <a:endParaRPr lang="th-TH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893499" y="3675190"/>
            <a:ext cx="4770408" cy="28797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ounded Rectangle 8"/>
          <p:cNvSpPr/>
          <p:nvPr/>
        </p:nvSpPr>
        <p:spPr>
          <a:xfrm>
            <a:off x="7076636" y="459582"/>
            <a:ext cx="4775110" cy="57474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893498" y="4791889"/>
            <a:ext cx="2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Game Play</a:t>
            </a:r>
            <a:endParaRPr lang="th-TH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524782" y="692225"/>
            <a:ext cx="274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Experience</a:t>
            </a:r>
            <a:endParaRPr lang="th-TH" sz="3600" dirty="0"/>
          </a:p>
        </p:txBody>
      </p:sp>
      <p:sp>
        <p:nvSpPr>
          <p:cNvPr id="12" name="Rectangle 11"/>
          <p:cNvSpPr/>
          <p:nvPr/>
        </p:nvSpPr>
        <p:spPr>
          <a:xfrm>
            <a:off x="4278703" y="4055293"/>
            <a:ext cx="1984076" cy="5318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เปิดด่านใหม่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78703" y="5659011"/>
            <a:ext cx="1984076" cy="5318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เก็บไอ</a:t>
            </a:r>
            <a:r>
              <a:rPr lang="th-TH" dirty="0" err="1" smtClean="0"/>
              <a:t>เทม</a:t>
            </a: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4279667" y="4853062"/>
            <a:ext cx="1984076" cy="5318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หลบสิ่งกีดขวาง</a:t>
            </a:r>
            <a:endParaRPr lang="th-TH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242868" y="3141337"/>
            <a:ext cx="250166" cy="772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89" y="792547"/>
            <a:ext cx="2143125" cy="21431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623237" y="3152306"/>
            <a:ext cx="1518421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การปกป้อง</a:t>
            </a:r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0776276" y="3319531"/>
            <a:ext cx="992038" cy="5318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ภูมิใจ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10678921" y="2254781"/>
            <a:ext cx="1086929" cy="5318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ความสุข</a:t>
            </a:r>
            <a:endParaRPr lang="th-TH" dirty="0"/>
          </a:p>
        </p:txBody>
      </p:sp>
      <p:sp>
        <p:nvSpPr>
          <p:cNvPr id="24" name="Rectangle 23"/>
          <p:cNvSpPr/>
          <p:nvPr/>
        </p:nvSpPr>
        <p:spPr>
          <a:xfrm>
            <a:off x="7242370" y="3866157"/>
            <a:ext cx="1681859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เอาชีวิตรอด</a:t>
            </a:r>
            <a:endParaRPr lang="th-TH" dirty="0"/>
          </a:p>
        </p:txBody>
      </p:sp>
      <p:sp>
        <p:nvSpPr>
          <p:cNvPr id="25" name="Rectangle 24"/>
          <p:cNvSpPr/>
          <p:nvPr/>
        </p:nvSpPr>
        <p:spPr>
          <a:xfrm>
            <a:off x="7545316" y="5516219"/>
            <a:ext cx="1285336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ความโลภ</a:t>
            </a:r>
            <a:endParaRPr lang="th-TH" dirty="0"/>
          </a:p>
        </p:txBody>
      </p:sp>
      <p:sp>
        <p:nvSpPr>
          <p:cNvPr id="26" name="Rectangle 25"/>
          <p:cNvSpPr/>
          <p:nvPr/>
        </p:nvSpPr>
        <p:spPr>
          <a:xfrm>
            <a:off x="9742950" y="1394252"/>
            <a:ext cx="1117393" cy="53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สนุก</a:t>
            </a:r>
            <a:endParaRPr lang="th-TH" dirty="0"/>
          </a:p>
        </p:txBody>
      </p:sp>
      <p:sp>
        <p:nvSpPr>
          <p:cNvPr id="27" name="Rectangle 26"/>
          <p:cNvSpPr/>
          <p:nvPr/>
        </p:nvSpPr>
        <p:spPr>
          <a:xfrm>
            <a:off x="10810064" y="5172297"/>
            <a:ext cx="924463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สะสม</a:t>
            </a:r>
            <a:endParaRPr lang="th-TH" dirty="0"/>
          </a:p>
        </p:txBody>
      </p:sp>
      <p:cxnSp>
        <p:nvCxnSpPr>
          <p:cNvPr id="30" name="Straight Arrow Connector 29"/>
          <p:cNvCxnSpPr>
            <a:stCxn id="14" idx="3"/>
            <a:endCxn id="24" idx="1"/>
          </p:cNvCxnSpPr>
          <p:nvPr/>
        </p:nvCxnSpPr>
        <p:spPr>
          <a:xfrm flipV="1">
            <a:off x="6263743" y="4132080"/>
            <a:ext cx="978627" cy="986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24" idx="1"/>
          </p:cNvCxnSpPr>
          <p:nvPr/>
        </p:nvCxnSpPr>
        <p:spPr>
          <a:xfrm flipV="1">
            <a:off x="6262779" y="4132080"/>
            <a:ext cx="979591" cy="189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25" idx="1"/>
          </p:cNvCxnSpPr>
          <p:nvPr/>
        </p:nvCxnSpPr>
        <p:spPr>
          <a:xfrm flipV="1">
            <a:off x="6262779" y="5782142"/>
            <a:ext cx="1282537" cy="142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3"/>
            <a:endCxn id="27" idx="1"/>
          </p:cNvCxnSpPr>
          <p:nvPr/>
        </p:nvCxnSpPr>
        <p:spPr>
          <a:xfrm flipV="1">
            <a:off x="8830652" y="5438220"/>
            <a:ext cx="1979412" cy="34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0"/>
            <a:endCxn id="23" idx="2"/>
          </p:cNvCxnSpPr>
          <p:nvPr/>
        </p:nvCxnSpPr>
        <p:spPr>
          <a:xfrm flipH="1" flipV="1">
            <a:off x="11222386" y="2786627"/>
            <a:ext cx="49909" cy="532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0"/>
            <a:endCxn id="22" idx="2"/>
          </p:cNvCxnSpPr>
          <p:nvPr/>
        </p:nvCxnSpPr>
        <p:spPr>
          <a:xfrm flipH="1" flipV="1">
            <a:off x="11272295" y="3851377"/>
            <a:ext cx="1" cy="1320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4" idx="0"/>
            <a:endCxn id="21" idx="2"/>
          </p:cNvCxnSpPr>
          <p:nvPr/>
        </p:nvCxnSpPr>
        <p:spPr>
          <a:xfrm flipV="1">
            <a:off x="8083300" y="3684152"/>
            <a:ext cx="1299148" cy="182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1" idx="3"/>
            <a:endCxn id="22" idx="1"/>
          </p:cNvCxnSpPr>
          <p:nvPr/>
        </p:nvCxnSpPr>
        <p:spPr>
          <a:xfrm>
            <a:off x="10141658" y="3418229"/>
            <a:ext cx="634618" cy="1672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3"/>
            <a:endCxn id="22" idx="1"/>
          </p:cNvCxnSpPr>
          <p:nvPr/>
        </p:nvCxnSpPr>
        <p:spPr>
          <a:xfrm flipV="1">
            <a:off x="8924229" y="3585454"/>
            <a:ext cx="1852047" cy="546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582236" y="4707757"/>
            <a:ext cx="1285128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ความแค้น</a:t>
            </a:r>
            <a:endParaRPr lang="th-TH" dirty="0"/>
          </a:p>
        </p:txBody>
      </p:sp>
      <p:cxnSp>
        <p:nvCxnSpPr>
          <p:cNvPr id="81" name="Straight Arrow Connector 80"/>
          <p:cNvCxnSpPr>
            <a:stCxn id="25" idx="0"/>
            <a:endCxn id="80" idx="2"/>
          </p:cNvCxnSpPr>
          <p:nvPr/>
        </p:nvCxnSpPr>
        <p:spPr>
          <a:xfrm flipV="1">
            <a:off x="8187984" y="5239603"/>
            <a:ext cx="36816" cy="276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48773" y="4579437"/>
            <a:ext cx="1319512" cy="5318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ความโกรธ</a:t>
            </a:r>
            <a:endParaRPr lang="th-TH" dirty="0"/>
          </a:p>
        </p:txBody>
      </p:sp>
      <p:cxnSp>
        <p:nvCxnSpPr>
          <p:cNvPr id="86" name="Straight Arrow Connector 85"/>
          <p:cNvCxnSpPr>
            <a:stCxn id="23" idx="0"/>
            <a:endCxn id="26" idx="3"/>
          </p:cNvCxnSpPr>
          <p:nvPr/>
        </p:nvCxnSpPr>
        <p:spPr>
          <a:xfrm flipH="1" flipV="1">
            <a:off x="10860343" y="1660175"/>
            <a:ext cx="362043" cy="594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3"/>
            <a:endCxn id="85" idx="1"/>
          </p:cNvCxnSpPr>
          <p:nvPr/>
        </p:nvCxnSpPr>
        <p:spPr>
          <a:xfrm flipV="1">
            <a:off x="8867364" y="4845360"/>
            <a:ext cx="881409" cy="128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0"/>
            <a:endCxn id="26" idx="2"/>
          </p:cNvCxnSpPr>
          <p:nvPr/>
        </p:nvCxnSpPr>
        <p:spPr>
          <a:xfrm flipH="1" flipV="1">
            <a:off x="10301647" y="1926098"/>
            <a:ext cx="106882" cy="2653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9" y="1436304"/>
            <a:ext cx="1494355" cy="531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ความอยากรู้</a:t>
            </a:r>
            <a:endParaRPr lang="th-TH" dirty="0"/>
          </a:p>
        </p:txBody>
      </p:sp>
      <p:cxnSp>
        <p:nvCxnSpPr>
          <p:cNvPr id="106" name="Straight Arrow Connector 105"/>
          <p:cNvCxnSpPr>
            <a:stCxn id="12" idx="3"/>
            <a:endCxn id="105" idx="1"/>
          </p:cNvCxnSpPr>
          <p:nvPr/>
        </p:nvCxnSpPr>
        <p:spPr>
          <a:xfrm flipV="1">
            <a:off x="6262779" y="1702227"/>
            <a:ext cx="1147680" cy="2618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402243" y="2444133"/>
            <a:ext cx="1984076" cy="5318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ความตื่นเต้น</a:t>
            </a:r>
            <a:endParaRPr lang="th-TH" dirty="0"/>
          </a:p>
        </p:txBody>
      </p:sp>
      <p:cxnSp>
        <p:nvCxnSpPr>
          <p:cNvPr id="91" name="Straight Arrow Connector 90"/>
          <p:cNvCxnSpPr>
            <a:stCxn id="24" idx="0"/>
            <a:endCxn id="90" idx="2"/>
          </p:cNvCxnSpPr>
          <p:nvPr/>
        </p:nvCxnSpPr>
        <p:spPr>
          <a:xfrm flipV="1">
            <a:off x="8083300" y="2975979"/>
            <a:ext cx="310981" cy="890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0"/>
            <a:endCxn id="26" idx="1"/>
          </p:cNvCxnSpPr>
          <p:nvPr/>
        </p:nvCxnSpPr>
        <p:spPr>
          <a:xfrm flipV="1">
            <a:off x="8394281" y="1660175"/>
            <a:ext cx="1348669" cy="783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80"/>
          <p:cNvCxnSpPr>
            <a:stCxn id="24" idx="2"/>
            <a:endCxn id="80" idx="0"/>
          </p:cNvCxnSpPr>
          <p:nvPr/>
        </p:nvCxnSpPr>
        <p:spPr>
          <a:xfrm>
            <a:off x="8083300" y="4398003"/>
            <a:ext cx="141500" cy="309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  <a:r>
              <a:rPr lang="th-TH" dirty="0"/>
              <a:t> </a:t>
            </a:r>
            <a:r>
              <a:rPr lang="en-US" dirty="0"/>
              <a:t>&amp; Maps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73" y="2093976"/>
            <a:ext cx="2050211" cy="2050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827" y="4147695"/>
            <a:ext cx="219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</a:t>
            </a:r>
            <a:endParaRPr lang="th-T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08" y="1804358"/>
            <a:ext cx="3076755" cy="3076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70143" y="4144187"/>
            <a:ext cx="258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Pinky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358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r>
              <a:rPr lang="th-TH" dirty="0" smtClean="0"/>
              <a:t> </a:t>
            </a:r>
            <a:r>
              <a:rPr lang="en-US" dirty="0" smtClean="0"/>
              <a:t>&amp; Maps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11" y="2093976"/>
            <a:ext cx="3390181" cy="4138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72" y="2093977"/>
            <a:ext cx="3945139" cy="4138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9468" y="2093975"/>
            <a:ext cx="3784003" cy="41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08" y="696527"/>
            <a:ext cx="10058400" cy="96837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39" y="2500093"/>
            <a:ext cx="838329" cy="838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31" y="2500094"/>
            <a:ext cx="838328" cy="838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23" y="2500094"/>
            <a:ext cx="838328" cy="838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15" y="2500094"/>
            <a:ext cx="838328" cy="838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07" y="2500094"/>
            <a:ext cx="838328" cy="83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9" y="3942272"/>
            <a:ext cx="1875446" cy="18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288</TotalTime>
  <Words>210</Words>
  <Application>Microsoft Office PowerPoint</Application>
  <PresentationFormat>แบบจอกว้าง</PresentationFormat>
  <Paragraphs>43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6" baseType="lpstr">
      <vt:lpstr>Arial Rounded MT Bold</vt:lpstr>
      <vt:lpstr>Bradley Hand ITC</vt:lpstr>
      <vt:lpstr>Brush Script MT</vt:lpstr>
      <vt:lpstr>JasmineUPC</vt:lpstr>
      <vt:lpstr>Rockwell</vt:lpstr>
      <vt:lpstr>Rockwell Condensed</vt:lpstr>
      <vt:lpstr>Wingdings</vt:lpstr>
      <vt:lpstr>Wood Type</vt:lpstr>
      <vt:lpstr>งานนำเสนอ PowerPoint</vt:lpstr>
      <vt:lpstr>งานนำเสนอ PowerPoint</vt:lpstr>
      <vt:lpstr>try to not hothead</vt:lpstr>
      <vt:lpstr>Introduction</vt:lpstr>
      <vt:lpstr>AGE Diagram</vt:lpstr>
      <vt:lpstr>character &amp; Maps</vt:lpstr>
      <vt:lpstr>character &amp; Maps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CSITGIS</cp:lastModifiedBy>
  <cp:revision>28</cp:revision>
  <dcterms:created xsi:type="dcterms:W3CDTF">2017-11-08T14:39:34Z</dcterms:created>
  <dcterms:modified xsi:type="dcterms:W3CDTF">2017-11-09T06:37:02Z</dcterms:modified>
</cp:coreProperties>
</file>