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6DA8-1034-74D3-0969-F661AA50A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8AC34-0AFE-575A-F674-641AFFE87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4D9A-56AB-3FA2-ADCE-982D9437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A4E-A54D-4EF3-AE5C-5BBDEAA38D3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2592-DF76-70C9-4360-1B3B6123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312A-7240-0E13-547F-943263D1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3AF9-81D9-45BD-957F-5E96AF06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53B1-78BC-7332-1D01-F05DF7FE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2FE7A-0944-7D6F-0966-6C1D909D0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C4FC-E97E-E527-02A7-B63AB34B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A4E-A54D-4EF3-AE5C-5BBDEAA38D3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6E83-BEE1-F07B-E9CF-60FBE88B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988E-EF47-A8F3-4184-5B6C29E0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3AF9-81D9-45BD-957F-5E96AF06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823B1-89C5-B670-21FA-F531F9C8E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21AAA-A522-5F42-CBA0-B368DB021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DB14-0559-05F8-B3BB-4FD42EF4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A4E-A54D-4EF3-AE5C-5BBDEAA38D3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3054-17E6-0A1F-3E62-782BF808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8C599-D0D4-0909-781D-DA565599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3AF9-81D9-45BD-957F-5E96AF06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3716-E029-BB97-AF4B-668979A9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ED9D-80FF-D2AE-0240-FA93E73D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505EE-4AAE-8BDE-B6FC-9A3B5778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A4E-A54D-4EF3-AE5C-5BBDEAA38D3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C278B-2EEF-C78E-4062-F32DAC8A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F9FD-AE7C-2B92-615B-3E91B340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3AF9-81D9-45BD-957F-5E96AF06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DA5F-3949-E5BA-2352-DC76E3C8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FDD6E-732B-4E95-1B3E-6CCAE63B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B8A7-577A-2B4D-CB52-F2B0ECF4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A4E-A54D-4EF3-AE5C-5BBDEAA38D3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AB609-E9FC-060A-F8B7-E735FDEF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478E-2BB3-7E3B-2514-6AC6EF6C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3AF9-81D9-45BD-957F-5E96AF06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7AEC-C65D-34B2-0D2F-17927CB9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1A4E-F385-79DF-2821-5E02DFB5A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BB74A-1DBE-FA71-1F17-F19C1E6D7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E5466-E8C5-C1CD-9794-3A76860F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A4E-A54D-4EF3-AE5C-5BBDEAA38D3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5A6EC-61FF-88E7-7065-939E5E57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B82E1-2606-1BE8-E77E-BE7ECB98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3AF9-81D9-45BD-957F-5E96AF06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8184-B0C8-B9A8-922D-62841CA7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74A83-4DB2-DB60-7674-C3B51EBF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B0D27-802C-E6B8-9E12-CA005F848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E4ABC-F524-A539-6733-7FEA4B910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A0F-E46C-A35B-FB91-0933F340B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344C3-992A-0DC2-9CB3-4AEEBD42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A4E-A54D-4EF3-AE5C-5BBDEAA38D3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F4389-54CB-3F8B-2E9D-4FC90223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2F588-9A92-4C17-3D24-6B9540B5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3AF9-81D9-45BD-957F-5E96AF06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1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4B5B-3D32-8420-3049-D7A9B304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CCCA4-D40C-39F3-403D-1E80562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A4E-A54D-4EF3-AE5C-5BBDEAA38D3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BB11F-F162-8354-864D-6895E0DB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776B1-12C2-6C1D-33EF-5F3A23E9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3AF9-81D9-45BD-957F-5E96AF06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0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2F1BE-9017-91BA-87AC-FB7D57C0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A4E-A54D-4EF3-AE5C-5BBDEAA38D3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6351-7E75-5DFD-8C66-5302341C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30AE4-7C66-0686-FF3D-5D409B92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3AF9-81D9-45BD-957F-5E96AF06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7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5262-D5ED-E061-BD0C-82467183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7B50-E338-A6C1-3CB4-260EEB4FD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DC71D-750C-B4CD-348E-C5A1654DD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47A9-695D-71F2-CDBB-7B0EB5F0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A4E-A54D-4EF3-AE5C-5BBDEAA38D3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692D7-3595-5E28-A899-DC45BCD4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2FD7C-7B97-D477-0650-A255AFB5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3AF9-81D9-45BD-957F-5E96AF06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19DE-D18F-0437-E25D-2158B76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3A603-BBBD-948A-C06C-7A851EC06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99B75-DCFA-2DB5-2BC8-5D1592453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F612-2FC4-24B0-8A95-A6D764ED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4A4E-A54D-4EF3-AE5C-5BBDEAA38D3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CD629-E7FD-D71B-EA63-6FB631B8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0AC7-0936-23AA-AFC5-F1F3C947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3AF9-81D9-45BD-957F-5E96AF06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3EE5F-1FDA-679C-56D7-92104CE8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62167-1B42-EF85-2E43-1395F675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F4265-95AA-071B-3A7D-0C243A6B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4A4E-A54D-4EF3-AE5C-5BBDEAA38D3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FBDC2-EAD1-38EA-4233-E9AA52B68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3736-C683-5DE2-1308-8C1B71D9C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3AF9-81D9-45BD-957F-5E96AF06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C130C-3685-EE13-2B2E-16344206C501}"/>
              </a:ext>
            </a:extLst>
          </p:cNvPr>
          <p:cNvSpPr/>
          <p:nvPr/>
        </p:nvSpPr>
        <p:spPr>
          <a:xfrm>
            <a:off x="2635134" y="1417320"/>
            <a:ext cx="2842952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44D02-36AB-8C78-51D8-50467C082F14}"/>
              </a:ext>
            </a:extLst>
          </p:cNvPr>
          <p:cNvSpPr/>
          <p:nvPr/>
        </p:nvSpPr>
        <p:spPr>
          <a:xfrm>
            <a:off x="7168342" y="1417320"/>
            <a:ext cx="4253343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8C0D5-8417-544E-D78C-CB5CD1C447BE}"/>
              </a:ext>
            </a:extLst>
          </p:cNvPr>
          <p:cNvSpPr/>
          <p:nvPr/>
        </p:nvSpPr>
        <p:spPr>
          <a:xfrm>
            <a:off x="2635134" y="1812175"/>
            <a:ext cx="2842952" cy="1778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6BB32-E722-396B-1B87-3AF8C6EB681A}"/>
              </a:ext>
            </a:extLst>
          </p:cNvPr>
          <p:cNvSpPr/>
          <p:nvPr/>
        </p:nvSpPr>
        <p:spPr>
          <a:xfrm>
            <a:off x="4056610" y="2739044"/>
            <a:ext cx="1271847" cy="76477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FD1B5-57F2-5BB9-92D9-D16B63DEC40B}"/>
              </a:ext>
            </a:extLst>
          </p:cNvPr>
          <p:cNvSpPr/>
          <p:nvPr/>
        </p:nvSpPr>
        <p:spPr>
          <a:xfrm>
            <a:off x="7168343" y="1812174"/>
            <a:ext cx="4253344" cy="1778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A7C594-3361-4861-40E4-F13EB3C4B304}"/>
              </a:ext>
            </a:extLst>
          </p:cNvPr>
          <p:cNvSpPr/>
          <p:nvPr/>
        </p:nvSpPr>
        <p:spPr>
          <a:xfrm>
            <a:off x="7317972" y="1974273"/>
            <a:ext cx="1271847" cy="76477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Buffer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7D1C12-15AE-97DB-3D74-64E89069CF8A}"/>
              </a:ext>
            </a:extLst>
          </p:cNvPr>
          <p:cNvSpPr/>
          <p:nvPr/>
        </p:nvSpPr>
        <p:spPr>
          <a:xfrm>
            <a:off x="4056610" y="2094807"/>
            <a:ext cx="3261362" cy="55695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Method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9A4A48-DA1C-CB7B-51F4-B7C9178E6560}"/>
              </a:ext>
            </a:extLst>
          </p:cNvPr>
          <p:cNvSpPr/>
          <p:nvPr/>
        </p:nvSpPr>
        <p:spPr>
          <a:xfrm flipH="1">
            <a:off x="5328457" y="2862349"/>
            <a:ext cx="3092336" cy="55695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Method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9F5864-0401-3762-BC0A-ACE2358CA0C2}"/>
              </a:ext>
            </a:extLst>
          </p:cNvPr>
          <p:cNvSpPr/>
          <p:nvPr/>
        </p:nvSpPr>
        <p:spPr>
          <a:xfrm>
            <a:off x="9080272" y="2034539"/>
            <a:ext cx="2061556" cy="13341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Calculate X</a:t>
            </a:r>
            <a:r>
              <a:rPr lang="en-US" sz="1600" baseline="-25000" dirty="0"/>
              <a:t>n+1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X</a:t>
            </a:r>
            <a:r>
              <a:rPr lang="en-US" sz="1600" baseline="-25000" dirty="0"/>
              <a:t>n+1 </a:t>
            </a:r>
            <a:r>
              <a:rPr lang="en-US" sz="1600" dirty="0"/>
              <a:t> = </a:t>
            </a:r>
            <a:r>
              <a:rPr lang="en-US" sz="1600" dirty="0" err="1"/>
              <a:t>rX</a:t>
            </a:r>
            <a:r>
              <a:rPr lang="en-US" sz="1600" baseline="-25000" dirty="0" err="1"/>
              <a:t>n</a:t>
            </a:r>
            <a:r>
              <a:rPr lang="en-US" sz="1600" dirty="0"/>
              <a:t>(1-X</a:t>
            </a:r>
            <a:r>
              <a:rPr lang="en-US" sz="1600" baseline="-25000" dirty="0"/>
              <a:t>n</a:t>
            </a:r>
            <a:r>
              <a:rPr lang="en-US" sz="1600" dirty="0"/>
              <a:t>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8E83143-5745-C5E9-FB80-A00A6D7FD85C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V="1">
            <a:off x="8589819" y="2034539"/>
            <a:ext cx="1521231" cy="322120"/>
          </a:xfrm>
          <a:prstGeom prst="bentConnector4">
            <a:avLst>
              <a:gd name="adj1" fmla="val 16120"/>
              <a:gd name="adj2" fmla="val 18967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9CDE17A-0F84-8B16-7E9E-F6E6E8C6BA19}"/>
              </a:ext>
            </a:extLst>
          </p:cNvPr>
          <p:cNvCxnSpPr>
            <a:stCxn id="13" idx="1"/>
            <a:endCxn id="12" idx="1"/>
          </p:cNvCxnSpPr>
          <p:nvPr/>
        </p:nvCxnSpPr>
        <p:spPr>
          <a:xfrm rot="10800000" flipV="1">
            <a:off x="8420794" y="2701636"/>
            <a:ext cx="659479" cy="439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C31DD4B-AA6C-A883-7EE4-640535E6120C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5400000" flipH="1">
            <a:off x="2969721" y="2504209"/>
            <a:ext cx="2173778" cy="12700"/>
          </a:xfrm>
          <a:prstGeom prst="bentConnector5">
            <a:avLst>
              <a:gd name="adj1" fmla="val -71319"/>
              <a:gd name="adj2" fmla="val 21763638"/>
              <a:gd name="adj3" fmla="val 14761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68B97-7C20-1B7D-599D-F148F4EEB50C}"/>
              </a:ext>
            </a:extLst>
          </p:cNvPr>
          <p:cNvSpPr/>
          <p:nvPr/>
        </p:nvSpPr>
        <p:spPr>
          <a:xfrm>
            <a:off x="2706774" y="2758440"/>
            <a:ext cx="1271847" cy="76477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7EC8C7-7223-1F15-B02E-CC30088FB56A}"/>
              </a:ext>
            </a:extLst>
          </p:cNvPr>
          <p:cNvSpPr/>
          <p:nvPr/>
        </p:nvSpPr>
        <p:spPr>
          <a:xfrm>
            <a:off x="2709948" y="1925782"/>
            <a:ext cx="1271847" cy="76477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SetBuffer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C99539C-C6F1-9854-836B-2DDF8F686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587792" y="3293339"/>
            <a:ext cx="3162741" cy="8573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E9D66C-5293-9BE9-1DDE-EB416A91C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869307" y="1118290"/>
            <a:ext cx="3162741" cy="8573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A55FE34-469B-A583-F4A6-2CA527783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533" y="4784668"/>
            <a:ext cx="6982799" cy="20672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829465E-0BE8-E25D-00BA-6E458C0BC8C1}"/>
              </a:ext>
            </a:extLst>
          </p:cNvPr>
          <p:cNvSpPr txBox="1"/>
          <p:nvPr/>
        </p:nvSpPr>
        <p:spPr>
          <a:xfrm>
            <a:off x="3778133" y="544068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</a:t>
            </a:r>
            <a:r>
              <a:rPr lang="th-TH" dirty="0"/>
              <a:t>การ </a:t>
            </a:r>
            <a:r>
              <a:rPr lang="en-US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66080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Natkanin Ponpinij</dc:creator>
  <cp:lastModifiedBy>Natkanin Ponpinij</cp:lastModifiedBy>
  <cp:revision>4</cp:revision>
  <dcterms:created xsi:type="dcterms:W3CDTF">2023-12-11T07:02:28Z</dcterms:created>
  <dcterms:modified xsi:type="dcterms:W3CDTF">2023-12-11T07:11:33Z</dcterms:modified>
</cp:coreProperties>
</file>