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-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A204-4C7E-0D44-8AC8-98A9679F3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DA67-9CE0-894E-816A-917879DD2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8FDC-5515-3F46-BE18-F41F069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84F6-0492-9742-81D8-C709CA8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506-1613-D649-ACEC-F0F2474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A24-298F-C84D-B49A-2C3EB163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CCF7A-DDEB-A14C-9C60-9BBA2BB3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F71B-2383-F64A-8C31-E1731FC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890C-48C4-7746-89E4-0613359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E16F-250F-DB4F-BDD7-DDE5CD0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CCF0A-C5CC-7A41-A3A6-3E88C1469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4AB37-C1FA-9445-85B5-1007D2C3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37E-677D-A340-8D90-A2A432A5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8DB7-2749-AC41-82E3-5906F9F6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40CE-9707-1345-94F8-AF1EFB62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CB5C-295A-664F-B722-7EB19249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9703-AB54-5C42-9C31-0C914CC0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DF10-EBF1-7443-81AF-168FC3B0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FFD5-9DD0-2543-BBBA-E63E0D75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2A8-9574-9A4E-A244-F17F6E83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B15F-7191-A041-A898-34906A8B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A481-1A80-6944-9596-04B26C8E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2CA0-3353-2144-8243-D740B77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BED9-98C2-FE44-BA5E-E29BD367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E33-FB06-BD41-AF8A-B23D743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E694-8C75-A04E-83A5-1FF2EE30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23FE-56D0-7547-B80C-E911379E8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DE46-697D-4147-A43F-14DDB34BB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B31-50EB-444C-9FC4-518774C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A6A5-3D7F-5B4E-895D-FF474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D10E-8547-C948-8DDB-0F2E78E1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F672-DEF5-B146-9CCF-12B8A866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DDAF-B3D8-E549-B346-DD955A8E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19C7-6BDC-7147-BE27-B572A440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89F4-787D-2548-99D0-0B9F1452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9D17-BEF1-6D4F-A9E1-A4DD6B455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B7094-686E-8941-85B6-E4D7AA22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73AE-445D-CC40-8686-DEA7EFEE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B6ACA-115F-5644-B97F-AC41104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635-B1EE-3644-B924-A1D8CC8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EC92C-97C1-AF4D-9114-7A64F7FF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A9E12-133B-144E-A80F-7F0130E6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6AA3C-3147-C446-A1EB-C445ECB3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92870-2217-6D4A-B7AE-B584333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3342A-3DFB-E34D-B799-7236EFAE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1306-F27B-1D4F-9432-ED416D68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B26-70CB-AB4C-A2B9-9F756559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ADC1-B292-524F-9148-4316D447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1E2C-CACF-0247-A73C-4D5A0A7A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C05C-1D79-E843-8680-E7CC202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14DD-448A-E745-9821-6F1B4AC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543A-819B-1140-BD9F-D3290D5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1349-87F3-B948-8157-16402EE1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11E1D-6591-5A4C-B69B-CD3FF2D50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07EE-E261-F642-A039-83ACA83E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688E-F1DB-B844-90D6-C451D303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6A3C-0589-F548-A193-E921C6A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9176-D262-ED4A-9DB4-F23A514E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77AB1-E564-EB41-8E7E-6CAADBF8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665A-0B40-5040-8861-0DF18740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7647-2695-9942-9553-58CE5A3E0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946-6B48-AE44-B444-CD9A353E3B7B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6788-BF90-5147-9A21-8E4AECBC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4F-141A-AB4A-940F-3F87100F0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DDB-9902-0544-8DFC-B6A45D298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F4D8A-8603-1C46-AE81-67E76806173E}"/>
              </a:ext>
            </a:extLst>
          </p:cNvPr>
          <p:cNvSpPr/>
          <p:nvPr/>
        </p:nvSpPr>
        <p:spPr>
          <a:xfrm>
            <a:off x="4532213" y="1822077"/>
            <a:ext cx="1316137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313C5-2F91-C847-B44F-5D4CFF559AC4}"/>
              </a:ext>
            </a:extLst>
          </p:cNvPr>
          <p:cNvSpPr/>
          <p:nvPr/>
        </p:nvSpPr>
        <p:spPr>
          <a:xfrm>
            <a:off x="7080818" y="1834777"/>
            <a:ext cx="216478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4474D-ADBF-AB41-8C8A-A15B56DE41C7}"/>
              </a:ext>
            </a:extLst>
          </p:cNvPr>
          <p:cNvSpPr/>
          <p:nvPr/>
        </p:nvSpPr>
        <p:spPr>
          <a:xfrm>
            <a:off x="4554202" y="2476127"/>
            <a:ext cx="148464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533C-F12F-E14C-9C48-653C0E09C39D}"/>
              </a:ext>
            </a:extLst>
          </p:cNvPr>
          <p:cNvSpPr txBox="1"/>
          <p:nvPr/>
        </p:nvSpPr>
        <p:spPr>
          <a:xfrm>
            <a:off x="1481958" y="1627001"/>
            <a:ext cx="8776762" cy="131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09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4509989" y="1819381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7083992" y="1829012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4558598" y="2467532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4558598" y="3110444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4558598" y="375859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8991564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12050" y="4936728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Each layer inherits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mappings and 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7857841" y="2308047"/>
            <a:ext cx="0" cy="1579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 flipH="1">
            <a:off x="6667501" y="2541509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6667501" y="3189209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>
            <a:off x="6667501" y="3887709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5405579" y="2218605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8C7910-7045-A645-93EA-B98B5E088026}"/>
              </a:ext>
            </a:extLst>
          </p:cNvPr>
          <p:cNvCxnSpPr>
            <a:cxnSpLocks/>
          </p:cNvCxnSpPr>
          <p:nvPr/>
        </p:nvCxnSpPr>
        <p:spPr>
          <a:xfrm>
            <a:off x="8764729" y="2232610"/>
            <a:ext cx="0" cy="754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F6CF8-7872-4948-BE0A-79DEDF5C11CE}"/>
              </a:ext>
            </a:extLst>
          </p:cNvPr>
          <p:cNvCxnSpPr>
            <a:cxnSpLocks/>
          </p:cNvCxnSpPr>
          <p:nvPr/>
        </p:nvCxnSpPr>
        <p:spPr>
          <a:xfrm>
            <a:off x="5399229" y="2308047"/>
            <a:ext cx="3359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537E1-48AC-574B-A6E8-439744DDD591}"/>
              </a:ext>
            </a:extLst>
          </p:cNvPr>
          <p:cNvSpPr/>
          <p:nvPr/>
        </p:nvSpPr>
        <p:spPr>
          <a:xfrm>
            <a:off x="4509989" y="1819381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F788E-29FF-F848-9340-462D1A0B7346}"/>
              </a:ext>
            </a:extLst>
          </p:cNvPr>
          <p:cNvSpPr/>
          <p:nvPr/>
        </p:nvSpPr>
        <p:spPr>
          <a:xfrm>
            <a:off x="7083992" y="1829012"/>
            <a:ext cx="2148908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AF2B4-F4DC-BB4C-833D-B7507DE33AA3}"/>
              </a:ext>
            </a:extLst>
          </p:cNvPr>
          <p:cNvSpPr/>
          <p:nvPr/>
        </p:nvSpPr>
        <p:spPr>
          <a:xfrm>
            <a:off x="3059296" y="2478725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3B621-5AFE-B246-B452-340E33A4B6FB}"/>
              </a:ext>
            </a:extLst>
          </p:cNvPr>
          <p:cNvSpPr/>
          <p:nvPr/>
        </p:nvSpPr>
        <p:spPr>
          <a:xfrm>
            <a:off x="3059296" y="3111254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FAE77-F4B0-0749-B524-8ECADAB1528C}"/>
              </a:ext>
            </a:extLst>
          </p:cNvPr>
          <p:cNvSpPr/>
          <p:nvPr/>
        </p:nvSpPr>
        <p:spPr>
          <a:xfrm>
            <a:off x="3059296" y="3762833"/>
            <a:ext cx="151200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75E61F-6AFA-D240-A6E9-F58E3D1874A8}"/>
              </a:ext>
            </a:extLst>
          </p:cNvPr>
          <p:cNvSpPr/>
          <p:nvPr/>
        </p:nvSpPr>
        <p:spPr>
          <a:xfrm>
            <a:off x="5612894" y="2460262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F712CB-AD97-514B-A164-9A809064A513}"/>
              </a:ext>
            </a:extLst>
          </p:cNvPr>
          <p:cNvSpPr/>
          <p:nvPr/>
        </p:nvSpPr>
        <p:spPr>
          <a:xfrm>
            <a:off x="6205439" y="3111254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C1C64-B1F8-D94F-A53A-79FBD7A97994}"/>
              </a:ext>
            </a:extLst>
          </p:cNvPr>
          <p:cNvSpPr/>
          <p:nvPr/>
        </p:nvSpPr>
        <p:spPr>
          <a:xfrm>
            <a:off x="6205439" y="3751240"/>
            <a:ext cx="1370112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A2363-A2E6-044A-926B-6DA24DC33410}"/>
              </a:ext>
            </a:extLst>
          </p:cNvPr>
          <p:cNvSpPr/>
          <p:nvPr/>
        </p:nvSpPr>
        <p:spPr>
          <a:xfrm>
            <a:off x="8787894" y="3742210"/>
            <a:ext cx="2140455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43DFD-DAEC-E449-B2DA-2B25E7F649B7}"/>
              </a:ext>
            </a:extLst>
          </p:cNvPr>
          <p:cNvSpPr txBox="1"/>
          <p:nvPr/>
        </p:nvSpPr>
        <p:spPr>
          <a:xfrm>
            <a:off x="1481958" y="1627001"/>
            <a:ext cx="10280378" cy="2611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 +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_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&lt;layer&gt;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63E35E-1094-3A4C-B177-FB514643CD7D}"/>
              </a:ext>
            </a:extLst>
          </p:cNvPr>
          <p:cNvSpPr txBox="1"/>
          <p:nvPr/>
        </p:nvSpPr>
        <p:spPr>
          <a:xfrm>
            <a:off x="7531100" y="4548541"/>
            <a:ext cx="377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merican Typewriter" panose="02090604020004020304" pitchFamily="18" charset="77"/>
              </a:rPr>
              <a:t>Either </a:t>
            </a:r>
            <a:r>
              <a:rPr lang="en-US" sz="2800" dirty="0" err="1">
                <a:latin typeface="American Typewriter" panose="02090604020004020304" pitchFamily="18" charset="77"/>
              </a:rPr>
              <a:t>aesthestic</a:t>
            </a:r>
            <a:r>
              <a:rPr lang="en-US" sz="2800" dirty="0">
                <a:latin typeface="American Typewriter" panose="02090604020004020304" pitchFamily="18" charset="77"/>
              </a:rPr>
              <a:t> and/or data can be overwritten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FD9C08-7C89-6D48-8F35-B03E7822F493}"/>
              </a:ext>
            </a:extLst>
          </p:cNvPr>
          <p:cNvCxnSpPr>
            <a:cxnSpLocks/>
          </p:cNvCxnSpPr>
          <p:nvPr/>
        </p:nvCxnSpPr>
        <p:spPr>
          <a:xfrm>
            <a:off x="8911941" y="2232610"/>
            <a:ext cx="0" cy="956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44CB4-EE5D-BE49-BD2D-FF2165CDF347}"/>
              </a:ext>
            </a:extLst>
          </p:cNvPr>
          <p:cNvCxnSpPr>
            <a:cxnSpLocks/>
          </p:cNvCxnSpPr>
          <p:nvPr/>
        </p:nvCxnSpPr>
        <p:spPr>
          <a:xfrm>
            <a:off x="8907319" y="3189209"/>
            <a:ext cx="1" cy="468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88368A-D05A-2E4D-897F-CD74B7913037}"/>
              </a:ext>
            </a:extLst>
          </p:cNvPr>
          <p:cNvCxnSpPr>
            <a:cxnSpLocks/>
          </p:cNvCxnSpPr>
          <p:nvPr/>
        </p:nvCxnSpPr>
        <p:spPr>
          <a:xfrm flipH="1">
            <a:off x="7716980" y="3189209"/>
            <a:ext cx="11903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E37A53-1084-D243-8C9F-7DF4E517D429}"/>
              </a:ext>
            </a:extLst>
          </p:cNvPr>
          <p:cNvCxnSpPr>
            <a:cxnSpLocks/>
          </p:cNvCxnSpPr>
          <p:nvPr/>
        </p:nvCxnSpPr>
        <p:spPr>
          <a:xfrm flipH="1">
            <a:off x="8134776" y="2547859"/>
            <a:ext cx="7725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16628-1538-764A-93D3-B3E3BCA9EBDB}"/>
              </a:ext>
            </a:extLst>
          </p:cNvPr>
          <p:cNvCxnSpPr>
            <a:cxnSpLocks/>
          </p:cNvCxnSpPr>
          <p:nvPr/>
        </p:nvCxnSpPr>
        <p:spPr>
          <a:xfrm>
            <a:off x="5405579" y="2218605"/>
            <a:ext cx="0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889D09-ADEF-F549-B7DF-3EF45B5F2D91}"/>
              </a:ext>
            </a:extLst>
          </p:cNvPr>
          <p:cNvCxnSpPr>
            <a:cxnSpLocks/>
          </p:cNvCxnSpPr>
          <p:nvPr/>
        </p:nvCxnSpPr>
        <p:spPr>
          <a:xfrm flipH="1">
            <a:off x="5399230" y="2308047"/>
            <a:ext cx="3508089" cy="2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39D46-8929-694F-9F8F-7DA52DB2120A}"/>
              </a:ext>
            </a:extLst>
          </p:cNvPr>
          <p:cNvSpPr/>
          <p:nvPr/>
        </p:nvSpPr>
        <p:spPr>
          <a:xfrm>
            <a:off x="4509989" y="1801484"/>
            <a:ext cx="1339096" cy="4132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4FE81-FDFF-3845-B654-2812851876A8}"/>
              </a:ext>
            </a:extLst>
          </p:cNvPr>
          <p:cNvSpPr/>
          <p:nvPr/>
        </p:nvSpPr>
        <p:spPr>
          <a:xfrm>
            <a:off x="6648449" y="2478469"/>
            <a:ext cx="3395261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99DA-DBEB-F141-BF65-6275C05A5E23}"/>
              </a:ext>
            </a:extLst>
          </p:cNvPr>
          <p:cNvSpPr/>
          <p:nvPr/>
        </p:nvSpPr>
        <p:spPr>
          <a:xfrm>
            <a:off x="3689349" y="2478469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C05931-C108-8441-BE63-74D4F6D33917}"/>
              </a:ext>
            </a:extLst>
          </p:cNvPr>
          <p:cNvSpPr/>
          <p:nvPr/>
        </p:nvSpPr>
        <p:spPr>
          <a:xfrm>
            <a:off x="5581649" y="2499725"/>
            <a:ext cx="670283" cy="40359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60B18E-6578-1746-A1DA-1FAD7F4AB03C}"/>
              </a:ext>
            </a:extLst>
          </p:cNvPr>
          <p:cNvSpPr/>
          <p:nvPr/>
        </p:nvSpPr>
        <p:spPr>
          <a:xfrm>
            <a:off x="1960463" y="3089712"/>
            <a:ext cx="2582563" cy="48176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097A5-BA91-E14B-B2AC-B2327605E7A2}"/>
              </a:ext>
            </a:extLst>
          </p:cNvPr>
          <p:cNvSpPr/>
          <p:nvPr/>
        </p:nvSpPr>
        <p:spPr>
          <a:xfrm>
            <a:off x="3046313" y="1791818"/>
            <a:ext cx="1398607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19249-C338-B84B-9B22-935AF65A3B47}"/>
              </a:ext>
            </a:extLst>
          </p:cNvPr>
          <p:cNvSpPr/>
          <p:nvPr/>
        </p:nvSpPr>
        <p:spPr>
          <a:xfrm>
            <a:off x="2822936" y="2474041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39029-9C78-BD4F-B06E-4D3434E6ABCE}"/>
              </a:ext>
            </a:extLst>
          </p:cNvPr>
          <p:cNvSpPr/>
          <p:nvPr/>
        </p:nvSpPr>
        <p:spPr>
          <a:xfrm>
            <a:off x="4735693" y="2486741"/>
            <a:ext cx="804610" cy="42293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362A0-5E0A-7C46-80B9-A2EB286C0F5B}"/>
              </a:ext>
            </a:extLst>
          </p:cNvPr>
          <p:cNvSpPr txBox="1"/>
          <p:nvPr/>
        </p:nvSpPr>
        <p:spPr>
          <a:xfrm>
            <a:off x="1481958" y="1627001"/>
            <a:ext cx="9550219" cy="1964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ggplot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 =</a:t>
            </a:r>
            <a:r>
              <a:rPr lang="en-US" sz="28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&lt;data&gt;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aes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&lt;x&gt;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 =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&lt;y&gt;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&lt;other mappings&gt;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))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                      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geom_blank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503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24</cp:revision>
  <dcterms:created xsi:type="dcterms:W3CDTF">2019-11-04T03:08:13Z</dcterms:created>
  <dcterms:modified xsi:type="dcterms:W3CDTF">2019-11-04T12:41:32Z</dcterms:modified>
</cp:coreProperties>
</file>