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8"/>
    <p:restoredTop sz="94637"/>
  </p:normalViewPr>
  <p:slideViewPr>
    <p:cSldViewPr snapToGrid="0" snapToObjects="1">
      <p:cViewPr varScale="1">
        <p:scale>
          <a:sx n="97" d="100"/>
          <a:sy n="97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A204-4C7E-0D44-8AC8-98A9679F3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DA67-9CE0-894E-816A-917879DD2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8FDC-5515-3F46-BE18-F41F069C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84F6-0492-9742-81D8-C709CA8D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9506-1613-D649-ACEC-F0F24740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4A24-298F-C84D-B49A-2C3EB163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CCF7A-DDEB-A14C-9C60-9BBA2BB3F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F71B-2383-F64A-8C31-E1731FC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890C-48C4-7746-89E4-06133598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E16F-250F-DB4F-BDD7-DDE5CD0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CCF0A-C5CC-7A41-A3A6-3E88C1469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4AB37-C1FA-9445-85B5-1007D2C3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737E-677D-A340-8D90-A2A432A5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8DB7-2749-AC41-82E3-5906F9F6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440CE-9707-1345-94F8-AF1EFB62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CB5C-295A-664F-B722-7EB19249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9703-AB54-5C42-9C31-0C914CC0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DF10-EBF1-7443-81AF-168FC3B0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FFD5-9DD0-2543-BBBA-E63E0D75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B2A8-9574-9A4E-A244-F17F6E83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B15F-7191-A041-A898-34906A8B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A481-1A80-6944-9596-04B26C8E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62CA0-3353-2144-8243-D740B779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BED9-98C2-FE44-BA5E-E29BD367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EE33-FB06-BD41-AF8A-B23D743D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E694-8C75-A04E-83A5-1FF2EE30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23FE-56D0-7547-B80C-E911379E8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DE46-697D-4147-A43F-14DDB34B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9B31-50EB-444C-9FC4-518774CA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A6A5-3D7F-5B4E-895D-FF47492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6D10E-8547-C948-8DDB-0F2E78E1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F672-DEF5-B146-9CCF-12B8A866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1DDAF-B3D8-E549-B346-DD955A8EF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819C7-6BDC-7147-BE27-B572A4402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589F4-787D-2548-99D0-0B9F14527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19D17-BEF1-6D4F-A9E1-A4DD6B455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B7094-686E-8941-85B6-E4D7AA22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673AE-445D-CC40-8686-DEA7EFEE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B6ACA-115F-5644-B97F-AC411040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C635-B1EE-3644-B924-A1D8CC87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EC92C-97C1-AF4D-9114-7A64F7FF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A9E12-133B-144E-A80F-7F0130E6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6AA3C-3147-C446-A1EB-C445ECB3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6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92870-2217-6D4A-B7AE-B584333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3342A-3DFB-E34D-B799-7236EFAE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A1306-F27B-1D4F-9432-ED416D68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7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BB26-70CB-AB4C-A2B9-9F756559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ADC1-B292-524F-9148-4316D447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21E2C-CACF-0247-A73C-4D5A0A7A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2C05C-1D79-E843-8680-E7CC2026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414DD-448A-E745-9821-6F1B4AC3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A543A-819B-1140-BD9F-D3290D5A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1349-87F3-B948-8157-16402EE1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11E1D-6591-5A4C-B69B-CD3FF2D50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507EE-E261-F642-A039-83ACA83E3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D688E-F1DB-B844-90D6-C451D303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76A3C-0589-F548-A193-E921C6AE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F9176-D262-ED4A-9DB4-F23A514E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77AB1-E564-EB41-8E7E-6CAADBF8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5665A-0B40-5040-8861-0DF18740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7647-2695-9942-9553-58CE5A3E0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A946-6B48-AE44-B444-CD9A353E3B7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6788-BF90-5147-9A21-8E4AECBC1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074F-141A-AB4A-940F-3F87100F0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2533C-F12F-E14C-9C48-653C0E09C39D}"/>
              </a:ext>
            </a:extLst>
          </p:cNvPr>
          <p:cNvSpPr txBox="1"/>
          <p:nvPr/>
        </p:nvSpPr>
        <p:spPr>
          <a:xfrm>
            <a:off x="629599" y="1579092"/>
            <a:ext cx="10932801" cy="131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mapping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F4D8A-8603-1C46-AE81-67E76806173E}"/>
              </a:ext>
            </a:extLst>
          </p:cNvPr>
          <p:cNvSpPr/>
          <p:nvPr/>
        </p:nvSpPr>
        <p:spPr>
          <a:xfrm>
            <a:off x="3653930" y="1766355"/>
            <a:ext cx="1316137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313C5-2F91-C847-B44F-5D4CFF559AC4}"/>
              </a:ext>
            </a:extLst>
          </p:cNvPr>
          <p:cNvSpPr/>
          <p:nvPr/>
        </p:nvSpPr>
        <p:spPr>
          <a:xfrm>
            <a:off x="8363354" y="1766355"/>
            <a:ext cx="216478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4474D-ADBF-AB41-8C8A-A15B56DE41C7}"/>
              </a:ext>
            </a:extLst>
          </p:cNvPr>
          <p:cNvSpPr/>
          <p:nvPr/>
        </p:nvSpPr>
        <p:spPr>
          <a:xfrm>
            <a:off x="2644297" y="2416591"/>
            <a:ext cx="1484648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4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43DFD-DAEC-E449-B2DA-2B25E7F649B7}"/>
              </a:ext>
            </a:extLst>
          </p:cNvPr>
          <p:cNvSpPr txBox="1"/>
          <p:nvPr/>
        </p:nvSpPr>
        <p:spPr>
          <a:xfrm>
            <a:off x="1481958" y="1627001"/>
            <a:ext cx="7277954" cy="2611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     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     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537E1-48AC-574B-A6E8-439744DDD591}"/>
              </a:ext>
            </a:extLst>
          </p:cNvPr>
          <p:cNvSpPr/>
          <p:nvPr/>
        </p:nvSpPr>
        <p:spPr>
          <a:xfrm>
            <a:off x="3014145" y="1832283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F788E-29FF-F848-9340-462D1A0B7346}"/>
              </a:ext>
            </a:extLst>
          </p:cNvPr>
          <p:cNvSpPr/>
          <p:nvPr/>
        </p:nvSpPr>
        <p:spPr>
          <a:xfrm>
            <a:off x="5623212" y="1814063"/>
            <a:ext cx="2148908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AF2B4-F4DC-BB4C-833D-B7507DE33AA3}"/>
              </a:ext>
            </a:extLst>
          </p:cNvPr>
          <p:cNvSpPr/>
          <p:nvPr/>
        </p:nvSpPr>
        <p:spPr>
          <a:xfrm>
            <a:off x="3470253" y="2464912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3B621-5AFE-B246-B452-340E33A4B6FB}"/>
              </a:ext>
            </a:extLst>
          </p:cNvPr>
          <p:cNvSpPr/>
          <p:nvPr/>
        </p:nvSpPr>
        <p:spPr>
          <a:xfrm>
            <a:off x="3482128" y="3095681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FAE77-F4B0-0749-B524-8ECADAB1528C}"/>
              </a:ext>
            </a:extLst>
          </p:cNvPr>
          <p:cNvSpPr/>
          <p:nvPr/>
        </p:nvSpPr>
        <p:spPr>
          <a:xfrm>
            <a:off x="3489822" y="3758595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011AECD-09E6-9C40-BB29-3AB55459A0B0}"/>
              </a:ext>
            </a:extLst>
          </p:cNvPr>
          <p:cNvSpPr/>
          <p:nvPr/>
        </p:nvSpPr>
        <p:spPr>
          <a:xfrm>
            <a:off x="3144075" y="2298700"/>
            <a:ext cx="265875" cy="399302"/>
          </a:xfrm>
          <a:custGeom>
            <a:avLst/>
            <a:gdLst>
              <a:gd name="connsiteX0" fmla="*/ 113475 w 265875"/>
              <a:gd name="connsiteY0" fmla="*/ 0 h 399302"/>
              <a:gd name="connsiteX1" fmla="*/ 5525 w 265875"/>
              <a:gd name="connsiteY1" fmla="*/ 355600 h 399302"/>
              <a:gd name="connsiteX2" fmla="*/ 265875 w 265875"/>
              <a:gd name="connsiteY2" fmla="*/ 381000 h 39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75" h="399302">
                <a:moveTo>
                  <a:pt x="113475" y="0"/>
                </a:moveTo>
                <a:cubicBezTo>
                  <a:pt x="46800" y="146050"/>
                  <a:pt x="-19875" y="292100"/>
                  <a:pt x="5525" y="355600"/>
                </a:cubicBezTo>
                <a:cubicBezTo>
                  <a:pt x="30925" y="419100"/>
                  <a:pt x="148400" y="400050"/>
                  <a:pt x="265875" y="38100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D605C6-CE51-7E4E-B0BC-BC3B8D2DCB26}"/>
              </a:ext>
            </a:extLst>
          </p:cNvPr>
          <p:cNvSpPr/>
          <p:nvPr/>
        </p:nvSpPr>
        <p:spPr>
          <a:xfrm>
            <a:off x="2879463" y="2292350"/>
            <a:ext cx="549537" cy="990600"/>
          </a:xfrm>
          <a:custGeom>
            <a:avLst/>
            <a:gdLst>
              <a:gd name="connsiteX0" fmla="*/ 359037 w 549537"/>
              <a:gd name="connsiteY0" fmla="*/ 0 h 990600"/>
              <a:gd name="connsiteX1" fmla="*/ 3437 w 549537"/>
              <a:gd name="connsiteY1" fmla="*/ 774700 h 990600"/>
              <a:gd name="connsiteX2" fmla="*/ 549537 w 549537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537" h="990600">
                <a:moveTo>
                  <a:pt x="359037" y="0"/>
                </a:moveTo>
                <a:cubicBezTo>
                  <a:pt x="165362" y="304800"/>
                  <a:pt x="-28313" y="609600"/>
                  <a:pt x="3437" y="774700"/>
                </a:cubicBezTo>
                <a:cubicBezTo>
                  <a:pt x="35187" y="939800"/>
                  <a:pt x="292362" y="965200"/>
                  <a:pt x="549537" y="99060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E5F5159-466A-C64C-A6BE-05B0E775888F}"/>
              </a:ext>
            </a:extLst>
          </p:cNvPr>
          <p:cNvSpPr/>
          <p:nvPr/>
        </p:nvSpPr>
        <p:spPr>
          <a:xfrm>
            <a:off x="2511206" y="2286000"/>
            <a:ext cx="936844" cy="1657350"/>
          </a:xfrm>
          <a:custGeom>
            <a:avLst/>
            <a:gdLst>
              <a:gd name="connsiteX0" fmla="*/ 682844 w 936844"/>
              <a:gd name="connsiteY0" fmla="*/ 0 h 1657350"/>
              <a:gd name="connsiteX1" fmla="*/ 3394 w 936844"/>
              <a:gd name="connsiteY1" fmla="*/ 1155700 h 1657350"/>
              <a:gd name="connsiteX2" fmla="*/ 936844 w 936844"/>
              <a:gd name="connsiteY2" fmla="*/ 165735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844" h="1657350">
                <a:moveTo>
                  <a:pt x="682844" y="0"/>
                </a:moveTo>
                <a:cubicBezTo>
                  <a:pt x="321952" y="439737"/>
                  <a:pt x="-38939" y="879475"/>
                  <a:pt x="3394" y="1155700"/>
                </a:cubicBezTo>
                <a:cubicBezTo>
                  <a:pt x="45727" y="1431925"/>
                  <a:pt x="491285" y="1544637"/>
                  <a:pt x="936844" y="16573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1968A81-4BD0-8F4E-A026-59709AC0D255}"/>
              </a:ext>
            </a:extLst>
          </p:cNvPr>
          <p:cNvSpPr/>
          <p:nvPr/>
        </p:nvSpPr>
        <p:spPr>
          <a:xfrm>
            <a:off x="5416550" y="2260600"/>
            <a:ext cx="355600" cy="368300"/>
          </a:xfrm>
          <a:custGeom>
            <a:avLst/>
            <a:gdLst>
              <a:gd name="connsiteX0" fmla="*/ 355600 w 355600"/>
              <a:gd name="connsiteY0" fmla="*/ 0 h 368300"/>
              <a:gd name="connsiteX1" fmla="*/ 234950 w 355600"/>
              <a:gd name="connsiteY1" fmla="*/ 254000 h 368300"/>
              <a:gd name="connsiteX2" fmla="*/ 0 w 355600"/>
              <a:gd name="connsiteY2" fmla="*/ 3683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368300">
                <a:moveTo>
                  <a:pt x="355600" y="0"/>
                </a:moveTo>
                <a:cubicBezTo>
                  <a:pt x="324908" y="96308"/>
                  <a:pt x="294217" y="192617"/>
                  <a:pt x="234950" y="254000"/>
                </a:cubicBezTo>
                <a:cubicBezTo>
                  <a:pt x="175683" y="315383"/>
                  <a:pt x="87841" y="341841"/>
                  <a:pt x="0" y="36830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6D8048A-0C2A-814C-BAE5-118C32FB495B}"/>
              </a:ext>
            </a:extLst>
          </p:cNvPr>
          <p:cNvSpPr/>
          <p:nvPr/>
        </p:nvSpPr>
        <p:spPr>
          <a:xfrm>
            <a:off x="5410200" y="2266950"/>
            <a:ext cx="711200" cy="977900"/>
          </a:xfrm>
          <a:custGeom>
            <a:avLst/>
            <a:gdLst>
              <a:gd name="connsiteX0" fmla="*/ 711200 w 711200"/>
              <a:gd name="connsiteY0" fmla="*/ 0 h 977900"/>
              <a:gd name="connsiteX1" fmla="*/ 527050 w 711200"/>
              <a:gd name="connsiteY1" fmla="*/ 736600 h 977900"/>
              <a:gd name="connsiteX2" fmla="*/ 0 w 711200"/>
              <a:gd name="connsiteY2" fmla="*/ 977900 h 977900"/>
              <a:gd name="connsiteX3" fmla="*/ 0 w 711200"/>
              <a:gd name="connsiteY3" fmla="*/ 97790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977900">
                <a:moveTo>
                  <a:pt x="711200" y="0"/>
                </a:moveTo>
                <a:cubicBezTo>
                  <a:pt x="678391" y="286808"/>
                  <a:pt x="645583" y="573617"/>
                  <a:pt x="527050" y="736600"/>
                </a:cubicBezTo>
                <a:cubicBezTo>
                  <a:pt x="408517" y="899583"/>
                  <a:pt x="0" y="977900"/>
                  <a:pt x="0" y="977900"/>
                </a:cubicBezTo>
                <a:lnTo>
                  <a:pt x="0" y="9779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B26253D-44C4-F34B-8E82-C50E6FA55106}"/>
              </a:ext>
            </a:extLst>
          </p:cNvPr>
          <p:cNvSpPr/>
          <p:nvPr/>
        </p:nvSpPr>
        <p:spPr>
          <a:xfrm>
            <a:off x="5429250" y="2273300"/>
            <a:ext cx="1040102" cy="1689100"/>
          </a:xfrm>
          <a:custGeom>
            <a:avLst/>
            <a:gdLst>
              <a:gd name="connsiteX0" fmla="*/ 1022350 w 1040102"/>
              <a:gd name="connsiteY0" fmla="*/ 0 h 1689100"/>
              <a:gd name="connsiteX1" fmla="*/ 901700 w 1040102"/>
              <a:gd name="connsiteY1" fmla="*/ 1390650 h 1689100"/>
              <a:gd name="connsiteX2" fmla="*/ 0 w 1040102"/>
              <a:gd name="connsiteY2" fmla="*/ 168910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102" h="1689100">
                <a:moveTo>
                  <a:pt x="1022350" y="0"/>
                </a:moveTo>
                <a:cubicBezTo>
                  <a:pt x="1047221" y="554566"/>
                  <a:pt x="1072092" y="1109133"/>
                  <a:pt x="901700" y="1390650"/>
                </a:cubicBezTo>
                <a:cubicBezTo>
                  <a:pt x="731308" y="1672167"/>
                  <a:pt x="365654" y="1680633"/>
                  <a:pt x="0" y="168910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8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43DFD-DAEC-E449-B2DA-2B25E7F649B7}"/>
              </a:ext>
            </a:extLst>
          </p:cNvPr>
          <p:cNvSpPr txBox="1"/>
          <p:nvPr/>
        </p:nvSpPr>
        <p:spPr>
          <a:xfrm>
            <a:off x="1481958" y="1627001"/>
            <a:ext cx="7705956" cy="2611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537E1-48AC-574B-A6E8-439744DDD591}"/>
              </a:ext>
            </a:extLst>
          </p:cNvPr>
          <p:cNvSpPr/>
          <p:nvPr/>
        </p:nvSpPr>
        <p:spPr>
          <a:xfrm>
            <a:off x="3017889" y="1815007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F788E-29FF-F848-9340-462D1A0B7346}"/>
              </a:ext>
            </a:extLst>
          </p:cNvPr>
          <p:cNvSpPr/>
          <p:nvPr/>
        </p:nvSpPr>
        <p:spPr>
          <a:xfrm>
            <a:off x="5619798" y="1815007"/>
            <a:ext cx="2148908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AF2B4-F4DC-BB4C-833D-B7507DE33AA3}"/>
              </a:ext>
            </a:extLst>
          </p:cNvPr>
          <p:cNvSpPr/>
          <p:nvPr/>
        </p:nvSpPr>
        <p:spPr>
          <a:xfrm>
            <a:off x="1966766" y="2465318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3B621-5AFE-B246-B452-340E33A4B6FB}"/>
              </a:ext>
            </a:extLst>
          </p:cNvPr>
          <p:cNvSpPr/>
          <p:nvPr/>
        </p:nvSpPr>
        <p:spPr>
          <a:xfrm>
            <a:off x="1976851" y="3111254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FAE77-F4B0-0749-B524-8ECADAB1528C}"/>
              </a:ext>
            </a:extLst>
          </p:cNvPr>
          <p:cNvSpPr/>
          <p:nvPr/>
        </p:nvSpPr>
        <p:spPr>
          <a:xfrm>
            <a:off x="1976851" y="3751240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75E61F-6AFA-D240-A6E9-F58E3D1874A8}"/>
              </a:ext>
            </a:extLst>
          </p:cNvPr>
          <p:cNvSpPr/>
          <p:nvPr/>
        </p:nvSpPr>
        <p:spPr>
          <a:xfrm>
            <a:off x="4553797" y="2454648"/>
            <a:ext cx="2140455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F712CB-AD97-514B-A164-9A809064A513}"/>
              </a:ext>
            </a:extLst>
          </p:cNvPr>
          <p:cNvSpPr/>
          <p:nvPr/>
        </p:nvSpPr>
        <p:spPr>
          <a:xfrm>
            <a:off x="5126672" y="3106760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4C1C64-B1F8-D94F-A53A-79FBD7A97994}"/>
              </a:ext>
            </a:extLst>
          </p:cNvPr>
          <p:cNvSpPr/>
          <p:nvPr/>
        </p:nvSpPr>
        <p:spPr>
          <a:xfrm>
            <a:off x="7259881" y="3751449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1A2363-A2E6-044A-926B-6DA24DC33410}"/>
              </a:ext>
            </a:extLst>
          </p:cNvPr>
          <p:cNvSpPr/>
          <p:nvPr/>
        </p:nvSpPr>
        <p:spPr>
          <a:xfrm>
            <a:off x="4553797" y="3739365"/>
            <a:ext cx="2140455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516628-1538-764A-93D3-B3E3BCA9EBDB}"/>
              </a:ext>
            </a:extLst>
          </p:cNvPr>
          <p:cNvCxnSpPr>
            <a:cxnSpLocks/>
          </p:cNvCxnSpPr>
          <p:nvPr/>
        </p:nvCxnSpPr>
        <p:spPr>
          <a:xfrm>
            <a:off x="3759197" y="2221969"/>
            <a:ext cx="0" cy="89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9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A362A0-5E0A-7C46-80B9-A2EB286C0F5B}"/>
              </a:ext>
            </a:extLst>
          </p:cNvPr>
          <p:cNvSpPr txBox="1"/>
          <p:nvPr/>
        </p:nvSpPr>
        <p:spPr>
          <a:xfrm>
            <a:off x="44241" y="1578140"/>
            <a:ext cx="15546775" cy="67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 =</a:t>
            </a:r>
            <a:r>
              <a:rPr lang="en-US" sz="28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mapping =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 =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&lt;x&gt;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 =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&lt;y&gt;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&lt;other 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39D46-8929-694F-9F8F-7DA52DB2120A}"/>
              </a:ext>
            </a:extLst>
          </p:cNvPr>
          <p:cNvSpPr/>
          <p:nvPr/>
        </p:nvSpPr>
        <p:spPr>
          <a:xfrm>
            <a:off x="3080023" y="1776707"/>
            <a:ext cx="1339096" cy="41326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4FE81-FDFF-3845-B654-2812851876A8}"/>
              </a:ext>
            </a:extLst>
          </p:cNvPr>
          <p:cNvSpPr/>
          <p:nvPr/>
        </p:nvSpPr>
        <p:spPr>
          <a:xfrm>
            <a:off x="11620153" y="1776635"/>
            <a:ext cx="3395261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F199DA-DBEB-F141-BF65-6275C05A5E23}"/>
              </a:ext>
            </a:extLst>
          </p:cNvPr>
          <p:cNvSpPr/>
          <p:nvPr/>
        </p:nvSpPr>
        <p:spPr>
          <a:xfrm>
            <a:off x="8613946" y="1756962"/>
            <a:ext cx="670283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C05931-C108-8441-BE63-74D4F6D33917}"/>
              </a:ext>
            </a:extLst>
          </p:cNvPr>
          <p:cNvSpPr/>
          <p:nvPr/>
        </p:nvSpPr>
        <p:spPr>
          <a:xfrm>
            <a:off x="10512283" y="1771235"/>
            <a:ext cx="670283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097A5-BA91-E14B-B2AC-B2327605E7A2}"/>
              </a:ext>
            </a:extLst>
          </p:cNvPr>
          <p:cNvSpPr/>
          <p:nvPr/>
        </p:nvSpPr>
        <p:spPr>
          <a:xfrm>
            <a:off x="1589090" y="1747295"/>
            <a:ext cx="1398607" cy="42293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D19249-C338-B84B-9B22-935AF65A3B47}"/>
              </a:ext>
            </a:extLst>
          </p:cNvPr>
          <p:cNvSpPr/>
          <p:nvPr/>
        </p:nvSpPr>
        <p:spPr>
          <a:xfrm>
            <a:off x="4721880" y="1747295"/>
            <a:ext cx="2102990" cy="42293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B39029-9C78-BD4F-B06E-4D3434E6ABCE}"/>
              </a:ext>
            </a:extLst>
          </p:cNvPr>
          <p:cNvSpPr/>
          <p:nvPr/>
        </p:nvSpPr>
        <p:spPr>
          <a:xfrm>
            <a:off x="9576257" y="1763455"/>
            <a:ext cx="909521" cy="42293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596E4-AD4C-1641-BBF7-B59E281D889A}"/>
              </a:ext>
            </a:extLst>
          </p:cNvPr>
          <p:cNvSpPr/>
          <p:nvPr/>
        </p:nvSpPr>
        <p:spPr>
          <a:xfrm>
            <a:off x="7772883" y="1747295"/>
            <a:ext cx="804610" cy="42293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FF14611-EF2E-2644-9AD6-2B0893EDA29A}"/>
              </a:ext>
            </a:extLst>
          </p:cNvPr>
          <p:cNvSpPr/>
          <p:nvPr/>
        </p:nvSpPr>
        <p:spPr>
          <a:xfrm>
            <a:off x="2510487" y="2421920"/>
            <a:ext cx="3076422" cy="50654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1B1C27-0465-EC42-AFA1-731C49802C5E}"/>
              </a:ext>
            </a:extLst>
          </p:cNvPr>
          <p:cNvSpPr/>
          <p:nvPr/>
        </p:nvSpPr>
        <p:spPr>
          <a:xfrm>
            <a:off x="8641655" y="2448327"/>
            <a:ext cx="1051903" cy="48014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362A0-5E0A-7C46-80B9-A2EB286C0F5B}"/>
              </a:ext>
            </a:extLst>
          </p:cNvPr>
          <p:cNvSpPr txBox="1"/>
          <p:nvPr/>
        </p:nvSpPr>
        <p:spPr>
          <a:xfrm>
            <a:off x="207077" y="613546"/>
            <a:ext cx="12131386" cy="67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(x = </a:t>
            </a: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Sepal.Length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y = </a:t>
            </a: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Sepal.Width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color = Species)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60856-C9B7-F94C-99FC-57337F5ABC6C}"/>
              </a:ext>
            </a:extLst>
          </p:cNvPr>
          <p:cNvSpPr/>
          <p:nvPr/>
        </p:nvSpPr>
        <p:spPr>
          <a:xfrm>
            <a:off x="2498396" y="2424896"/>
            <a:ext cx="7195162" cy="2132818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19990-760E-394D-8C5F-0282D4ADC1C9}"/>
              </a:ext>
            </a:extLst>
          </p:cNvPr>
          <p:cNvSpPr txBox="1"/>
          <p:nvPr/>
        </p:nvSpPr>
        <p:spPr>
          <a:xfrm>
            <a:off x="1535134" y="2013349"/>
            <a:ext cx="1089313" cy="506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iris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FC5DB-0670-AA41-92B9-4C84F9B81222}"/>
              </a:ext>
            </a:extLst>
          </p:cNvPr>
          <p:cNvSpPr txBox="1"/>
          <p:nvPr/>
        </p:nvSpPr>
        <p:spPr>
          <a:xfrm>
            <a:off x="2498396" y="2519898"/>
            <a:ext cx="7195208" cy="42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Sepal.Length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Sepal.Width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Petal.Length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Petal.Width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Species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A27130-52A1-D746-AB93-4A6F8E32C8DB}"/>
              </a:ext>
            </a:extLst>
          </p:cNvPr>
          <p:cNvCxnSpPr>
            <a:cxnSpLocks/>
          </p:cNvCxnSpPr>
          <p:nvPr/>
        </p:nvCxnSpPr>
        <p:spPr>
          <a:xfrm>
            <a:off x="4108174" y="2424895"/>
            <a:ext cx="0" cy="2132819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DDD75F-BEA6-114B-8848-A62AA8DFD523}"/>
              </a:ext>
            </a:extLst>
          </p:cNvPr>
          <p:cNvCxnSpPr>
            <a:cxnSpLocks/>
          </p:cNvCxnSpPr>
          <p:nvPr/>
        </p:nvCxnSpPr>
        <p:spPr>
          <a:xfrm>
            <a:off x="5586957" y="2424895"/>
            <a:ext cx="0" cy="2132819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94F792-7C95-D04A-AB98-5CE4EB49323C}"/>
              </a:ext>
            </a:extLst>
          </p:cNvPr>
          <p:cNvCxnSpPr>
            <a:cxnSpLocks/>
          </p:cNvCxnSpPr>
          <p:nvPr/>
        </p:nvCxnSpPr>
        <p:spPr>
          <a:xfrm>
            <a:off x="7184644" y="2424895"/>
            <a:ext cx="0" cy="2132819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D1309B-3768-EF46-A0C5-ADC63BEE9A8E}"/>
              </a:ext>
            </a:extLst>
          </p:cNvPr>
          <p:cNvCxnSpPr>
            <a:cxnSpLocks/>
          </p:cNvCxnSpPr>
          <p:nvPr/>
        </p:nvCxnSpPr>
        <p:spPr>
          <a:xfrm>
            <a:off x="8641655" y="2449179"/>
            <a:ext cx="0" cy="2108535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8EC29E-18E6-984F-882A-BC4B3D35383D}"/>
              </a:ext>
            </a:extLst>
          </p:cNvPr>
          <p:cNvCxnSpPr>
            <a:cxnSpLocks/>
          </p:cNvCxnSpPr>
          <p:nvPr/>
        </p:nvCxnSpPr>
        <p:spPr>
          <a:xfrm flipH="1">
            <a:off x="2498397" y="2943604"/>
            <a:ext cx="7195207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C024A7-9400-4C47-AEFE-272E1C27D2C5}"/>
              </a:ext>
            </a:extLst>
          </p:cNvPr>
          <p:cNvCxnSpPr>
            <a:cxnSpLocks/>
          </p:cNvCxnSpPr>
          <p:nvPr/>
        </p:nvCxnSpPr>
        <p:spPr>
          <a:xfrm flipH="1">
            <a:off x="2498396" y="3430112"/>
            <a:ext cx="7195208" cy="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78A1B2-F3C8-5641-BEC5-7B1A69EC8609}"/>
              </a:ext>
            </a:extLst>
          </p:cNvPr>
          <p:cNvCxnSpPr>
            <a:cxnSpLocks/>
          </p:cNvCxnSpPr>
          <p:nvPr/>
        </p:nvCxnSpPr>
        <p:spPr>
          <a:xfrm flipH="1">
            <a:off x="2498396" y="3968274"/>
            <a:ext cx="7195208" cy="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5B000C-E8B5-2446-8D8E-AF7A7FF7E9AE}"/>
              </a:ext>
            </a:extLst>
          </p:cNvPr>
          <p:cNvCxnSpPr>
            <a:cxnSpLocks/>
          </p:cNvCxnSpPr>
          <p:nvPr/>
        </p:nvCxnSpPr>
        <p:spPr>
          <a:xfrm flipV="1">
            <a:off x="3328988" y="1413282"/>
            <a:ext cx="0" cy="1028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38D91B-AB06-FD4D-BCCE-C71055481EC1}"/>
              </a:ext>
            </a:extLst>
          </p:cNvPr>
          <p:cNvCxnSpPr>
            <a:cxnSpLocks/>
          </p:cNvCxnSpPr>
          <p:nvPr/>
        </p:nvCxnSpPr>
        <p:spPr>
          <a:xfrm flipV="1">
            <a:off x="4852988" y="1285781"/>
            <a:ext cx="1633537" cy="113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D33748-6062-DA40-AC75-66AD2C11B311}"/>
              </a:ext>
            </a:extLst>
          </p:cNvPr>
          <p:cNvCxnSpPr>
            <a:cxnSpLocks/>
          </p:cNvCxnSpPr>
          <p:nvPr/>
        </p:nvCxnSpPr>
        <p:spPr>
          <a:xfrm flipV="1">
            <a:off x="9205913" y="1262203"/>
            <a:ext cx="1633537" cy="113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7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3A68E-D6FA-DA42-9BC4-E6A9B9E217C5}"/>
              </a:ext>
            </a:extLst>
          </p:cNvPr>
          <p:cNvSpPr txBox="1"/>
          <p:nvPr/>
        </p:nvSpPr>
        <p:spPr>
          <a:xfrm>
            <a:off x="1373268" y="1196641"/>
            <a:ext cx="5862419" cy="67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scale_&lt;</a:t>
            </a: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aesthestic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&gt;_&lt;scale&gt;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C77CE0-D2EA-F44C-9EF0-5A11DE8C06D7}"/>
              </a:ext>
            </a:extLst>
          </p:cNvPr>
          <p:cNvSpPr/>
          <p:nvPr/>
        </p:nvSpPr>
        <p:spPr>
          <a:xfrm>
            <a:off x="2761969" y="1389670"/>
            <a:ext cx="2499143" cy="41326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B4904-7AD4-0142-A148-520560609849}"/>
              </a:ext>
            </a:extLst>
          </p:cNvPr>
          <p:cNvSpPr/>
          <p:nvPr/>
        </p:nvSpPr>
        <p:spPr>
          <a:xfrm>
            <a:off x="5485291" y="1389669"/>
            <a:ext cx="1538361" cy="41326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0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804C9AB-ACE4-B743-8569-4D12ABE77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940" y="1499346"/>
            <a:ext cx="4558553" cy="45585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0EEAD6-4F9E-BA46-908D-F61FE3228088}"/>
              </a:ext>
            </a:extLst>
          </p:cNvPr>
          <p:cNvCxnSpPr>
            <a:cxnSpLocks/>
          </p:cNvCxnSpPr>
          <p:nvPr/>
        </p:nvCxnSpPr>
        <p:spPr>
          <a:xfrm flipH="1">
            <a:off x="4515971" y="3939988"/>
            <a:ext cx="13738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FE3F77-44A0-5F4C-AF2E-09A09A2BBA0F}"/>
              </a:ext>
            </a:extLst>
          </p:cNvPr>
          <p:cNvSpPr txBox="1"/>
          <p:nvPr/>
        </p:nvSpPr>
        <p:spPr>
          <a:xfrm>
            <a:off x="7109012" y="28274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6FC985D-F86C-044C-B81D-0D799353A4EE}"/>
              </a:ext>
            </a:extLst>
          </p:cNvPr>
          <p:cNvSpPr/>
          <p:nvPr/>
        </p:nvSpPr>
        <p:spPr>
          <a:xfrm>
            <a:off x="5417032" y="4029666"/>
            <a:ext cx="1816188" cy="819807"/>
          </a:xfrm>
          <a:custGeom>
            <a:avLst/>
            <a:gdLst>
              <a:gd name="connsiteX0" fmla="*/ 0 w 1816188"/>
              <a:gd name="connsiteY0" fmla="*/ 819807 h 819807"/>
              <a:gd name="connsiteX1" fmla="*/ 0 w 1816188"/>
              <a:gd name="connsiteY1" fmla="*/ 819807 h 819807"/>
              <a:gd name="connsiteX2" fmla="*/ 163961 w 1816188"/>
              <a:gd name="connsiteY2" fmla="*/ 807195 h 819807"/>
              <a:gd name="connsiteX3" fmla="*/ 208105 w 1816188"/>
              <a:gd name="connsiteY3" fmla="*/ 800888 h 819807"/>
              <a:gd name="connsiteX4" fmla="*/ 309004 w 1816188"/>
              <a:gd name="connsiteY4" fmla="*/ 788276 h 819807"/>
              <a:gd name="connsiteX5" fmla="*/ 365760 w 1816188"/>
              <a:gd name="connsiteY5" fmla="*/ 775664 h 819807"/>
              <a:gd name="connsiteX6" fmla="*/ 403597 w 1816188"/>
              <a:gd name="connsiteY6" fmla="*/ 763051 h 819807"/>
              <a:gd name="connsiteX7" fmla="*/ 466659 w 1816188"/>
              <a:gd name="connsiteY7" fmla="*/ 744133 h 819807"/>
              <a:gd name="connsiteX8" fmla="*/ 523415 w 1816188"/>
              <a:gd name="connsiteY8" fmla="*/ 731520 h 819807"/>
              <a:gd name="connsiteX9" fmla="*/ 611702 w 1816188"/>
              <a:gd name="connsiteY9" fmla="*/ 693683 h 819807"/>
              <a:gd name="connsiteX10" fmla="*/ 662152 w 1816188"/>
              <a:gd name="connsiteY10" fmla="*/ 674764 h 819807"/>
              <a:gd name="connsiteX11" fmla="*/ 744132 w 1816188"/>
              <a:gd name="connsiteY11" fmla="*/ 649540 h 819807"/>
              <a:gd name="connsiteX12" fmla="*/ 775664 w 1816188"/>
              <a:gd name="connsiteY12" fmla="*/ 636927 h 819807"/>
              <a:gd name="connsiteX13" fmla="*/ 813501 w 1816188"/>
              <a:gd name="connsiteY13" fmla="*/ 624315 h 819807"/>
              <a:gd name="connsiteX14" fmla="*/ 832419 w 1816188"/>
              <a:gd name="connsiteY14" fmla="*/ 618008 h 819807"/>
              <a:gd name="connsiteX15" fmla="*/ 863950 w 1816188"/>
              <a:gd name="connsiteY15" fmla="*/ 605396 h 819807"/>
              <a:gd name="connsiteX16" fmla="*/ 908094 w 1816188"/>
              <a:gd name="connsiteY16" fmla="*/ 599090 h 819807"/>
              <a:gd name="connsiteX17" fmla="*/ 945931 w 1816188"/>
              <a:gd name="connsiteY17" fmla="*/ 592784 h 819807"/>
              <a:gd name="connsiteX18" fmla="*/ 977462 w 1816188"/>
              <a:gd name="connsiteY18" fmla="*/ 586477 h 819807"/>
              <a:gd name="connsiteX19" fmla="*/ 1040524 w 1816188"/>
              <a:gd name="connsiteY19" fmla="*/ 580171 h 819807"/>
              <a:gd name="connsiteX20" fmla="*/ 1418897 w 1816188"/>
              <a:gd name="connsiteY20" fmla="*/ 567559 h 819807"/>
              <a:gd name="connsiteX21" fmla="*/ 1431509 w 1816188"/>
              <a:gd name="connsiteY21" fmla="*/ 592784 h 819807"/>
              <a:gd name="connsiteX22" fmla="*/ 1816188 w 1816188"/>
              <a:gd name="connsiteY22" fmla="*/ 0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16188" h="819807">
                <a:moveTo>
                  <a:pt x="0" y="819807"/>
                </a:moveTo>
                <a:lnTo>
                  <a:pt x="0" y="819807"/>
                </a:lnTo>
                <a:lnTo>
                  <a:pt x="163961" y="807195"/>
                </a:lnTo>
                <a:cubicBezTo>
                  <a:pt x="178764" y="805849"/>
                  <a:pt x="193343" y="802625"/>
                  <a:pt x="208105" y="800888"/>
                </a:cubicBezTo>
                <a:cubicBezTo>
                  <a:pt x="260897" y="794677"/>
                  <a:pt x="264245" y="797227"/>
                  <a:pt x="309004" y="788276"/>
                </a:cubicBezTo>
                <a:cubicBezTo>
                  <a:pt x="328008" y="784475"/>
                  <a:pt x="347034" y="780658"/>
                  <a:pt x="365760" y="775664"/>
                </a:cubicBezTo>
                <a:cubicBezTo>
                  <a:pt x="378606" y="772238"/>
                  <a:pt x="390908" y="767016"/>
                  <a:pt x="403597" y="763051"/>
                </a:cubicBezTo>
                <a:cubicBezTo>
                  <a:pt x="424544" y="756505"/>
                  <a:pt x="445435" y="749718"/>
                  <a:pt x="466659" y="744133"/>
                </a:cubicBezTo>
                <a:cubicBezTo>
                  <a:pt x="485401" y="739201"/>
                  <a:pt x="505110" y="737887"/>
                  <a:pt x="523415" y="731520"/>
                </a:cubicBezTo>
                <a:cubicBezTo>
                  <a:pt x="553656" y="721001"/>
                  <a:pt x="581723" y="704925"/>
                  <a:pt x="611702" y="693683"/>
                </a:cubicBezTo>
                <a:cubicBezTo>
                  <a:pt x="628519" y="687377"/>
                  <a:pt x="645113" y="680444"/>
                  <a:pt x="662152" y="674764"/>
                </a:cubicBezTo>
                <a:cubicBezTo>
                  <a:pt x="748267" y="646059"/>
                  <a:pt x="666419" y="677799"/>
                  <a:pt x="744132" y="649540"/>
                </a:cubicBezTo>
                <a:cubicBezTo>
                  <a:pt x="754771" y="645671"/>
                  <a:pt x="765025" y="640796"/>
                  <a:pt x="775664" y="636927"/>
                </a:cubicBezTo>
                <a:cubicBezTo>
                  <a:pt x="788158" y="632384"/>
                  <a:pt x="800889" y="628519"/>
                  <a:pt x="813501" y="624315"/>
                </a:cubicBezTo>
                <a:cubicBezTo>
                  <a:pt x="819807" y="622213"/>
                  <a:pt x="826247" y="620477"/>
                  <a:pt x="832419" y="618008"/>
                </a:cubicBezTo>
                <a:cubicBezTo>
                  <a:pt x="842929" y="613804"/>
                  <a:pt x="852968" y="608141"/>
                  <a:pt x="863950" y="605396"/>
                </a:cubicBezTo>
                <a:cubicBezTo>
                  <a:pt x="878370" y="601791"/>
                  <a:pt x="893403" y="601350"/>
                  <a:pt x="908094" y="599090"/>
                </a:cubicBezTo>
                <a:cubicBezTo>
                  <a:pt x="920732" y="597146"/>
                  <a:pt x="933351" y="595071"/>
                  <a:pt x="945931" y="592784"/>
                </a:cubicBezTo>
                <a:cubicBezTo>
                  <a:pt x="956477" y="590867"/>
                  <a:pt x="966838" y="587894"/>
                  <a:pt x="977462" y="586477"/>
                </a:cubicBezTo>
                <a:cubicBezTo>
                  <a:pt x="998402" y="583685"/>
                  <a:pt x="1019485" y="582084"/>
                  <a:pt x="1040524" y="580171"/>
                </a:cubicBezTo>
                <a:cubicBezTo>
                  <a:pt x="1197717" y="565881"/>
                  <a:pt x="1166863" y="572810"/>
                  <a:pt x="1418897" y="567559"/>
                </a:cubicBezTo>
                <a:cubicBezTo>
                  <a:pt x="1432675" y="588226"/>
                  <a:pt x="1431509" y="578898"/>
                  <a:pt x="1431509" y="592784"/>
                </a:cubicBezTo>
                <a:lnTo>
                  <a:pt x="181618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468096F-B888-4346-BAC2-872729910DAF}"/>
              </a:ext>
            </a:extLst>
          </p:cNvPr>
          <p:cNvSpPr/>
          <p:nvPr/>
        </p:nvSpPr>
        <p:spPr>
          <a:xfrm>
            <a:off x="5594497" y="2133098"/>
            <a:ext cx="469754" cy="649540"/>
          </a:xfrm>
          <a:custGeom>
            <a:avLst/>
            <a:gdLst>
              <a:gd name="connsiteX0" fmla="*/ 0 w 3277447"/>
              <a:gd name="connsiteY0" fmla="*/ 649540 h 649540"/>
              <a:gd name="connsiteX1" fmla="*/ 3209859 w 3277447"/>
              <a:gd name="connsiteY1" fmla="*/ 517109 h 649540"/>
              <a:gd name="connsiteX2" fmla="*/ 1872944 w 3277447"/>
              <a:gd name="connsiteY2" fmla="*/ 0 h 64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7447" h="649540">
                <a:moveTo>
                  <a:pt x="0" y="649540"/>
                </a:moveTo>
                <a:cubicBezTo>
                  <a:pt x="1448851" y="637453"/>
                  <a:pt x="2897702" y="625366"/>
                  <a:pt x="3209859" y="517109"/>
                </a:cubicBezTo>
                <a:cubicBezTo>
                  <a:pt x="3522016" y="408852"/>
                  <a:pt x="2697480" y="204426"/>
                  <a:pt x="1872944" y="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145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Emi Tanaka</cp:lastModifiedBy>
  <cp:revision>42</cp:revision>
  <dcterms:created xsi:type="dcterms:W3CDTF">2019-11-04T03:08:13Z</dcterms:created>
  <dcterms:modified xsi:type="dcterms:W3CDTF">2019-11-07T09:05:38Z</dcterms:modified>
</cp:coreProperties>
</file>