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9906000" type="A4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>
        <p:scale>
          <a:sx n="198" d="100"/>
          <a:sy n="198" d="100"/>
        </p:scale>
        <p:origin x="528" y="-5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76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2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12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3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0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3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47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6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7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51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40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21797-BA86-4376-AF5C-4F9A64AE3593}" type="datetimeFigureOut">
              <a:rPr lang="en-AU" smtClean="0"/>
              <a:t>5/10/19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7CCE-724B-418C-A758-3EAA49EB3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38"/>
          <a:stretch/>
        </p:blipFill>
        <p:spPr>
          <a:xfrm>
            <a:off x="0" y="197"/>
            <a:ext cx="6859572" cy="228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94" y="53158"/>
            <a:ext cx="6528915" cy="1107011"/>
          </a:xfrm>
        </p:spPr>
        <p:txBody>
          <a:bodyPr>
            <a:noAutofit/>
          </a:bodyPr>
          <a:lstStyle/>
          <a:p>
            <a:pPr algn="ctr"/>
            <a:r>
              <a:rPr lang="en-AU" sz="2000" dirty="0"/>
              <a:t>Provisional Programme for Workshop</a:t>
            </a:r>
            <a:br>
              <a:rPr lang="en-AU" sz="2000" dirty="0"/>
            </a:br>
            <a:r>
              <a:rPr lang="en-AU" sz="2000" dirty="0"/>
              <a:t>on</a:t>
            </a:r>
            <a:br>
              <a:rPr lang="en-AU" sz="2000" dirty="0"/>
            </a:br>
            <a:r>
              <a:rPr lang="en-AU" sz="2400" b="1" dirty="0" err="1"/>
              <a:t>Tidyverse</a:t>
            </a:r>
            <a:r>
              <a:rPr lang="en-AU" sz="2400" b="1" dirty="0"/>
              <a:t> and R Markdown</a:t>
            </a:r>
            <a:endParaRPr lang="en-AU" sz="2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570" y="2615607"/>
            <a:ext cx="5860432" cy="641143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806450" algn="l"/>
                <a:tab pos="1435100" algn="l"/>
              </a:tabLst>
            </a:pPr>
            <a:r>
              <a:rPr lang="en-AU" sz="1000" dirty="0"/>
              <a:t>8.30	Registration</a:t>
            </a:r>
          </a:p>
          <a:p>
            <a:pPr marL="0" indent="0">
              <a:buNone/>
              <a:tabLst>
                <a:tab pos="806450" algn="l"/>
                <a:tab pos="1435100" algn="l"/>
              </a:tabLst>
            </a:pPr>
            <a:r>
              <a:rPr lang="en-AU" sz="1000" dirty="0"/>
              <a:t>8.50	Welcome</a:t>
            </a:r>
          </a:p>
          <a:p>
            <a:pPr marL="0" indent="0">
              <a:lnSpc>
                <a:spcPct val="150000"/>
              </a:lnSpc>
              <a:buNone/>
              <a:tabLst>
                <a:tab pos="806450" algn="l"/>
                <a:tab pos="1435100" algn="l"/>
              </a:tabLst>
            </a:pPr>
            <a:r>
              <a:rPr lang="en-AU" sz="1000" b="1" dirty="0"/>
              <a:t>Session 1:</a:t>
            </a:r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9.00 – 10.30	Lesson 1: Introduction + data visualisation with ggplot2 + interactive graphs with </a:t>
            </a:r>
            <a:r>
              <a:rPr lang="en-AU" sz="1000" dirty="0" err="1"/>
              <a:t>plotly</a:t>
            </a:r>
            <a:endParaRPr lang="en-AU" sz="1000" dirty="0"/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10.30 – 11.00   Lesson 2A: Data wrangling with </a:t>
            </a:r>
            <a:r>
              <a:rPr lang="en-AU" sz="1000" dirty="0" err="1"/>
              <a:t>dplyr</a:t>
            </a:r>
            <a:r>
              <a:rPr lang="en-AU" sz="1000" dirty="0"/>
              <a:t> &amp; </a:t>
            </a:r>
            <a:r>
              <a:rPr lang="en-AU" sz="1000" dirty="0" err="1"/>
              <a:t>tidyr</a:t>
            </a:r>
            <a:r>
              <a:rPr lang="en-AU" sz="1000" dirty="0"/>
              <a:t> Part I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806450" algn="l"/>
                <a:tab pos="1524000" algn="l"/>
              </a:tabLst>
            </a:pPr>
            <a:r>
              <a:rPr lang="en-AU" sz="1000" i="1" dirty="0"/>
              <a:t>11.00 – 11.30	Coffee break</a:t>
            </a:r>
          </a:p>
          <a:p>
            <a:pPr marL="0" indent="0">
              <a:lnSpc>
                <a:spcPct val="100000"/>
              </a:lnSpc>
              <a:buNone/>
              <a:tabLst>
                <a:tab pos="806450" algn="l"/>
                <a:tab pos="1524000" algn="l"/>
              </a:tabLst>
            </a:pPr>
            <a:r>
              <a:rPr lang="en-AU" sz="1000" b="1" dirty="0"/>
              <a:t>Session 2:</a:t>
            </a:r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11.00 – 12.00	Lesson 2B: Data wrangling with </a:t>
            </a:r>
            <a:r>
              <a:rPr lang="en-AU" sz="1000" dirty="0" err="1"/>
              <a:t>dplyr</a:t>
            </a:r>
            <a:r>
              <a:rPr lang="en-AU" sz="1000" dirty="0"/>
              <a:t> &amp; </a:t>
            </a:r>
            <a:r>
              <a:rPr lang="en-AU" sz="1000" dirty="0" err="1"/>
              <a:t>tidyr</a:t>
            </a:r>
            <a:r>
              <a:rPr lang="en-AU" sz="1000" dirty="0"/>
              <a:t> Part II</a:t>
            </a:r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12.00 – 12.30    Lesson 3: Functional programming with </a:t>
            </a:r>
            <a:r>
              <a:rPr lang="en-AU" sz="1000" dirty="0" err="1"/>
              <a:t>purrr</a:t>
            </a:r>
            <a:r>
              <a:rPr lang="en-AU" sz="1000" dirty="0"/>
              <a:t> &amp; </a:t>
            </a:r>
            <a:r>
              <a:rPr lang="en-AU" sz="1000" dirty="0" err="1"/>
              <a:t>furrr</a:t>
            </a:r>
            <a:endParaRPr lang="en-AU" sz="1000" dirty="0"/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12.30 – 13.00    Lesson 4: R Markdown Basics with </a:t>
            </a:r>
            <a:r>
              <a:rPr lang="en-AU" sz="1000" dirty="0" err="1"/>
              <a:t>rmarkdown</a:t>
            </a:r>
            <a:r>
              <a:rPr lang="en-AU" sz="1000" dirty="0"/>
              <a:t> &amp; </a:t>
            </a:r>
            <a:r>
              <a:rPr lang="en-AU" sz="1000" dirty="0" err="1"/>
              <a:t>knitr</a:t>
            </a:r>
            <a:endParaRPr lang="en-AU" sz="1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806450" algn="l"/>
                <a:tab pos="1524000" algn="l"/>
              </a:tabLst>
            </a:pPr>
            <a:r>
              <a:rPr lang="en-AU" sz="1000" i="1" dirty="0"/>
              <a:t>13.00 – 13.45	Lunch</a:t>
            </a:r>
          </a:p>
          <a:p>
            <a:pPr marL="0" indent="0">
              <a:lnSpc>
                <a:spcPct val="100000"/>
              </a:lnSpc>
              <a:buNone/>
              <a:tabLst>
                <a:tab pos="806450" algn="l"/>
                <a:tab pos="1524000" algn="l"/>
              </a:tabLst>
            </a:pPr>
            <a:r>
              <a:rPr lang="en-AU" sz="1000" b="1" dirty="0"/>
              <a:t> Session 3:</a:t>
            </a:r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13.45 – 15.30    Lesson 5: Reproducible Reports with R Markdown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tabLst>
                <a:tab pos="806450" algn="l"/>
                <a:tab pos="1524000" algn="l"/>
              </a:tabLst>
            </a:pPr>
            <a:r>
              <a:rPr lang="en-AU" sz="1000" i="1" dirty="0"/>
              <a:t>15.00 – 15.30	Tea break</a:t>
            </a:r>
          </a:p>
          <a:p>
            <a:pPr marL="0" indent="0">
              <a:lnSpc>
                <a:spcPct val="100000"/>
              </a:lnSpc>
              <a:buNone/>
              <a:tabLst>
                <a:tab pos="806450" algn="l"/>
                <a:tab pos="1524000" algn="l"/>
              </a:tabLst>
            </a:pPr>
            <a:r>
              <a:rPr lang="en-AU" sz="1000" b="1" dirty="0"/>
              <a:t>Session 4:</a:t>
            </a:r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15.30 – 16.20	Lesson 6: Dynamic Documents with </a:t>
            </a:r>
            <a:r>
              <a:rPr lang="en-AU" sz="1000" dirty="0" err="1"/>
              <a:t>bookdown</a:t>
            </a:r>
            <a:endParaRPr lang="en-AU" sz="1000" dirty="0"/>
          </a:p>
          <a:p>
            <a:pPr marL="0" indent="0">
              <a:buNone/>
              <a:tabLst>
                <a:tab pos="806450" algn="l"/>
                <a:tab pos="1524000" algn="l"/>
              </a:tabLst>
            </a:pPr>
            <a:r>
              <a:rPr lang="en-AU" sz="1000" dirty="0"/>
              <a:t>16.20 – 17.00    Lesson 7: Pretty Presentations with </a:t>
            </a:r>
            <a:r>
              <a:rPr lang="en-AU" sz="1000" dirty="0" err="1"/>
              <a:t>xaringan</a:t>
            </a:r>
            <a:endParaRPr lang="en-AU" sz="1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806450" algn="l"/>
                <a:tab pos="1524000" algn="l"/>
              </a:tabLst>
            </a:pPr>
            <a:r>
              <a:rPr lang="en-AU" sz="1000" i="1" dirty="0"/>
              <a:t>17.00	Finish</a:t>
            </a:r>
          </a:p>
          <a:p>
            <a:pPr marL="0" indent="0">
              <a:lnSpc>
                <a:spcPct val="100000"/>
              </a:lnSpc>
              <a:buNone/>
              <a:tabLst>
                <a:tab pos="806450" algn="l"/>
                <a:tab pos="1524000" algn="l"/>
              </a:tabLst>
            </a:pPr>
            <a:r>
              <a:rPr lang="en-AU" sz="1000" b="1" dirty="0"/>
              <a:t>NB:</a:t>
            </a:r>
            <a:r>
              <a:rPr lang="en-AU" sz="1000" dirty="0"/>
              <a:t> The workshop will </a:t>
            </a:r>
            <a:r>
              <a:rPr lang="en-AU" sz="1000"/>
              <a:t>be hands-on </a:t>
            </a:r>
            <a:r>
              <a:rPr lang="en-AU" sz="1000" dirty="0"/>
              <a:t>with many exercises and challenge questions for participants to work on. Participants require a laptop (with administrative rights) and some basic knowledge in R.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694" y="1571721"/>
            <a:ext cx="6381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9am – 5pm on Sunday, 1 December 2019</a:t>
            </a:r>
          </a:p>
          <a:p>
            <a:pPr algn="ctr"/>
            <a:r>
              <a:rPr lang="en-AU" sz="1400" dirty="0"/>
              <a:t>University of Adelaide, North Terrace Campus, </a:t>
            </a:r>
          </a:p>
          <a:p>
            <a:pPr algn="ctr">
              <a:tabLst>
                <a:tab pos="642904" algn="l"/>
              </a:tabLst>
            </a:pPr>
            <a:r>
              <a:rPr lang="en-AU" sz="1400" dirty="0"/>
              <a:t>Hughes 322 Teaching Room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7" y="9288927"/>
            <a:ext cx="400441" cy="4004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1643" y="9503377"/>
            <a:ext cx="4621778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AU" sz="1000" dirty="0"/>
              <a:t>International Biometrics Society Australasian Region Conference, 3-6 December 2019</a:t>
            </a:r>
          </a:p>
        </p:txBody>
      </p:sp>
    </p:spTree>
    <p:extLst>
      <p:ext uri="{BB962C8B-B14F-4D97-AF65-F5344CB8AC3E}">
        <p14:creationId xmlns:p14="http://schemas.microsoft.com/office/powerpoint/2010/main" val="42736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36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Provisional Programme for Workshop on Tidyverse and R Markdown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Conway</dc:creator>
  <cp:lastModifiedBy>Emi Tanaka</cp:lastModifiedBy>
  <cp:revision>43</cp:revision>
  <cp:lastPrinted>2019-08-23T02:07:19Z</cp:lastPrinted>
  <dcterms:created xsi:type="dcterms:W3CDTF">2019-08-06T01:33:42Z</dcterms:created>
  <dcterms:modified xsi:type="dcterms:W3CDTF">2019-10-05T01:28:46Z</dcterms:modified>
</cp:coreProperties>
</file>