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54"/>
  </p:normalViewPr>
  <p:slideViewPr>
    <p:cSldViewPr snapToGrid="0" snapToObjects="1">
      <p:cViewPr>
        <p:scale>
          <a:sx n="97" d="100"/>
          <a:sy n="97" d="100"/>
        </p:scale>
        <p:origin x="14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A204-4C7E-0D44-8AC8-98A9679F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DA67-9CE0-894E-816A-917879DD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8FDC-5515-3F46-BE18-F41F069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84F6-0492-9742-81D8-C709CA8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506-1613-D649-ACEC-F0F2474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A24-298F-C84D-B49A-2C3EB16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CF7A-DDEB-A14C-9C60-9BBA2BB3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F71B-2383-F64A-8C31-E1731FC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890C-48C4-7746-89E4-0613359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E16F-250F-DB4F-BDD7-DDE5CD0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CCF0A-C5CC-7A41-A3A6-3E88C146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AB37-C1FA-9445-85B5-1007D2C3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37E-677D-A340-8D90-A2A432A5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DB7-2749-AC41-82E3-5906F9F6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40CE-9707-1345-94F8-AF1EFB62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CB5C-295A-664F-B722-7EB19249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9703-AB54-5C42-9C31-0C914CC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DF10-EBF1-7443-81AF-168FC3B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FFD5-9DD0-2543-BBBA-E63E0D75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2A8-9574-9A4E-A244-F17F6E8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15F-7191-A041-A898-34906A8B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81-1A80-6944-9596-04B26C8E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2CA0-3353-2144-8243-D740B77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BED9-98C2-FE44-BA5E-E29BD36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E33-FB06-BD41-AF8A-B23D743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E694-8C75-A04E-83A5-1FF2EE30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3FE-56D0-7547-B80C-E911379E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DE46-697D-4147-A43F-14DDB34B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B31-50EB-444C-9FC4-518774C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A6A5-3D7F-5B4E-895D-FF474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D10E-8547-C948-8DDB-0F2E78E1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F672-DEF5-B146-9CCF-12B8A866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DDAF-B3D8-E549-B346-DD955A8E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19C7-6BDC-7147-BE27-B572A44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89F4-787D-2548-99D0-0B9F1452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9D17-BEF1-6D4F-A9E1-A4DD6B45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7094-686E-8941-85B6-E4D7AA22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73AE-445D-CC40-8686-DEA7EFE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B6ACA-115F-5644-B97F-AC41104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635-B1EE-3644-B924-A1D8CC8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EC92C-97C1-AF4D-9114-7A64F7FF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9E12-133B-144E-A80F-7F0130E6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AA3C-3147-C446-A1EB-C445ECB3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2870-2217-6D4A-B7AE-B584333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3342A-3DFB-E34D-B799-7236EFA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1306-F27B-1D4F-9432-ED416D6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B26-70CB-AB4C-A2B9-9F756559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ADC1-B292-524F-9148-4316D447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1E2C-CACF-0247-A73C-4D5A0A7A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C05C-1D79-E843-8680-E7CC202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14DD-448A-E745-9821-6F1B4AC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543A-819B-1140-BD9F-D3290D5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349-87F3-B948-8157-16402EE1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1E1D-6591-5A4C-B69B-CD3FF2D50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07EE-E261-F642-A039-83ACA83E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688E-F1DB-B844-90D6-C451D303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6A3C-0589-F548-A193-E921C6A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9176-D262-ED4A-9DB4-F23A514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7AB1-E564-EB41-8E7E-6CAADBF8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665A-0B40-5040-8861-0DF18740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7647-2695-9942-9553-58CE5A3E0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946-6B48-AE44-B444-CD9A353E3B7B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6788-BF90-5147-9A21-8E4AECBC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4F-141A-AB4A-940F-3F87100F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2533C-F12F-E14C-9C48-653C0E09C39D}"/>
              </a:ext>
            </a:extLst>
          </p:cNvPr>
          <p:cNvSpPr txBox="1"/>
          <p:nvPr/>
        </p:nvSpPr>
        <p:spPr>
          <a:xfrm>
            <a:off x="629599" y="1579092"/>
            <a:ext cx="10932801" cy="131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mapping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F4D8A-8603-1C46-AE81-67E76806173E}"/>
              </a:ext>
            </a:extLst>
          </p:cNvPr>
          <p:cNvSpPr/>
          <p:nvPr/>
        </p:nvSpPr>
        <p:spPr>
          <a:xfrm>
            <a:off x="3653930" y="1766355"/>
            <a:ext cx="1316137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13C5-2F91-C847-B44F-5D4CFF559AC4}"/>
              </a:ext>
            </a:extLst>
          </p:cNvPr>
          <p:cNvSpPr/>
          <p:nvPr/>
        </p:nvSpPr>
        <p:spPr>
          <a:xfrm>
            <a:off x="8363354" y="1766355"/>
            <a:ext cx="216478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4474D-ADBF-AB41-8C8A-A15B56DE41C7}"/>
              </a:ext>
            </a:extLst>
          </p:cNvPr>
          <p:cNvSpPr/>
          <p:nvPr/>
        </p:nvSpPr>
        <p:spPr>
          <a:xfrm>
            <a:off x="2644297" y="2416591"/>
            <a:ext cx="148464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7277954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3014145" y="1832283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5623212" y="1814063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3470253" y="2464912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3482128" y="3095681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3489822" y="375859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12050" y="4936728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Each layer inherits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mappings and 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6131206" y="2320216"/>
            <a:ext cx="0" cy="157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 flipH="1">
            <a:off x="5399230" y="2553385"/>
            <a:ext cx="7319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5399229" y="3201085"/>
            <a:ext cx="7319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 flipV="1">
            <a:off x="5399229" y="3899585"/>
            <a:ext cx="731977" cy="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3739451" y="2236107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8C7910-7045-A645-93EA-B98B5E088026}"/>
              </a:ext>
            </a:extLst>
          </p:cNvPr>
          <p:cNvCxnSpPr>
            <a:cxnSpLocks/>
          </p:cNvCxnSpPr>
          <p:nvPr/>
        </p:nvCxnSpPr>
        <p:spPr>
          <a:xfrm>
            <a:off x="6779057" y="2220836"/>
            <a:ext cx="0" cy="101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F6CF8-7872-4948-BE0A-79DEDF5C11CE}"/>
              </a:ext>
            </a:extLst>
          </p:cNvPr>
          <p:cNvCxnSpPr>
            <a:cxnSpLocks/>
          </p:cNvCxnSpPr>
          <p:nvPr/>
        </p:nvCxnSpPr>
        <p:spPr>
          <a:xfrm>
            <a:off x="3732606" y="2319199"/>
            <a:ext cx="30451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7705956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3017889" y="1815007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5619798" y="1815007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1966766" y="2465318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1976851" y="3111254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1976851" y="3751240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5E61F-6AFA-D240-A6E9-F58E3D1874A8}"/>
              </a:ext>
            </a:extLst>
          </p:cNvPr>
          <p:cNvSpPr/>
          <p:nvPr/>
        </p:nvSpPr>
        <p:spPr>
          <a:xfrm>
            <a:off x="4553797" y="2454648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712CB-AD97-514B-A164-9A809064A513}"/>
              </a:ext>
            </a:extLst>
          </p:cNvPr>
          <p:cNvSpPr/>
          <p:nvPr/>
        </p:nvSpPr>
        <p:spPr>
          <a:xfrm>
            <a:off x="5126672" y="3106760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C1C64-B1F8-D94F-A53A-79FBD7A97994}"/>
              </a:ext>
            </a:extLst>
          </p:cNvPr>
          <p:cNvSpPr/>
          <p:nvPr/>
        </p:nvSpPr>
        <p:spPr>
          <a:xfrm>
            <a:off x="7259881" y="3751449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A2363-A2E6-044A-926B-6DA24DC33410}"/>
              </a:ext>
            </a:extLst>
          </p:cNvPr>
          <p:cNvSpPr/>
          <p:nvPr/>
        </p:nvSpPr>
        <p:spPr>
          <a:xfrm>
            <a:off x="4553797" y="3739365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31100" y="4548541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Either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and/or data can be overwritten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7543308" y="2218605"/>
            <a:ext cx="0" cy="956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>
            <a:off x="7542979" y="3175204"/>
            <a:ext cx="1" cy="468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6639010" y="3175204"/>
            <a:ext cx="9089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>
            <a:off x="7057623" y="2533854"/>
            <a:ext cx="481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3759197" y="2221969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889D09-ADEF-F549-B7DF-3EF45B5F2D91}"/>
              </a:ext>
            </a:extLst>
          </p:cNvPr>
          <p:cNvCxnSpPr>
            <a:cxnSpLocks/>
          </p:cNvCxnSpPr>
          <p:nvPr/>
        </p:nvCxnSpPr>
        <p:spPr>
          <a:xfrm flipH="1" flipV="1">
            <a:off x="3753016" y="2308047"/>
            <a:ext cx="3794914" cy="2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44241" y="1578140"/>
            <a:ext cx="15546775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=</a:t>
            </a:r>
            <a:r>
              <a:rPr lang="en-US" sz="28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mapping =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&lt;x&gt;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&lt;y&gt;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&lt;other 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39D46-8929-694F-9F8F-7DA52DB2120A}"/>
              </a:ext>
            </a:extLst>
          </p:cNvPr>
          <p:cNvSpPr/>
          <p:nvPr/>
        </p:nvSpPr>
        <p:spPr>
          <a:xfrm>
            <a:off x="3080023" y="1776707"/>
            <a:ext cx="1339096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FE81-FDFF-3845-B654-2812851876A8}"/>
              </a:ext>
            </a:extLst>
          </p:cNvPr>
          <p:cNvSpPr/>
          <p:nvPr/>
        </p:nvSpPr>
        <p:spPr>
          <a:xfrm>
            <a:off x="11620153" y="1776635"/>
            <a:ext cx="3395261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99DA-DBEB-F141-BF65-6275C05A5E23}"/>
              </a:ext>
            </a:extLst>
          </p:cNvPr>
          <p:cNvSpPr/>
          <p:nvPr/>
        </p:nvSpPr>
        <p:spPr>
          <a:xfrm>
            <a:off x="8613946" y="1756962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05931-C108-8441-BE63-74D4F6D33917}"/>
              </a:ext>
            </a:extLst>
          </p:cNvPr>
          <p:cNvSpPr/>
          <p:nvPr/>
        </p:nvSpPr>
        <p:spPr>
          <a:xfrm>
            <a:off x="10512283" y="1771235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097A5-BA91-E14B-B2AC-B2327605E7A2}"/>
              </a:ext>
            </a:extLst>
          </p:cNvPr>
          <p:cNvSpPr/>
          <p:nvPr/>
        </p:nvSpPr>
        <p:spPr>
          <a:xfrm>
            <a:off x="1589090" y="1747295"/>
            <a:ext cx="1398607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19249-C338-B84B-9B22-935AF65A3B47}"/>
              </a:ext>
            </a:extLst>
          </p:cNvPr>
          <p:cNvSpPr/>
          <p:nvPr/>
        </p:nvSpPr>
        <p:spPr>
          <a:xfrm>
            <a:off x="4721880" y="1747295"/>
            <a:ext cx="210299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39029-9C78-BD4F-B06E-4D3434E6ABCE}"/>
              </a:ext>
            </a:extLst>
          </p:cNvPr>
          <p:cNvSpPr/>
          <p:nvPr/>
        </p:nvSpPr>
        <p:spPr>
          <a:xfrm>
            <a:off x="9576257" y="1763455"/>
            <a:ext cx="909521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596E4-AD4C-1641-BBF7-B59E281D889A}"/>
              </a:ext>
            </a:extLst>
          </p:cNvPr>
          <p:cNvSpPr/>
          <p:nvPr/>
        </p:nvSpPr>
        <p:spPr>
          <a:xfrm>
            <a:off x="7772883" y="1747295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FF14611-EF2E-2644-9AD6-2B0893EDA29A}"/>
              </a:ext>
            </a:extLst>
          </p:cNvPr>
          <p:cNvSpPr/>
          <p:nvPr/>
        </p:nvSpPr>
        <p:spPr>
          <a:xfrm>
            <a:off x="2510487" y="2421920"/>
            <a:ext cx="3076422" cy="50654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B1C27-0465-EC42-AFA1-731C49802C5E}"/>
              </a:ext>
            </a:extLst>
          </p:cNvPr>
          <p:cNvSpPr/>
          <p:nvPr/>
        </p:nvSpPr>
        <p:spPr>
          <a:xfrm>
            <a:off x="8641655" y="2448327"/>
            <a:ext cx="1051903" cy="48014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207077" y="613546"/>
            <a:ext cx="12131386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(x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y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color = Species)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60856-C9B7-F94C-99FC-57337F5ABC6C}"/>
              </a:ext>
            </a:extLst>
          </p:cNvPr>
          <p:cNvSpPr/>
          <p:nvPr/>
        </p:nvSpPr>
        <p:spPr>
          <a:xfrm>
            <a:off x="2498396" y="2424896"/>
            <a:ext cx="7195162" cy="213281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19990-760E-394D-8C5F-0282D4ADC1C9}"/>
              </a:ext>
            </a:extLst>
          </p:cNvPr>
          <p:cNvSpPr txBox="1"/>
          <p:nvPr/>
        </p:nvSpPr>
        <p:spPr>
          <a:xfrm>
            <a:off x="1535134" y="2013349"/>
            <a:ext cx="1089313" cy="50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FC5DB-0670-AA41-92B9-4C84F9B81222}"/>
              </a:ext>
            </a:extLst>
          </p:cNvPr>
          <p:cNvSpPr txBox="1"/>
          <p:nvPr/>
        </p:nvSpPr>
        <p:spPr>
          <a:xfrm>
            <a:off x="2498396" y="2519898"/>
            <a:ext cx="7195208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Species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27130-52A1-D746-AB93-4A6F8E32C8DB}"/>
              </a:ext>
            </a:extLst>
          </p:cNvPr>
          <p:cNvCxnSpPr>
            <a:cxnSpLocks/>
          </p:cNvCxnSpPr>
          <p:nvPr/>
        </p:nvCxnSpPr>
        <p:spPr>
          <a:xfrm>
            <a:off x="410817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DDD75F-BEA6-114B-8848-A62AA8DFD523}"/>
              </a:ext>
            </a:extLst>
          </p:cNvPr>
          <p:cNvCxnSpPr>
            <a:cxnSpLocks/>
          </p:cNvCxnSpPr>
          <p:nvPr/>
        </p:nvCxnSpPr>
        <p:spPr>
          <a:xfrm>
            <a:off x="5586957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4F792-7C95-D04A-AB98-5CE4EB49323C}"/>
              </a:ext>
            </a:extLst>
          </p:cNvPr>
          <p:cNvCxnSpPr>
            <a:cxnSpLocks/>
          </p:cNvCxnSpPr>
          <p:nvPr/>
        </p:nvCxnSpPr>
        <p:spPr>
          <a:xfrm>
            <a:off x="718464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D1309B-3768-EF46-A0C5-ADC63BEE9A8E}"/>
              </a:ext>
            </a:extLst>
          </p:cNvPr>
          <p:cNvCxnSpPr>
            <a:cxnSpLocks/>
          </p:cNvCxnSpPr>
          <p:nvPr/>
        </p:nvCxnSpPr>
        <p:spPr>
          <a:xfrm>
            <a:off x="8641655" y="2449179"/>
            <a:ext cx="0" cy="210853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EC29E-18E6-984F-882A-BC4B3D35383D}"/>
              </a:ext>
            </a:extLst>
          </p:cNvPr>
          <p:cNvCxnSpPr>
            <a:cxnSpLocks/>
          </p:cNvCxnSpPr>
          <p:nvPr/>
        </p:nvCxnSpPr>
        <p:spPr>
          <a:xfrm flipH="1">
            <a:off x="2498397" y="2943604"/>
            <a:ext cx="7195207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024A7-9400-4C47-AEFE-272E1C27D2C5}"/>
              </a:ext>
            </a:extLst>
          </p:cNvPr>
          <p:cNvCxnSpPr>
            <a:cxnSpLocks/>
          </p:cNvCxnSpPr>
          <p:nvPr/>
        </p:nvCxnSpPr>
        <p:spPr>
          <a:xfrm flipH="1">
            <a:off x="2498396" y="3430112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78A1B2-F3C8-5641-BEC5-7B1A69EC8609}"/>
              </a:ext>
            </a:extLst>
          </p:cNvPr>
          <p:cNvCxnSpPr>
            <a:cxnSpLocks/>
          </p:cNvCxnSpPr>
          <p:nvPr/>
        </p:nvCxnSpPr>
        <p:spPr>
          <a:xfrm flipH="1">
            <a:off x="2498396" y="3968274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B000C-E8B5-2446-8D8E-AF7A7FF7E9AE}"/>
              </a:ext>
            </a:extLst>
          </p:cNvPr>
          <p:cNvCxnSpPr>
            <a:cxnSpLocks/>
          </p:cNvCxnSpPr>
          <p:nvPr/>
        </p:nvCxnSpPr>
        <p:spPr>
          <a:xfrm flipV="1">
            <a:off x="3328988" y="1413282"/>
            <a:ext cx="0" cy="1028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8D91B-AB06-FD4D-BCCE-C71055481EC1}"/>
              </a:ext>
            </a:extLst>
          </p:cNvPr>
          <p:cNvCxnSpPr>
            <a:cxnSpLocks/>
          </p:cNvCxnSpPr>
          <p:nvPr/>
        </p:nvCxnSpPr>
        <p:spPr>
          <a:xfrm flipV="1">
            <a:off x="4852988" y="1285781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D33748-6062-DA40-AC75-66AD2C11B311}"/>
              </a:ext>
            </a:extLst>
          </p:cNvPr>
          <p:cNvCxnSpPr>
            <a:cxnSpLocks/>
          </p:cNvCxnSpPr>
          <p:nvPr/>
        </p:nvCxnSpPr>
        <p:spPr>
          <a:xfrm flipV="1">
            <a:off x="9205913" y="1262203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3A68E-D6FA-DA42-9BC4-E6A9B9E217C5}"/>
              </a:ext>
            </a:extLst>
          </p:cNvPr>
          <p:cNvSpPr txBox="1"/>
          <p:nvPr/>
        </p:nvSpPr>
        <p:spPr>
          <a:xfrm>
            <a:off x="1373268" y="1196641"/>
            <a:ext cx="5862419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scale_&lt;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aesthestic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&gt;_&lt;scale&gt;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77CE0-D2EA-F44C-9EF0-5A11DE8C06D7}"/>
              </a:ext>
            </a:extLst>
          </p:cNvPr>
          <p:cNvSpPr/>
          <p:nvPr/>
        </p:nvSpPr>
        <p:spPr>
          <a:xfrm>
            <a:off x="2761969" y="1389670"/>
            <a:ext cx="2499143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B4904-7AD4-0142-A148-520560609849}"/>
              </a:ext>
            </a:extLst>
          </p:cNvPr>
          <p:cNvSpPr/>
          <p:nvPr/>
        </p:nvSpPr>
        <p:spPr>
          <a:xfrm>
            <a:off x="5485291" y="1389669"/>
            <a:ext cx="1538361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04C9AB-ACE4-B743-8569-4D12ABE7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40" y="1499346"/>
            <a:ext cx="4558553" cy="45585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EAD6-4F9E-BA46-908D-F61FE3228088}"/>
              </a:ext>
            </a:extLst>
          </p:cNvPr>
          <p:cNvCxnSpPr>
            <a:cxnSpLocks/>
          </p:cNvCxnSpPr>
          <p:nvPr/>
        </p:nvCxnSpPr>
        <p:spPr>
          <a:xfrm flipH="1">
            <a:off x="4515971" y="3939988"/>
            <a:ext cx="13738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FE3F77-44A0-5F4C-AF2E-09A09A2BBA0F}"/>
              </a:ext>
            </a:extLst>
          </p:cNvPr>
          <p:cNvSpPr txBox="1"/>
          <p:nvPr/>
        </p:nvSpPr>
        <p:spPr>
          <a:xfrm>
            <a:off x="7109012" y="28274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2370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161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American Typewriter</vt:lpstr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37</cp:revision>
  <dcterms:created xsi:type="dcterms:W3CDTF">2019-11-04T03:08:13Z</dcterms:created>
  <dcterms:modified xsi:type="dcterms:W3CDTF">2019-11-06T14:06:52Z</dcterms:modified>
</cp:coreProperties>
</file>