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80" r:id="rId5"/>
    <p:sldId id="284" r:id="rId6"/>
    <p:sldId id="282" r:id="rId7"/>
    <p:sldId id="283" r:id="rId8"/>
    <p:sldId id="281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5" r:id="rId24"/>
    <p:sldId id="274" r:id="rId25"/>
    <p:sldId id="276" r:id="rId26"/>
    <p:sldId id="277" r:id="rId27"/>
    <p:sldId id="279" r:id="rId28"/>
    <p:sldId id="278" r:id="rId29"/>
    <p:sldId id="308" r:id="rId30"/>
    <p:sldId id="309" r:id="rId31"/>
    <p:sldId id="310" r:id="rId32"/>
    <p:sldId id="311" r:id="rId33"/>
    <p:sldId id="312" r:id="rId34"/>
    <p:sldId id="313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98" autoAdjust="0"/>
    <p:restoredTop sz="94660"/>
  </p:normalViewPr>
  <p:slideViewPr>
    <p:cSldViewPr snapToGrid="0">
      <p:cViewPr varScale="1">
        <p:scale>
          <a:sx n="86" d="100"/>
          <a:sy n="86" d="100"/>
        </p:scale>
        <p:origin x="45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C88929-5795-4F8A-B62C-764535FDDD04}" type="doc">
      <dgm:prSet loTypeId="urn:microsoft.com/office/officeart/2005/8/layout/vList5" loCatId="list" qsTypeId="urn:microsoft.com/office/officeart/2005/8/quickstyle/simple1#2" qsCatId="simple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879F2F0B-4660-4589-A21D-E659BD674732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1.Lên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hoạch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7F3DF7D-E7CF-4F62-89CA-49FBA8CDBA0D}" type="parTrans" cxnId="{D42EA055-25E7-4E54-AD27-FC6B44C39A20}">
      <dgm:prSet/>
      <dgm:spPr/>
      <dgm:t>
        <a:bodyPr/>
        <a:lstStyle/>
        <a:p>
          <a:endParaRPr lang="en-US"/>
        </a:p>
      </dgm:t>
    </dgm:pt>
    <dgm:pt modelId="{53F43F7F-DF22-41CD-B8B9-4A8CDE908497}" type="sibTrans" cxnId="{D42EA055-25E7-4E54-AD27-FC6B44C39A20}">
      <dgm:prSet/>
      <dgm:spPr/>
      <dgm:t>
        <a:bodyPr/>
        <a:lstStyle/>
        <a:p>
          <a:endParaRPr lang="en-US"/>
        </a:p>
      </dgm:t>
    </dgm:pt>
    <dgm:pt modelId="{09AC9DAE-9C60-4A9B-8DAD-73528160595C}">
      <dgm:prSet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mục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đích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gm:t>
    </dgm:pt>
    <dgm:pt modelId="{4A6F93A7-8504-45B2-B596-41B30D54F582}" type="parTrans" cxnId="{E137672C-D36D-4DAE-AFDF-DD38588F2911}">
      <dgm:prSet/>
      <dgm:spPr/>
      <dgm:t>
        <a:bodyPr/>
        <a:lstStyle/>
        <a:p>
          <a:endParaRPr lang="en-US"/>
        </a:p>
      </dgm:t>
    </dgm:pt>
    <dgm:pt modelId="{70C31EF4-813F-4F6C-9563-B78CCD7610A6}" type="sibTrans" cxnId="{E137672C-D36D-4DAE-AFDF-DD38588F2911}">
      <dgm:prSet/>
      <dgm:spPr/>
      <dgm:t>
        <a:bodyPr/>
        <a:lstStyle/>
        <a:p>
          <a:endParaRPr lang="en-US"/>
        </a:p>
      </dgm:t>
    </dgm:pt>
    <dgm:pt modelId="{81ADC845-A9DA-4856-857B-1CE17653A770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2.Phân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tích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B57281E-ED39-49E3-B965-ABF9F86961CE}" type="parTrans" cxnId="{DDB03107-5844-4E6C-B3E2-99A569CEB693}">
      <dgm:prSet/>
      <dgm:spPr/>
      <dgm:t>
        <a:bodyPr/>
        <a:lstStyle/>
        <a:p>
          <a:endParaRPr lang="en-US"/>
        </a:p>
      </dgm:t>
    </dgm:pt>
    <dgm:pt modelId="{1C6F12AD-8851-4120-96D8-CBC2447BDFCF}" type="sibTrans" cxnId="{DDB03107-5844-4E6C-B3E2-99A569CEB693}">
      <dgm:prSet/>
      <dgm:spPr/>
      <dgm:t>
        <a:bodyPr/>
        <a:lstStyle/>
        <a:p>
          <a:endParaRPr lang="en-US"/>
        </a:p>
      </dgm:t>
    </dgm:pt>
    <dgm:pt modelId="{01993380-044D-49D3-8B07-9ABC9B01C2C2}">
      <dgm:prSet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Phân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tích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yêu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cầu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bài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toán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A0C6112-92E0-4B21-B791-99653A06FD22}" type="parTrans" cxnId="{FB9A368F-B2C7-40EC-A0EF-926B38332D83}">
      <dgm:prSet/>
      <dgm:spPr/>
      <dgm:t>
        <a:bodyPr/>
        <a:lstStyle/>
        <a:p>
          <a:endParaRPr lang="en-US"/>
        </a:p>
      </dgm:t>
    </dgm:pt>
    <dgm:pt modelId="{F57E4954-CAEF-4C28-B18A-710750131A73}" type="sibTrans" cxnId="{FB9A368F-B2C7-40EC-A0EF-926B38332D83}">
      <dgm:prSet/>
      <dgm:spPr/>
      <dgm:t>
        <a:bodyPr/>
        <a:lstStyle/>
        <a:p>
          <a:endParaRPr lang="en-US"/>
        </a:p>
      </dgm:t>
    </dgm:pt>
    <dgm:pt modelId="{7DDEB42E-C7F1-45D5-A087-83F14F5B8900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3.Thiết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9B2080-DFC0-4DEC-975F-64477A916507}" type="parTrans" cxnId="{BEECBBA7-73C2-4D77-A5BE-EA73EA876944}">
      <dgm:prSet/>
      <dgm:spPr/>
      <dgm:t>
        <a:bodyPr/>
        <a:lstStyle/>
        <a:p>
          <a:endParaRPr lang="en-US"/>
        </a:p>
      </dgm:t>
    </dgm:pt>
    <dgm:pt modelId="{55C599AC-CF75-4510-B115-AE250F318F2C}" type="sibTrans" cxnId="{BEECBBA7-73C2-4D77-A5BE-EA73EA876944}">
      <dgm:prSet/>
      <dgm:spPr/>
      <dgm:t>
        <a:bodyPr/>
        <a:lstStyle/>
        <a:p>
          <a:endParaRPr lang="en-US"/>
        </a:p>
      </dgm:t>
    </dgm:pt>
    <dgm:pt modelId="{AC9428E2-8D19-435F-BAC0-A5B9F242EA60}">
      <dgm:prSet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D6D464-19A7-4C70-947B-28649E59407F}" type="parTrans" cxnId="{1C0F443D-7CE5-406C-9D32-BC116A2B7D19}">
      <dgm:prSet/>
      <dgm:spPr/>
      <dgm:t>
        <a:bodyPr/>
        <a:lstStyle/>
        <a:p>
          <a:endParaRPr lang="en-US"/>
        </a:p>
      </dgm:t>
    </dgm:pt>
    <dgm:pt modelId="{8F333C0C-86BB-486C-A989-0E2F4B448029}" type="sibTrans" cxnId="{1C0F443D-7CE5-406C-9D32-BC116A2B7D19}">
      <dgm:prSet/>
      <dgm:spPr/>
      <dgm:t>
        <a:bodyPr/>
        <a:lstStyle/>
        <a:p>
          <a:endParaRPr lang="en-US"/>
        </a:p>
      </dgm:t>
    </dgm:pt>
    <dgm:pt modelId="{37F87A22-3549-4623-8EF7-EF92ED4300B4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4.Giao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73A0B02-6492-495B-BB92-944AB5C24DA7}" type="parTrans" cxnId="{8443A2AD-8EF3-477D-A658-EEDCEA3F3385}">
      <dgm:prSet/>
      <dgm:spPr/>
      <dgm:t>
        <a:bodyPr/>
        <a:lstStyle/>
        <a:p>
          <a:endParaRPr lang="en-US"/>
        </a:p>
      </dgm:t>
    </dgm:pt>
    <dgm:pt modelId="{809C3A0D-5313-4B03-ACCD-244734EB621C}" type="sibTrans" cxnId="{8443A2AD-8EF3-477D-A658-EEDCEA3F3385}">
      <dgm:prSet/>
      <dgm:spPr/>
      <dgm:t>
        <a:bodyPr/>
        <a:lstStyle/>
        <a:p>
          <a:endParaRPr lang="en-US"/>
        </a:p>
      </dgm:t>
    </dgm:pt>
    <dgm:pt modelId="{30A3AFB8-796C-4657-869E-B2C6AE14F379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Giao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85EF8E-1E32-428F-AF6C-EB71D30FBCA3}" type="parTrans" cxnId="{C12D5608-2C1D-48F3-A856-DCBC63D359CD}">
      <dgm:prSet/>
      <dgm:spPr/>
      <dgm:t>
        <a:bodyPr/>
        <a:lstStyle/>
        <a:p>
          <a:endParaRPr lang="en-US"/>
        </a:p>
      </dgm:t>
    </dgm:pt>
    <dgm:pt modelId="{AAB0F8B7-1B76-48B7-B6CC-E65E05AAA356}" type="sibTrans" cxnId="{C12D5608-2C1D-48F3-A856-DCBC63D359CD}">
      <dgm:prSet/>
      <dgm:spPr/>
      <dgm:t>
        <a:bodyPr/>
        <a:lstStyle/>
        <a:p>
          <a:endParaRPr lang="en-US"/>
        </a:p>
      </dgm:t>
    </dgm:pt>
    <dgm:pt modelId="{3E711B3D-9C98-4E24-A249-BA8028545E9D}" type="pres">
      <dgm:prSet presAssocID="{24C88929-5795-4F8A-B62C-764535FDDD04}" presName="Name0" presStyleCnt="0">
        <dgm:presLayoutVars>
          <dgm:dir/>
          <dgm:animLvl val="lvl"/>
          <dgm:resizeHandles val="exact"/>
        </dgm:presLayoutVars>
      </dgm:prSet>
      <dgm:spPr/>
    </dgm:pt>
    <dgm:pt modelId="{8EB95DFB-E757-4D73-BF2B-48C61DF423D6}" type="pres">
      <dgm:prSet presAssocID="{879F2F0B-4660-4589-A21D-E659BD674732}" presName="linNode" presStyleCnt="0"/>
      <dgm:spPr/>
    </dgm:pt>
    <dgm:pt modelId="{C13ECBD2-37F5-4C49-8CDE-9E5F54923CB2}" type="pres">
      <dgm:prSet presAssocID="{879F2F0B-4660-4589-A21D-E659BD674732}" presName="parentText" presStyleLbl="node1" presStyleIdx="0" presStyleCnt="4" custLinFactNeighborX="-1091" custLinFactNeighborY="3404">
        <dgm:presLayoutVars>
          <dgm:chMax val="1"/>
          <dgm:bulletEnabled val="1"/>
        </dgm:presLayoutVars>
      </dgm:prSet>
      <dgm:spPr/>
    </dgm:pt>
    <dgm:pt modelId="{A05E2105-8811-4805-B8AE-F870EAC297F4}" type="pres">
      <dgm:prSet presAssocID="{879F2F0B-4660-4589-A21D-E659BD674732}" presName="descendantText" presStyleLbl="alignAccFollowNode1" presStyleIdx="0" presStyleCnt="4">
        <dgm:presLayoutVars>
          <dgm:bulletEnabled val="1"/>
        </dgm:presLayoutVars>
      </dgm:prSet>
      <dgm:spPr/>
    </dgm:pt>
    <dgm:pt modelId="{FB130272-E6FA-4BB3-BA67-1D2D444FD72B}" type="pres">
      <dgm:prSet presAssocID="{53F43F7F-DF22-41CD-B8B9-4A8CDE908497}" presName="sp" presStyleCnt="0"/>
      <dgm:spPr/>
    </dgm:pt>
    <dgm:pt modelId="{D03368CD-ED12-4D39-9DB4-EE42C7C48911}" type="pres">
      <dgm:prSet presAssocID="{81ADC845-A9DA-4856-857B-1CE17653A770}" presName="linNode" presStyleCnt="0"/>
      <dgm:spPr/>
    </dgm:pt>
    <dgm:pt modelId="{2D7C4DA0-948D-4206-8EF6-3A51F46B5EB2}" type="pres">
      <dgm:prSet presAssocID="{81ADC845-A9DA-4856-857B-1CE17653A770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E3D3538B-C3D1-428A-BD73-4A08667FE293}" type="pres">
      <dgm:prSet presAssocID="{81ADC845-A9DA-4856-857B-1CE17653A770}" presName="descendantText" presStyleLbl="alignAccFollowNode1" presStyleIdx="1" presStyleCnt="4">
        <dgm:presLayoutVars>
          <dgm:bulletEnabled val="1"/>
        </dgm:presLayoutVars>
      </dgm:prSet>
      <dgm:spPr/>
    </dgm:pt>
    <dgm:pt modelId="{75036C9F-FA4D-415A-9926-EA4A14022712}" type="pres">
      <dgm:prSet presAssocID="{1C6F12AD-8851-4120-96D8-CBC2447BDFCF}" presName="sp" presStyleCnt="0"/>
      <dgm:spPr/>
    </dgm:pt>
    <dgm:pt modelId="{FD4516CE-0802-47E9-9B2E-01FF2F59A7B0}" type="pres">
      <dgm:prSet presAssocID="{7DDEB42E-C7F1-45D5-A087-83F14F5B8900}" presName="linNode" presStyleCnt="0"/>
      <dgm:spPr/>
    </dgm:pt>
    <dgm:pt modelId="{A6766848-3011-4C00-A3C9-37889CFB329B}" type="pres">
      <dgm:prSet presAssocID="{7DDEB42E-C7F1-45D5-A087-83F14F5B8900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CED7EAA1-5030-403A-90BB-3C3629A94AAC}" type="pres">
      <dgm:prSet presAssocID="{7DDEB42E-C7F1-45D5-A087-83F14F5B8900}" presName="descendantText" presStyleLbl="alignAccFollowNode1" presStyleIdx="2" presStyleCnt="4">
        <dgm:presLayoutVars>
          <dgm:bulletEnabled val="1"/>
        </dgm:presLayoutVars>
      </dgm:prSet>
      <dgm:spPr/>
    </dgm:pt>
    <dgm:pt modelId="{15F7B0A8-FFDF-4621-A070-B621C4AEA14F}" type="pres">
      <dgm:prSet presAssocID="{55C599AC-CF75-4510-B115-AE250F318F2C}" presName="sp" presStyleCnt="0"/>
      <dgm:spPr/>
    </dgm:pt>
    <dgm:pt modelId="{52A27050-712D-44B6-86D1-6B930C855A99}" type="pres">
      <dgm:prSet presAssocID="{37F87A22-3549-4623-8EF7-EF92ED4300B4}" presName="linNode" presStyleCnt="0"/>
      <dgm:spPr/>
    </dgm:pt>
    <dgm:pt modelId="{E03CC33B-5ACE-401B-90D5-3D788E301C4E}" type="pres">
      <dgm:prSet presAssocID="{37F87A22-3549-4623-8EF7-EF92ED4300B4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92916CD9-9D0F-4B68-88CC-699A40EA7BDC}" type="pres">
      <dgm:prSet presAssocID="{37F87A22-3549-4623-8EF7-EF92ED4300B4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DDB03107-5844-4E6C-B3E2-99A569CEB693}" srcId="{24C88929-5795-4F8A-B62C-764535FDDD04}" destId="{81ADC845-A9DA-4856-857B-1CE17653A770}" srcOrd="1" destOrd="0" parTransId="{DB57281E-ED39-49E3-B965-ABF9F86961CE}" sibTransId="{1C6F12AD-8851-4120-96D8-CBC2447BDFCF}"/>
    <dgm:cxn modelId="{9FC3BC07-F26C-46A6-B150-490D785C3868}" type="presOf" srcId="{7DDEB42E-C7F1-45D5-A087-83F14F5B8900}" destId="{A6766848-3011-4C00-A3C9-37889CFB329B}" srcOrd="0" destOrd="0" presId="urn:microsoft.com/office/officeart/2005/8/layout/vList5"/>
    <dgm:cxn modelId="{C12D5608-2C1D-48F3-A856-DCBC63D359CD}" srcId="{37F87A22-3549-4623-8EF7-EF92ED4300B4}" destId="{30A3AFB8-796C-4657-869E-B2C6AE14F379}" srcOrd="0" destOrd="0" parTransId="{9285EF8E-1E32-428F-AF6C-EB71D30FBCA3}" sibTransId="{AAB0F8B7-1B76-48B7-B6CC-E65E05AAA356}"/>
    <dgm:cxn modelId="{E137672C-D36D-4DAE-AFDF-DD38588F2911}" srcId="{879F2F0B-4660-4589-A21D-E659BD674732}" destId="{09AC9DAE-9C60-4A9B-8DAD-73528160595C}" srcOrd="0" destOrd="0" parTransId="{4A6F93A7-8504-45B2-B596-41B30D54F582}" sibTransId="{70C31EF4-813F-4F6C-9563-B78CCD7610A6}"/>
    <dgm:cxn modelId="{1C0F443D-7CE5-406C-9D32-BC116A2B7D19}" srcId="{7DDEB42E-C7F1-45D5-A087-83F14F5B8900}" destId="{AC9428E2-8D19-435F-BAC0-A5B9F242EA60}" srcOrd="0" destOrd="0" parTransId="{DAD6D464-19A7-4C70-947B-28649E59407F}" sibTransId="{8F333C0C-86BB-486C-A989-0E2F4B448029}"/>
    <dgm:cxn modelId="{4A0EFA64-FE4B-4454-9083-ECBDABE0A0AD}" type="presOf" srcId="{01993380-044D-49D3-8B07-9ABC9B01C2C2}" destId="{E3D3538B-C3D1-428A-BD73-4A08667FE293}" srcOrd="0" destOrd="0" presId="urn:microsoft.com/office/officeart/2005/8/layout/vList5"/>
    <dgm:cxn modelId="{90A2D94B-A67C-488F-822B-E8D6C93CDDDB}" type="presOf" srcId="{81ADC845-A9DA-4856-857B-1CE17653A770}" destId="{2D7C4DA0-948D-4206-8EF6-3A51F46B5EB2}" srcOrd="0" destOrd="0" presId="urn:microsoft.com/office/officeart/2005/8/layout/vList5"/>
    <dgm:cxn modelId="{D42EA055-25E7-4E54-AD27-FC6B44C39A20}" srcId="{24C88929-5795-4F8A-B62C-764535FDDD04}" destId="{879F2F0B-4660-4589-A21D-E659BD674732}" srcOrd="0" destOrd="0" parTransId="{87F3DF7D-E7CF-4F62-89CA-49FBA8CDBA0D}" sibTransId="{53F43F7F-DF22-41CD-B8B9-4A8CDE908497}"/>
    <dgm:cxn modelId="{4B1D2E79-6168-4B88-B7B0-9759E4E450BF}" type="presOf" srcId="{AC9428E2-8D19-435F-BAC0-A5B9F242EA60}" destId="{CED7EAA1-5030-403A-90BB-3C3629A94AAC}" srcOrd="0" destOrd="0" presId="urn:microsoft.com/office/officeart/2005/8/layout/vList5"/>
    <dgm:cxn modelId="{FD8AF28C-6DC8-4058-8FC0-967DBE342926}" type="presOf" srcId="{30A3AFB8-796C-4657-869E-B2C6AE14F379}" destId="{92916CD9-9D0F-4B68-88CC-699A40EA7BDC}" srcOrd="0" destOrd="0" presId="urn:microsoft.com/office/officeart/2005/8/layout/vList5"/>
    <dgm:cxn modelId="{FB9A368F-B2C7-40EC-A0EF-926B38332D83}" srcId="{81ADC845-A9DA-4856-857B-1CE17653A770}" destId="{01993380-044D-49D3-8B07-9ABC9B01C2C2}" srcOrd="0" destOrd="0" parTransId="{5A0C6112-92E0-4B21-B791-99653A06FD22}" sibTransId="{F57E4954-CAEF-4C28-B18A-710750131A73}"/>
    <dgm:cxn modelId="{97EA11A1-3ABD-4FB2-A438-333288BBF05E}" type="presOf" srcId="{37F87A22-3549-4623-8EF7-EF92ED4300B4}" destId="{E03CC33B-5ACE-401B-90D5-3D788E301C4E}" srcOrd="0" destOrd="0" presId="urn:microsoft.com/office/officeart/2005/8/layout/vList5"/>
    <dgm:cxn modelId="{BEECBBA7-73C2-4D77-A5BE-EA73EA876944}" srcId="{24C88929-5795-4F8A-B62C-764535FDDD04}" destId="{7DDEB42E-C7F1-45D5-A087-83F14F5B8900}" srcOrd="2" destOrd="0" parTransId="{4B9B2080-DFC0-4DEC-975F-64477A916507}" sibTransId="{55C599AC-CF75-4510-B115-AE250F318F2C}"/>
    <dgm:cxn modelId="{8443A2AD-8EF3-477D-A658-EEDCEA3F3385}" srcId="{24C88929-5795-4F8A-B62C-764535FDDD04}" destId="{37F87A22-3549-4623-8EF7-EF92ED4300B4}" srcOrd="3" destOrd="0" parTransId="{773A0B02-6492-495B-BB92-944AB5C24DA7}" sibTransId="{809C3A0D-5313-4B03-ACCD-244734EB621C}"/>
    <dgm:cxn modelId="{49AA0ECB-0BDC-4038-B5FB-084BE54E997B}" type="presOf" srcId="{879F2F0B-4660-4589-A21D-E659BD674732}" destId="{C13ECBD2-37F5-4C49-8CDE-9E5F54923CB2}" srcOrd="0" destOrd="0" presId="urn:microsoft.com/office/officeart/2005/8/layout/vList5"/>
    <dgm:cxn modelId="{4D95C3E1-E9C2-48A5-95A0-AAEE2A9A0836}" type="presOf" srcId="{24C88929-5795-4F8A-B62C-764535FDDD04}" destId="{3E711B3D-9C98-4E24-A249-BA8028545E9D}" srcOrd="0" destOrd="0" presId="urn:microsoft.com/office/officeart/2005/8/layout/vList5"/>
    <dgm:cxn modelId="{21246CF5-4333-4BEA-81FD-41FAD0C24BAC}" type="presOf" srcId="{09AC9DAE-9C60-4A9B-8DAD-73528160595C}" destId="{A05E2105-8811-4805-B8AE-F870EAC297F4}" srcOrd="0" destOrd="0" presId="urn:microsoft.com/office/officeart/2005/8/layout/vList5"/>
    <dgm:cxn modelId="{CB04935C-CE56-4B6B-9421-E297E43CBF7E}" type="presParOf" srcId="{3E711B3D-9C98-4E24-A249-BA8028545E9D}" destId="{8EB95DFB-E757-4D73-BF2B-48C61DF423D6}" srcOrd="0" destOrd="0" presId="urn:microsoft.com/office/officeart/2005/8/layout/vList5"/>
    <dgm:cxn modelId="{CBC1F5BE-9339-482C-87C5-3C02C0BD46B8}" type="presParOf" srcId="{8EB95DFB-E757-4D73-BF2B-48C61DF423D6}" destId="{C13ECBD2-37F5-4C49-8CDE-9E5F54923CB2}" srcOrd="0" destOrd="0" presId="urn:microsoft.com/office/officeart/2005/8/layout/vList5"/>
    <dgm:cxn modelId="{3D182343-1215-4B3F-9E41-25CCF12D6E40}" type="presParOf" srcId="{8EB95DFB-E757-4D73-BF2B-48C61DF423D6}" destId="{A05E2105-8811-4805-B8AE-F870EAC297F4}" srcOrd="1" destOrd="0" presId="urn:microsoft.com/office/officeart/2005/8/layout/vList5"/>
    <dgm:cxn modelId="{F71EC350-1E2B-4B52-B154-DED6F7C381B5}" type="presParOf" srcId="{3E711B3D-9C98-4E24-A249-BA8028545E9D}" destId="{FB130272-E6FA-4BB3-BA67-1D2D444FD72B}" srcOrd="1" destOrd="0" presId="urn:microsoft.com/office/officeart/2005/8/layout/vList5"/>
    <dgm:cxn modelId="{51452B11-97EF-4DCD-A719-8ECAEADE04D9}" type="presParOf" srcId="{3E711B3D-9C98-4E24-A249-BA8028545E9D}" destId="{D03368CD-ED12-4D39-9DB4-EE42C7C48911}" srcOrd="2" destOrd="0" presId="urn:microsoft.com/office/officeart/2005/8/layout/vList5"/>
    <dgm:cxn modelId="{6A3126CB-45F9-4439-B470-DD3A0F90B5A2}" type="presParOf" srcId="{D03368CD-ED12-4D39-9DB4-EE42C7C48911}" destId="{2D7C4DA0-948D-4206-8EF6-3A51F46B5EB2}" srcOrd="0" destOrd="0" presId="urn:microsoft.com/office/officeart/2005/8/layout/vList5"/>
    <dgm:cxn modelId="{258A86F7-9D59-4910-A4AE-9EB1D14B7256}" type="presParOf" srcId="{D03368CD-ED12-4D39-9DB4-EE42C7C48911}" destId="{E3D3538B-C3D1-428A-BD73-4A08667FE293}" srcOrd="1" destOrd="0" presId="urn:microsoft.com/office/officeart/2005/8/layout/vList5"/>
    <dgm:cxn modelId="{E8F711EB-8808-4A2E-9524-0934195247E4}" type="presParOf" srcId="{3E711B3D-9C98-4E24-A249-BA8028545E9D}" destId="{75036C9F-FA4D-415A-9926-EA4A14022712}" srcOrd="3" destOrd="0" presId="urn:microsoft.com/office/officeart/2005/8/layout/vList5"/>
    <dgm:cxn modelId="{9D7E2584-9209-4B8D-A32A-8689839EE0B1}" type="presParOf" srcId="{3E711B3D-9C98-4E24-A249-BA8028545E9D}" destId="{FD4516CE-0802-47E9-9B2E-01FF2F59A7B0}" srcOrd="4" destOrd="0" presId="urn:microsoft.com/office/officeart/2005/8/layout/vList5"/>
    <dgm:cxn modelId="{F9699F0C-D86E-4A11-9836-A591E95602A0}" type="presParOf" srcId="{FD4516CE-0802-47E9-9B2E-01FF2F59A7B0}" destId="{A6766848-3011-4C00-A3C9-37889CFB329B}" srcOrd="0" destOrd="0" presId="urn:microsoft.com/office/officeart/2005/8/layout/vList5"/>
    <dgm:cxn modelId="{99BE7153-302C-4952-B22F-59FF6853B832}" type="presParOf" srcId="{FD4516CE-0802-47E9-9B2E-01FF2F59A7B0}" destId="{CED7EAA1-5030-403A-90BB-3C3629A94AAC}" srcOrd="1" destOrd="0" presId="urn:microsoft.com/office/officeart/2005/8/layout/vList5"/>
    <dgm:cxn modelId="{47D7A438-D923-4812-9623-F0868401F33E}" type="presParOf" srcId="{3E711B3D-9C98-4E24-A249-BA8028545E9D}" destId="{15F7B0A8-FFDF-4621-A070-B621C4AEA14F}" srcOrd="5" destOrd="0" presId="urn:microsoft.com/office/officeart/2005/8/layout/vList5"/>
    <dgm:cxn modelId="{AC2549C7-D33E-49BE-A7AA-742A730ED19C}" type="presParOf" srcId="{3E711B3D-9C98-4E24-A249-BA8028545E9D}" destId="{52A27050-712D-44B6-86D1-6B930C855A99}" srcOrd="6" destOrd="0" presId="urn:microsoft.com/office/officeart/2005/8/layout/vList5"/>
    <dgm:cxn modelId="{9BB90FE4-15EA-44A8-B72D-FA974291A26E}" type="presParOf" srcId="{52A27050-712D-44B6-86D1-6B930C855A99}" destId="{E03CC33B-5ACE-401B-90D5-3D788E301C4E}" srcOrd="0" destOrd="0" presId="urn:microsoft.com/office/officeart/2005/8/layout/vList5"/>
    <dgm:cxn modelId="{A41C0EEC-A2C1-4D39-AFE2-9444AF32F031}" type="presParOf" srcId="{52A27050-712D-44B6-86D1-6B930C855A99}" destId="{92916CD9-9D0F-4B68-88CC-699A40EA7BD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5E2105-8811-4805-B8AE-F870EAC297F4}">
      <dsp:nvSpPr>
        <dsp:cNvPr id="0" name=""/>
        <dsp:cNvSpPr/>
      </dsp:nvSpPr>
      <dsp:spPr>
        <a:xfrm rot="5400000">
          <a:off x="6146172" y="-2583056"/>
          <a:ext cx="788315" cy="6155605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mục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đích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sp:txBody>
      <dsp:txXfrm rot="-5400000">
        <a:off x="3462527" y="139071"/>
        <a:ext cx="6117123" cy="711351"/>
      </dsp:txXfrm>
    </dsp:sp>
    <dsp:sp modelId="{C13ECBD2-37F5-4C49-8CDE-9E5F54923CB2}">
      <dsp:nvSpPr>
        <dsp:cNvPr id="0" name=""/>
        <dsp:cNvSpPr/>
      </dsp:nvSpPr>
      <dsp:spPr>
        <a:xfrm>
          <a:off x="0" y="35591"/>
          <a:ext cx="3462527" cy="98539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1.Lên </a:t>
          </a:r>
          <a:r>
            <a:rPr lang="en-US" sz="3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sz="3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hoạch</a:t>
          </a:r>
          <a:endParaRPr lang="en-US" sz="3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8103" y="83694"/>
        <a:ext cx="3366321" cy="889187"/>
      </dsp:txXfrm>
    </dsp:sp>
    <dsp:sp modelId="{E3D3538B-C3D1-428A-BD73-4A08667FE293}">
      <dsp:nvSpPr>
        <dsp:cNvPr id="0" name=""/>
        <dsp:cNvSpPr/>
      </dsp:nvSpPr>
      <dsp:spPr>
        <a:xfrm rot="5400000">
          <a:off x="6146172" y="-1548393"/>
          <a:ext cx="788315" cy="6155605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Phân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tích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yêu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cầu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bài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toán</a:t>
          </a:r>
          <a:endParaRPr lang="en-US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3462527" y="1173734"/>
        <a:ext cx="6117123" cy="711351"/>
      </dsp:txXfrm>
    </dsp:sp>
    <dsp:sp modelId="{2D7C4DA0-948D-4206-8EF6-3A51F46B5EB2}">
      <dsp:nvSpPr>
        <dsp:cNvPr id="0" name=""/>
        <dsp:cNvSpPr/>
      </dsp:nvSpPr>
      <dsp:spPr>
        <a:xfrm>
          <a:off x="0" y="1036712"/>
          <a:ext cx="3462527" cy="98539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2.Phân </a:t>
          </a:r>
          <a:r>
            <a:rPr lang="en-US" sz="3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tích</a:t>
          </a:r>
          <a:endParaRPr lang="en-US" sz="3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8103" y="1084815"/>
        <a:ext cx="3366321" cy="889187"/>
      </dsp:txXfrm>
    </dsp:sp>
    <dsp:sp modelId="{CED7EAA1-5030-403A-90BB-3C3629A94AAC}">
      <dsp:nvSpPr>
        <dsp:cNvPr id="0" name=""/>
        <dsp:cNvSpPr/>
      </dsp:nvSpPr>
      <dsp:spPr>
        <a:xfrm rot="5400000">
          <a:off x="6146172" y="-513729"/>
          <a:ext cx="788315" cy="6155605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endParaRPr lang="en-US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3462527" y="2208398"/>
        <a:ext cx="6117123" cy="711351"/>
      </dsp:txXfrm>
    </dsp:sp>
    <dsp:sp modelId="{A6766848-3011-4C00-A3C9-37889CFB329B}">
      <dsp:nvSpPr>
        <dsp:cNvPr id="0" name=""/>
        <dsp:cNvSpPr/>
      </dsp:nvSpPr>
      <dsp:spPr>
        <a:xfrm>
          <a:off x="0" y="2071375"/>
          <a:ext cx="3462527" cy="98539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3.Thiết </a:t>
          </a:r>
          <a:r>
            <a:rPr lang="en-US" sz="3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endParaRPr lang="en-US" sz="3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8103" y="2119478"/>
        <a:ext cx="3366321" cy="889187"/>
      </dsp:txXfrm>
    </dsp:sp>
    <dsp:sp modelId="{92916CD9-9D0F-4B68-88CC-699A40EA7BDC}">
      <dsp:nvSpPr>
        <dsp:cNvPr id="0" name=""/>
        <dsp:cNvSpPr/>
      </dsp:nvSpPr>
      <dsp:spPr>
        <a:xfrm rot="5400000">
          <a:off x="6146172" y="520933"/>
          <a:ext cx="788315" cy="6155605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Giao </a:t>
          </a: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endParaRPr lang="en-US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3462527" y="3243060"/>
        <a:ext cx="6117123" cy="711351"/>
      </dsp:txXfrm>
    </dsp:sp>
    <dsp:sp modelId="{E03CC33B-5ACE-401B-90D5-3D788E301C4E}">
      <dsp:nvSpPr>
        <dsp:cNvPr id="0" name=""/>
        <dsp:cNvSpPr/>
      </dsp:nvSpPr>
      <dsp:spPr>
        <a:xfrm>
          <a:off x="0" y="3106039"/>
          <a:ext cx="3462527" cy="98539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4.Giao </a:t>
          </a:r>
          <a:r>
            <a:rPr lang="en-US" sz="3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endParaRPr lang="en-US" sz="3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8103" y="3154142"/>
        <a:ext cx="3366321" cy="8891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DDD53-C5E0-42FB-9B8B-D56D58411974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5EB4-FCC6-41AE-BCE5-69C3F53DD0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DDD53-C5E0-42FB-9B8B-D56D58411974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5EB4-FCC6-41AE-BCE5-69C3F53DD0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DDD53-C5E0-42FB-9B8B-D56D58411974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5EB4-FCC6-41AE-BCE5-69C3F53DD0F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DDD53-C5E0-42FB-9B8B-D56D58411974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5EB4-FCC6-41AE-BCE5-69C3F53DD0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DDD53-C5E0-42FB-9B8B-D56D58411974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5EB4-FCC6-41AE-BCE5-69C3F53DD0F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DDD53-C5E0-42FB-9B8B-D56D58411974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5EB4-FCC6-41AE-BCE5-69C3F53DD0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DDD53-C5E0-42FB-9B8B-D56D58411974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5EB4-FCC6-41AE-BCE5-69C3F53DD0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DDD53-C5E0-42FB-9B8B-D56D58411974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5EB4-FCC6-41AE-BCE5-69C3F53DD0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DDD53-C5E0-42FB-9B8B-D56D58411974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5EB4-FCC6-41AE-BCE5-69C3F53DD0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DDD53-C5E0-42FB-9B8B-D56D58411974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5EB4-FCC6-41AE-BCE5-69C3F53DD0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DDD53-C5E0-42FB-9B8B-D56D58411974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5EB4-FCC6-41AE-BCE5-69C3F53DD0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DDD53-C5E0-42FB-9B8B-D56D58411974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5EB4-FCC6-41AE-BCE5-69C3F53DD0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DDD53-C5E0-42FB-9B8B-D56D58411974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5EB4-FCC6-41AE-BCE5-69C3F53DD0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DDD53-C5E0-42FB-9B8B-D56D58411974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5EB4-FCC6-41AE-BCE5-69C3F53DD0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DDD53-C5E0-42FB-9B8B-D56D58411974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5EB4-FCC6-41AE-BCE5-69C3F53DD0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DDD53-C5E0-42FB-9B8B-D56D58411974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5EB4-FCC6-41AE-BCE5-69C3F53DD0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DDD53-C5E0-42FB-9B8B-D56D58411974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95D5EB4-FCC6-41AE-BCE5-69C3F53DD0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karaoke Nice</a:t>
            </a:r>
          </a:p>
        </p:txBody>
      </p:sp>
      <p:pic>
        <p:nvPicPr>
          <p:cNvPr id="64" name="Content Placeholder 63" descr="A picture containing indoor, green, light&#10;&#10;Description automatically generated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5" y="1270001"/>
            <a:ext cx="4702502" cy="4400550"/>
          </a:xfrm>
        </p:spPr>
      </p:pic>
      <p:sp>
        <p:nvSpPr>
          <p:cNvPr id="56" name="TextBox 55"/>
          <p:cNvSpPr txBox="1"/>
          <p:nvPr/>
        </p:nvSpPr>
        <p:spPr>
          <a:xfrm>
            <a:off x="746620" y="3961768"/>
            <a:ext cx="6501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GVHD 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Hùng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46620" y="4748097"/>
            <a:ext cx="4622333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28 :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Nguyễn Minh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Tú(leader)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Nguyễn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Doanh(coder)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Kiệt(coder)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Dương Tuấn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Kiệt(tester)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	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Google Shape;205;p28">
            <a:extLst>
              <a:ext uri="{FF2B5EF4-FFF2-40B4-BE49-F238E27FC236}">
                <a16:creationId xmlns:a16="http://schemas.microsoft.com/office/drawing/2014/main" id="{FC5CB76A-1170-4F3C-A9BA-47027B024B4D}"/>
              </a:ext>
            </a:extLst>
          </p:cNvPr>
          <p:cNvSpPr/>
          <p:nvPr/>
        </p:nvSpPr>
        <p:spPr>
          <a:xfrm>
            <a:off x="10069603" y="514011"/>
            <a:ext cx="710320" cy="755989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226;p28">
            <a:extLst>
              <a:ext uri="{FF2B5EF4-FFF2-40B4-BE49-F238E27FC236}">
                <a16:creationId xmlns:a16="http://schemas.microsoft.com/office/drawing/2014/main" id="{D40BF7DB-94CA-4899-ADFC-F4DD84A5437C}"/>
              </a:ext>
            </a:extLst>
          </p:cNvPr>
          <p:cNvSpPr/>
          <p:nvPr/>
        </p:nvSpPr>
        <p:spPr>
          <a:xfrm rot="1722646">
            <a:off x="399317" y="1564741"/>
            <a:ext cx="683757" cy="599490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279;p28">
            <a:extLst>
              <a:ext uri="{FF2B5EF4-FFF2-40B4-BE49-F238E27FC236}">
                <a16:creationId xmlns:a16="http://schemas.microsoft.com/office/drawing/2014/main" id="{D6EBEE15-6B7F-42B4-AF57-5E6F226E2CDF}"/>
              </a:ext>
            </a:extLst>
          </p:cNvPr>
          <p:cNvSpPr/>
          <p:nvPr/>
        </p:nvSpPr>
        <p:spPr>
          <a:xfrm rot="-1177723">
            <a:off x="10177645" y="2379958"/>
            <a:ext cx="537674" cy="477652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6" name="Google Shape;227;p28">
            <a:extLst>
              <a:ext uri="{FF2B5EF4-FFF2-40B4-BE49-F238E27FC236}">
                <a16:creationId xmlns:a16="http://schemas.microsoft.com/office/drawing/2014/main" id="{D4E834A1-CF68-40D2-8808-730FC910700C}"/>
              </a:ext>
            </a:extLst>
          </p:cNvPr>
          <p:cNvGrpSpPr/>
          <p:nvPr/>
        </p:nvGrpSpPr>
        <p:grpSpPr>
          <a:xfrm rot="627097">
            <a:off x="9904077" y="5219374"/>
            <a:ext cx="1840875" cy="1403727"/>
            <a:chOff x="4582100" y="3095150"/>
            <a:chExt cx="581650" cy="417350"/>
          </a:xfrm>
        </p:grpSpPr>
        <p:sp>
          <p:nvSpPr>
            <p:cNvPr id="17" name="Google Shape;228;p28">
              <a:extLst>
                <a:ext uri="{FF2B5EF4-FFF2-40B4-BE49-F238E27FC236}">
                  <a16:creationId xmlns:a16="http://schemas.microsoft.com/office/drawing/2014/main" id="{2E21EAF5-E5FF-413C-B4A5-93F5C2755D81}"/>
                </a:ext>
              </a:extLst>
            </p:cNvPr>
            <p:cNvSpPr/>
            <p:nvPr/>
          </p:nvSpPr>
          <p:spPr>
            <a:xfrm>
              <a:off x="4853959" y="3112575"/>
              <a:ext cx="263750" cy="382500"/>
            </a:xfrm>
            <a:custGeom>
              <a:avLst/>
              <a:gdLst/>
              <a:ahLst/>
              <a:cxnLst/>
              <a:rect l="l" t="t" r="r" b="b"/>
              <a:pathLst>
                <a:path w="10550" h="15300" extrusionOk="0">
                  <a:moveTo>
                    <a:pt x="275" y="15300"/>
                  </a:moveTo>
                  <a:cubicBezTo>
                    <a:pt x="25" y="15193"/>
                    <a:pt x="1" y="15002"/>
                    <a:pt x="25" y="14800"/>
                  </a:cubicBezTo>
                  <a:cubicBezTo>
                    <a:pt x="96" y="13407"/>
                    <a:pt x="180" y="12002"/>
                    <a:pt x="227" y="10609"/>
                  </a:cubicBezTo>
                  <a:cubicBezTo>
                    <a:pt x="275" y="9347"/>
                    <a:pt x="239" y="8061"/>
                    <a:pt x="263" y="6799"/>
                  </a:cubicBezTo>
                  <a:cubicBezTo>
                    <a:pt x="263" y="5715"/>
                    <a:pt x="275" y="4608"/>
                    <a:pt x="275" y="3525"/>
                  </a:cubicBezTo>
                  <a:cubicBezTo>
                    <a:pt x="275" y="3203"/>
                    <a:pt x="418" y="2965"/>
                    <a:pt x="656" y="2810"/>
                  </a:cubicBezTo>
                  <a:cubicBezTo>
                    <a:pt x="1227" y="2417"/>
                    <a:pt x="1811" y="2024"/>
                    <a:pt x="2406" y="1691"/>
                  </a:cubicBezTo>
                  <a:cubicBezTo>
                    <a:pt x="3680" y="977"/>
                    <a:pt x="5061" y="500"/>
                    <a:pt x="6502" y="239"/>
                  </a:cubicBezTo>
                  <a:cubicBezTo>
                    <a:pt x="7633" y="24"/>
                    <a:pt x="8764" y="0"/>
                    <a:pt x="9895" y="191"/>
                  </a:cubicBezTo>
                  <a:cubicBezTo>
                    <a:pt x="10347" y="262"/>
                    <a:pt x="10347" y="298"/>
                    <a:pt x="10395" y="727"/>
                  </a:cubicBezTo>
                  <a:cubicBezTo>
                    <a:pt x="10550" y="2286"/>
                    <a:pt x="10419" y="3846"/>
                    <a:pt x="10347" y="5418"/>
                  </a:cubicBezTo>
                  <a:cubicBezTo>
                    <a:pt x="10300" y="6335"/>
                    <a:pt x="10300" y="7275"/>
                    <a:pt x="10276" y="8192"/>
                  </a:cubicBezTo>
                  <a:cubicBezTo>
                    <a:pt x="10252" y="8787"/>
                    <a:pt x="10181" y="9371"/>
                    <a:pt x="10169" y="9966"/>
                  </a:cubicBezTo>
                  <a:cubicBezTo>
                    <a:pt x="10157" y="10454"/>
                    <a:pt x="10157" y="10930"/>
                    <a:pt x="10157" y="11430"/>
                  </a:cubicBezTo>
                  <a:cubicBezTo>
                    <a:pt x="10157" y="11704"/>
                    <a:pt x="10121" y="11990"/>
                    <a:pt x="10097" y="12264"/>
                  </a:cubicBezTo>
                  <a:cubicBezTo>
                    <a:pt x="10038" y="12740"/>
                    <a:pt x="9895" y="12871"/>
                    <a:pt x="9419" y="12919"/>
                  </a:cubicBezTo>
                  <a:cubicBezTo>
                    <a:pt x="8919" y="12954"/>
                    <a:pt x="8431" y="12990"/>
                    <a:pt x="7919" y="13038"/>
                  </a:cubicBezTo>
                  <a:cubicBezTo>
                    <a:pt x="6645" y="13157"/>
                    <a:pt x="5394" y="13419"/>
                    <a:pt x="4144" y="13752"/>
                  </a:cubicBezTo>
                  <a:cubicBezTo>
                    <a:pt x="3287" y="13955"/>
                    <a:pt x="2442" y="14145"/>
                    <a:pt x="1668" y="14550"/>
                  </a:cubicBezTo>
                  <a:cubicBezTo>
                    <a:pt x="1180" y="14776"/>
                    <a:pt x="727" y="15038"/>
                    <a:pt x="275" y="15300"/>
                  </a:cubicBezTo>
                  <a:close/>
                  <a:moveTo>
                    <a:pt x="1775" y="3548"/>
                  </a:moveTo>
                  <a:cubicBezTo>
                    <a:pt x="1906" y="3537"/>
                    <a:pt x="2001" y="3548"/>
                    <a:pt x="2073" y="3513"/>
                  </a:cubicBezTo>
                  <a:cubicBezTo>
                    <a:pt x="3228" y="3001"/>
                    <a:pt x="4418" y="2560"/>
                    <a:pt x="5633" y="2167"/>
                  </a:cubicBezTo>
                  <a:cubicBezTo>
                    <a:pt x="6490" y="1882"/>
                    <a:pt x="7359" y="1679"/>
                    <a:pt x="8276" y="1739"/>
                  </a:cubicBezTo>
                  <a:cubicBezTo>
                    <a:pt x="8431" y="1751"/>
                    <a:pt x="8669" y="1810"/>
                    <a:pt x="8657" y="1572"/>
                  </a:cubicBezTo>
                  <a:cubicBezTo>
                    <a:pt x="8657" y="1370"/>
                    <a:pt x="8419" y="1382"/>
                    <a:pt x="8264" y="1382"/>
                  </a:cubicBezTo>
                  <a:cubicBezTo>
                    <a:pt x="7299" y="1429"/>
                    <a:pt x="6359" y="1524"/>
                    <a:pt x="5454" y="1882"/>
                  </a:cubicBezTo>
                  <a:cubicBezTo>
                    <a:pt x="4347" y="2322"/>
                    <a:pt x="3251" y="2715"/>
                    <a:pt x="2132" y="3120"/>
                  </a:cubicBezTo>
                  <a:cubicBezTo>
                    <a:pt x="1954" y="3191"/>
                    <a:pt x="1811" y="3251"/>
                    <a:pt x="1775" y="3548"/>
                  </a:cubicBezTo>
                  <a:close/>
                  <a:moveTo>
                    <a:pt x="2954" y="8371"/>
                  </a:moveTo>
                  <a:cubicBezTo>
                    <a:pt x="3085" y="8228"/>
                    <a:pt x="3204" y="8109"/>
                    <a:pt x="3299" y="7966"/>
                  </a:cubicBezTo>
                  <a:cubicBezTo>
                    <a:pt x="3561" y="7597"/>
                    <a:pt x="3478" y="7299"/>
                    <a:pt x="3013" y="7180"/>
                  </a:cubicBezTo>
                  <a:cubicBezTo>
                    <a:pt x="2739" y="7108"/>
                    <a:pt x="2454" y="7073"/>
                    <a:pt x="2192" y="7037"/>
                  </a:cubicBezTo>
                  <a:cubicBezTo>
                    <a:pt x="1954" y="7001"/>
                    <a:pt x="1846" y="7073"/>
                    <a:pt x="1894" y="7335"/>
                  </a:cubicBezTo>
                  <a:cubicBezTo>
                    <a:pt x="2001" y="8001"/>
                    <a:pt x="1894" y="8656"/>
                    <a:pt x="1775" y="9299"/>
                  </a:cubicBezTo>
                  <a:cubicBezTo>
                    <a:pt x="1727" y="9537"/>
                    <a:pt x="1834" y="9740"/>
                    <a:pt x="2061" y="9740"/>
                  </a:cubicBezTo>
                  <a:cubicBezTo>
                    <a:pt x="2370" y="9740"/>
                    <a:pt x="2727" y="9764"/>
                    <a:pt x="3013" y="9644"/>
                  </a:cubicBezTo>
                  <a:cubicBezTo>
                    <a:pt x="3430" y="9454"/>
                    <a:pt x="3632" y="9013"/>
                    <a:pt x="3204" y="8561"/>
                  </a:cubicBezTo>
                  <a:cubicBezTo>
                    <a:pt x="3108" y="8525"/>
                    <a:pt x="3061" y="8466"/>
                    <a:pt x="2954" y="8371"/>
                  </a:cubicBezTo>
                  <a:close/>
                  <a:moveTo>
                    <a:pt x="8300" y="10990"/>
                  </a:moveTo>
                  <a:cubicBezTo>
                    <a:pt x="8097" y="10966"/>
                    <a:pt x="7942" y="10907"/>
                    <a:pt x="7776" y="10907"/>
                  </a:cubicBezTo>
                  <a:cubicBezTo>
                    <a:pt x="7002" y="10942"/>
                    <a:pt x="6216" y="10990"/>
                    <a:pt x="5442" y="11073"/>
                  </a:cubicBezTo>
                  <a:cubicBezTo>
                    <a:pt x="4990" y="11109"/>
                    <a:pt x="4525" y="11216"/>
                    <a:pt x="4097" y="11323"/>
                  </a:cubicBezTo>
                  <a:cubicBezTo>
                    <a:pt x="3442" y="11490"/>
                    <a:pt x="2787" y="11692"/>
                    <a:pt x="2132" y="11883"/>
                  </a:cubicBezTo>
                  <a:cubicBezTo>
                    <a:pt x="2025" y="11919"/>
                    <a:pt x="1918" y="11942"/>
                    <a:pt x="1846" y="11990"/>
                  </a:cubicBezTo>
                  <a:cubicBezTo>
                    <a:pt x="1811" y="12002"/>
                    <a:pt x="1775" y="12097"/>
                    <a:pt x="1787" y="12145"/>
                  </a:cubicBezTo>
                  <a:cubicBezTo>
                    <a:pt x="1823" y="12204"/>
                    <a:pt x="1882" y="12264"/>
                    <a:pt x="1942" y="12276"/>
                  </a:cubicBezTo>
                  <a:cubicBezTo>
                    <a:pt x="1977" y="12288"/>
                    <a:pt x="2061" y="12264"/>
                    <a:pt x="2096" y="12240"/>
                  </a:cubicBezTo>
                  <a:cubicBezTo>
                    <a:pt x="2775" y="12050"/>
                    <a:pt x="3430" y="11835"/>
                    <a:pt x="4097" y="11645"/>
                  </a:cubicBezTo>
                  <a:cubicBezTo>
                    <a:pt x="4323" y="11585"/>
                    <a:pt x="4561" y="11526"/>
                    <a:pt x="4775" y="11490"/>
                  </a:cubicBezTo>
                  <a:cubicBezTo>
                    <a:pt x="5823" y="11323"/>
                    <a:pt x="6847" y="11133"/>
                    <a:pt x="7907" y="11276"/>
                  </a:cubicBezTo>
                  <a:cubicBezTo>
                    <a:pt x="8073" y="11335"/>
                    <a:pt x="8240" y="11288"/>
                    <a:pt x="8300" y="10990"/>
                  </a:cubicBezTo>
                  <a:close/>
                  <a:moveTo>
                    <a:pt x="8240" y="9502"/>
                  </a:moveTo>
                  <a:cubicBezTo>
                    <a:pt x="7907" y="9478"/>
                    <a:pt x="7597" y="9418"/>
                    <a:pt x="7264" y="9418"/>
                  </a:cubicBezTo>
                  <a:cubicBezTo>
                    <a:pt x="6430" y="9406"/>
                    <a:pt x="5585" y="9383"/>
                    <a:pt x="4787" y="9680"/>
                  </a:cubicBezTo>
                  <a:cubicBezTo>
                    <a:pt x="4323" y="9847"/>
                    <a:pt x="3859" y="9966"/>
                    <a:pt x="3382" y="10097"/>
                  </a:cubicBezTo>
                  <a:cubicBezTo>
                    <a:pt x="2918" y="10228"/>
                    <a:pt x="2442" y="10347"/>
                    <a:pt x="1977" y="10490"/>
                  </a:cubicBezTo>
                  <a:cubicBezTo>
                    <a:pt x="1894" y="10514"/>
                    <a:pt x="1799" y="10526"/>
                    <a:pt x="1739" y="10597"/>
                  </a:cubicBezTo>
                  <a:cubicBezTo>
                    <a:pt x="1715" y="10621"/>
                    <a:pt x="1668" y="10692"/>
                    <a:pt x="1680" y="10740"/>
                  </a:cubicBezTo>
                  <a:cubicBezTo>
                    <a:pt x="1704" y="10787"/>
                    <a:pt x="1763" y="10835"/>
                    <a:pt x="1799" y="10847"/>
                  </a:cubicBezTo>
                  <a:cubicBezTo>
                    <a:pt x="1882" y="10859"/>
                    <a:pt x="1954" y="10847"/>
                    <a:pt x="2013" y="10811"/>
                  </a:cubicBezTo>
                  <a:cubicBezTo>
                    <a:pt x="2513" y="10645"/>
                    <a:pt x="3025" y="10502"/>
                    <a:pt x="3525" y="10335"/>
                  </a:cubicBezTo>
                  <a:cubicBezTo>
                    <a:pt x="4978" y="9859"/>
                    <a:pt x="6430" y="9549"/>
                    <a:pt x="7954" y="9847"/>
                  </a:cubicBezTo>
                  <a:cubicBezTo>
                    <a:pt x="8204" y="9883"/>
                    <a:pt x="8252" y="9740"/>
                    <a:pt x="8240" y="9502"/>
                  </a:cubicBezTo>
                  <a:close/>
                  <a:moveTo>
                    <a:pt x="2132" y="4525"/>
                  </a:moveTo>
                  <a:cubicBezTo>
                    <a:pt x="2239" y="4537"/>
                    <a:pt x="2346" y="4572"/>
                    <a:pt x="2418" y="4561"/>
                  </a:cubicBezTo>
                  <a:cubicBezTo>
                    <a:pt x="2847" y="4441"/>
                    <a:pt x="3275" y="4358"/>
                    <a:pt x="3692" y="4191"/>
                  </a:cubicBezTo>
                  <a:cubicBezTo>
                    <a:pt x="4990" y="3656"/>
                    <a:pt x="6335" y="3441"/>
                    <a:pt x="7728" y="3537"/>
                  </a:cubicBezTo>
                  <a:lnTo>
                    <a:pt x="8038" y="3537"/>
                  </a:lnTo>
                  <a:cubicBezTo>
                    <a:pt x="8228" y="3525"/>
                    <a:pt x="8276" y="3418"/>
                    <a:pt x="8228" y="3239"/>
                  </a:cubicBezTo>
                  <a:cubicBezTo>
                    <a:pt x="8157" y="3227"/>
                    <a:pt x="8097" y="3191"/>
                    <a:pt x="8038" y="3191"/>
                  </a:cubicBezTo>
                  <a:cubicBezTo>
                    <a:pt x="7180" y="3108"/>
                    <a:pt x="6323" y="3239"/>
                    <a:pt x="5478" y="3358"/>
                  </a:cubicBezTo>
                  <a:cubicBezTo>
                    <a:pt x="4740" y="3465"/>
                    <a:pt x="4061" y="3787"/>
                    <a:pt x="3370" y="3965"/>
                  </a:cubicBezTo>
                  <a:cubicBezTo>
                    <a:pt x="3144" y="4025"/>
                    <a:pt x="2906" y="4060"/>
                    <a:pt x="2680" y="4132"/>
                  </a:cubicBezTo>
                  <a:cubicBezTo>
                    <a:pt x="2477" y="4203"/>
                    <a:pt x="2239" y="4203"/>
                    <a:pt x="2132" y="4525"/>
                  </a:cubicBezTo>
                  <a:close/>
                  <a:moveTo>
                    <a:pt x="1846" y="6013"/>
                  </a:moveTo>
                  <a:cubicBezTo>
                    <a:pt x="1989" y="6013"/>
                    <a:pt x="2085" y="6025"/>
                    <a:pt x="2180" y="6013"/>
                  </a:cubicBezTo>
                  <a:cubicBezTo>
                    <a:pt x="3513" y="5680"/>
                    <a:pt x="4847" y="5358"/>
                    <a:pt x="6228" y="5263"/>
                  </a:cubicBezTo>
                  <a:cubicBezTo>
                    <a:pt x="6430" y="5251"/>
                    <a:pt x="6490" y="5132"/>
                    <a:pt x="6490" y="4894"/>
                  </a:cubicBezTo>
                  <a:cubicBezTo>
                    <a:pt x="6180" y="4918"/>
                    <a:pt x="5883" y="4930"/>
                    <a:pt x="5597" y="5001"/>
                  </a:cubicBezTo>
                  <a:cubicBezTo>
                    <a:pt x="4466" y="5215"/>
                    <a:pt x="3335" y="5453"/>
                    <a:pt x="2215" y="5680"/>
                  </a:cubicBezTo>
                  <a:cubicBezTo>
                    <a:pt x="2073" y="5715"/>
                    <a:pt x="1894" y="5739"/>
                    <a:pt x="1846" y="6013"/>
                  </a:cubicBezTo>
                  <a:close/>
                  <a:moveTo>
                    <a:pt x="7299" y="7632"/>
                  </a:moveTo>
                  <a:cubicBezTo>
                    <a:pt x="7026" y="7668"/>
                    <a:pt x="6764" y="7716"/>
                    <a:pt x="6514" y="7751"/>
                  </a:cubicBezTo>
                  <a:cubicBezTo>
                    <a:pt x="5883" y="7811"/>
                    <a:pt x="5240" y="7859"/>
                    <a:pt x="4621" y="7894"/>
                  </a:cubicBezTo>
                  <a:cubicBezTo>
                    <a:pt x="4490" y="7918"/>
                    <a:pt x="4275" y="7882"/>
                    <a:pt x="4287" y="8085"/>
                  </a:cubicBezTo>
                  <a:cubicBezTo>
                    <a:pt x="4299" y="8299"/>
                    <a:pt x="4501" y="8240"/>
                    <a:pt x="4644" y="8228"/>
                  </a:cubicBezTo>
                  <a:cubicBezTo>
                    <a:pt x="5454" y="8168"/>
                    <a:pt x="6252" y="8109"/>
                    <a:pt x="7073" y="8049"/>
                  </a:cubicBezTo>
                  <a:cubicBezTo>
                    <a:pt x="7323" y="8037"/>
                    <a:pt x="7323" y="7882"/>
                    <a:pt x="7299" y="7632"/>
                  </a:cubicBezTo>
                  <a:close/>
                  <a:moveTo>
                    <a:pt x="2144" y="13109"/>
                  </a:moveTo>
                  <a:cubicBezTo>
                    <a:pt x="2323" y="13097"/>
                    <a:pt x="2489" y="13109"/>
                    <a:pt x="2632" y="13073"/>
                  </a:cubicBezTo>
                  <a:cubicBezTo>
                    <a:pt x="3251" y="12943"/>
                    <a:pt x="3870" y="12800"/>
                    <a:pt x="4490" y="12645"/>
                  </a:cubicBezTo>
                  <a:cubicBezTo>
                    <a:pt x="4597" y="12621"/>
                    <a:pt x="4787" y="12585"/>
                    <a:pt x="4752" y="12407"/>
                  </a:cubicBezTo>
                  <a:cubicBezTo>
                    <a:pt x="4716" y="12228"/>
                    <a:pt x="4561" y="12264"/>
                    <a:pt x="4418" y="12276"/>
                  </a:cubicBezTo>
                  <a:cubicBezTo>
                    <a:pt x="4394" y="12276"/>
                    <a:pt x="4359" y="12288"/>
                    <a:pt x="4335" y="12288"/>
                  </a:cubicBezTo>
                  <a:cubicBezTo>
                    <a:pt x="3704" y="12454"/>
                    <a:pt x="3085" y="12597"/>
                    <a:pt x="2466" y="12764"/>
                  </a:cubicBezTo>
                  <a:cubicBezTo>
                    <a:pt x="2323" y="12812"/>
                    <a:pt x="2144" y="12812"/>
                    <a:pt x="2144" y="13109"/>
                  </a:cubicBezTo>
                  <a:close/>
                  <a:moveTo>
                    <a:pt x="6299" y="12204"/>
                  </a:moveTo>
                  <a:cubicBezTo>
                    <a:pt x="6192" y="12157"/>
                    <a:pt x="6133" y="12097"/>
                    <a:pt x="6085" y="12097"/>
                  </a:cubicBezTo>
                  <a:cubicBezTo>
                    <a:pt x="6025" y="12109"/>
                    <a:pt x="5978" y="12181"/>
                    <a:pt x="5978" y="12228"/>
                  </a:cubicBezTo>
                  <a:cubicBezTo>
                    <a:pt x="5978" y="12276"/>
                    <a:pt x="6061" y="12359"/>
                    <a:pt x="6085" y="12359"/>
                  </a:cubicBezTo>
                  <a:cubicBezTo>
                    <a:pt x="6156" y="12347"/>
                    <a:pt x="6216" y="12276"/>
                    <a:pt x="6299" y="122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9;p28">
              <a:extLst>
                <a:ext uri="{FF2B5EF4-FFF2-40B4-BE49-F238E27FC236}">
                  <a16:creationId xmlns:a16="http://schemas.microsoft.com/office/drawing/2014/main" id="{F1A3B6EC-4102-452F-A263-EA8EF6680749}"/>
                </a:ext>
              </a:extLst>
            </p:cNvPr>
            <p:cNvSpPr/>
            <p:nvPr/>
          </p:nvSpPr>
          <p:spPr>
            <a:xfrm>
              <a:off x="4626425" y="3113925"/>
              <a:ext cx="234875" cy="359000"/>
            </a:xfrm>
            <a:custGeom>
              <a:avLst/>
              <a:gdLst/>
              <a:ahLst/>
              <a:cxnLst/>
              <a:rect l="l" t="t" r="r" b="b"/>
              <a:pathLst>
                <a:path w="9395" h="14360" extrusionOk="0">
                  <a:moveTo>
                    <a:pt x="9109" y="14359"/>
                  </a:moveTo>
                  <a:cubicBezTo>
                    <a:pt x="8704" y="14157"/>
                    <a:pt x="8335" y="14002"/>
                    <a:pt x="7990" y="13812"/>
                  </a:cubicBezTo>
                  <a:cubicBezTo>
                    <a:pt x="7263" y="13407"/>
                    <a:pt x="6501" y="13181"/>
                    <a:pt x="5692" y="13109"/>
                  </a:cubicBezTo>
                  <a:cubicBezTo>
                    <a:pt x="4704" y="13014"/>
                    <a:pt x="3727" y="12883"/>
                    <a:pt x="2739" y="12824"/>
                  </a:cubicBezTo>
                  <a:cubicBezTo>
                    <a:pt x="2191" y="12800"/>
                    <a:pt x="1620" y="12859"/>
                    <a:pt x="1060" y="12883"/>
                  </a:cubicBezTo>
                  <a:cubicBezTo>
                    <a:pt x="834" y="12907"/>
                    <a:pt x="608" y="12919"/>
                    <a:pt x="346" y="12931"/>
                  </a:cubicBezTo>
                  <a:cubicBezTo>
                    <a:pt x="310" y="12764"/>
                    <a:pt x="286" y="12597"/>
                    <a:pt x="274" y="12454"/>
                  </a:cubicBezTo>
                  <a:cubicBezTo>
                    <a:pt x="227" y="11335"/>
                    <a:pt x="191" y="10204"/>
                    <a:pt x="155" y="9085"/>
                  </a:cubicBezTo>
                  <a:cubicBezTo>
                    <a:pt x="108" y="8121"/>
                    <a:pt x="13" y="7144"/>
                    <a:pt x="13" y="6168"/>
                  </a:cubicBezTo>
                  <a:cubicBezTo>
                    <a:pt x="1" y="5144"/>
                    <a:pt x="72" y="4108"/>
                    <a:pt x="96" y="3072"/>
                  </a:cubicBezTo>
                  <a:cubicBezTo>
                    <a:pt x="96" y="2322"/>
                    <a:pt x="36" y="1572"/>
                    <a:pt x="13" y="810"/>
                  </a:cubicBezTo>
                  <a:lnTo>
                    <a:pt x="13" y="155"/>
                  </a:lnTo>
                  <a:cubicBezTo>
                    <a:pt x="274" y="96"/>
                    <a:pt x="489" y="1"/>
                    <a:pt x="715" y="1"/>
                  </a:cubicBezTo>
                  <a:cubicBezTo>
                    <a:pt x="2382" y="24"/>
                    <a:pt x="4049" y="155"/>
                    <a:pt x="5644" y="715"/>
                  </a:cubicBezTo>
                  <a:cubicBezTo>
                    <a:pt x="5751" y="739"/>
                    <a:pt x="5835" y="774"/>
                    <a:pt x="5942" y="810"/>
                  </a:cubicBezTo>
                  <a:cubicBezTo>
                    <a:pt x="6847" y="1286"/>
                    <a:pt x="7775" y="1763"/>
                    <a:pt x="8680" y="2263"/>
                  </a:cubicBezTo>
                  <a:cubicBezTo>
                    <a:pt x="9157" y="2513"/>
                    <a:pt x="9395" y="2894"/>
                    <a:pt x="9395" y="3477"/>
                  </a:cubicBezTo>
                  <a:cubicBezTo>
                    <a:pt x="9359" y="5751"/>
                    <a:pt x="9383" y="8037"/>
                    <a:pt x="9347" y="10299"/>
                  </a:cubicBezTo>
                  <a:cubicBezTo>
                    <a:pt x="9347" y="10680"/>
                    <a:pt x="9287" y="11050"/>
                    <a:pt x="9276" y="11442"/>
                  </a:cubicBezTo>
                  <a:cubicBezTo>
                    <a:pt x="9240" y="12204"/>
                    <a:pt x="9228" y="12978"/>
                    <a:pt x="9204" y="13728"/>
                  </a:cubicBezTo>
                  <a:cubicBezTo>
                    <a:pt x="9180" y="13931"/>
                    <a:pt x="9145" y="14121"/>
                    <a:pt x="9109" y="14359"/>
                  </a:cubicBezTo>
                  <a:close/>
                  <a:moveTo>
                    <a:pt x="1596" y="4430"/>
                  </a:moveTo>
                  <a:cubicBezTo>
                    <a:pt x="1584" y="4477"/>
                    <a:pt x="1548" y="4525"/>
                    <a:pt x="1537" y="4584"/>
                  </a:cubicBezTo>
                  <a:cubicBezTo>
                    <a:pt x="1608" y="4644"/>
                    <a:pt x="1679" y="4727"/>
                    <a:pt x="1775" y="4763"/>
                  </a:cubicBezTo>
                  <a:cubicBezTo>
                    <a:pt x="1918" y="4799"/>
                    <a:pt x="2084" y="4823"/>
                    <a:pt x="2251" y="4834"/>
                  </a:cubicBezTo>
                  <a:cubicBezTo>
                    <a:pt x="3299" y="4942"/>
                    <a:pt x="4358" y="5013"/>
                    <a:pt x="5382" y="5287"/>
                  </a:cubicBezTo>
                  <a:cubicBezTo>
                    <a:pt x="5823" y="5382"/>
                    <a:pt x="6239" y="5525"/>
                    <a:pt x="6668" y="5644"/>
                  </a:cubicBezTo>
                  <a:cubicBezTo>
                    <a:pt x="6930" y="5716"/>
                    <a:pt x="6930" y="5716"/>
                    <a:pt x="7049" y="5382"/>
                  </a:cubicBezTo>
                  <a:cubicBezTo>
                    <a:pt x="6966" y="5346"/>
                    <a:pt x="6871" y="5275"/>
                    <a:pt x="6787" y="5263"/>
                  </a:cubicBezTo>
                  <a:cubicBezTo>
                    <a:pt x="6323" y="5144"/>
                    <a:pt x="5882" y="5001"/>
                    <a:pt x="5418" y="4930"/>
                  </a:cubicBezTo>
                  <a:cubicBezTo>
                    <a:pt x="4287" y="4751"/>
                    <a:pt x="3144" y="4608"/>
                    <a:pt x="2013" y="4465"/>
                  </a:cubicBezTo>
                  <a:cubicBezTo>
                    <a:pt x="1882" y="4418"/>
                    <a:pt x="1727" y="4430"/>
                    <a:pt x="1596" y="4430"/>
                  </a:cubicBezTo>
                  <a:close/>
                  <a:moveTo>
                    <a:pt x="7502" y="9121"/>
                  </a:moveTo>
                  <a:cubicBezTo>
                    <a:pt x="7609" y="8883"/>
                    <a:pt x="7597" y="8752"/>
                    <a:pt x="7335" y="8704"/>
                  </a:cubicBezTo>
                  <a:cubicBezTo>
                    <a:pt x="6466" y="8561"/>
                    <a:pt x="5573" y="8383"/>
                    <a:pt x="4692" y="8240"/>
                  </a:cubicBezTo>
                  <a:cubicBezTo>
                    <a:pt x="3858" y="8121"/>
                    <a:pt x="3025" y="8037"/>
                    <a:pt x="2191" y="7930"/>
                  </a:cubicBezTo>
                  <a:cubicBezTo>
                    <a:pt x="2060" y="7918"/>
                    <a:pt x="1918" y="7930"/>
                    <a:pt x="1894" y="8109"/>
                  </a:cubicBezTo>
                  <a:cubicBezTo>
                    <a:pt x="1918" y="8144"/>
                    <a:pt x="1941" y="8204"/>
                    <a:pt x="1965" y="8204"/>
                  </a:cubicBezTo>
                  <a:cubicBezTo>
                    <a:pt x="3811" y="8394"/>
                    <a:pt x="5656" y="8633"/>
                    <a:pt x="7502" y="9121"/>
                  </a:cubicBezTo>
                  <a:close/>
                  <a:moveTo>
                    <a:pt x="7311" y="6620"/>
                  </a:moveTo>
                  <a:cubicBezTo>
                    <a:pt x="7073" y="6549"/>
                    <a:pt x="6859" y="6454"/>
                    <a:pt x="6644" y="6394"/>
                  </a:cubicBezTo>
                  <a:cubicBezTo>
                    <a:pt x="5096" y="5989"/>
                    <a:pt x="3501" y="5918"/>
                    <a:pt x="1918" y="5680"/>
                  </a:cubicBezTo>
                  <a:cubicBezTo>
                    <a:pt x="1858" y="5668"/>
                    <a:pt x="1798" y="5704"/>
                    <a:pt x="1739" y="5704"/>
                  </a:cubicBezTo>
                  <a:cubicBezTo>
                    <a:pt x="1727" y="5704"/>
                    <a:pt x="1715" y="5716"/>
                    <a:pt x="1715" y="5727"/>
                  </a:cubicBezTo>
                  <a:cubicBezTo>
                    <a:pt x="1703" y="5739"/>
                    <a:pt x="1703" y="5763"/>
                    <a:pt x="1679" y="5835"/>
                  </a:cubicBezTo>
                  <a:cubicBezTo>
                    <a:pt x="1775" y="5894"/>
                    <a:pt x="1870" y="5977"/>
                    <a:pt x="1977" y="6001"/>
                  </a:cubicBezTo>
                  <a:cubicBezTo>
                    <a:pt x="2394" y="6073"/>
                    <a:pt x="2834" y="6132"/>
                    <a:pt x="3239" y="6180"/>
                  </a:cubicBezTo>
                  <a:cubicBezTo>
                    <a:pt x="4215" y="6275"/>
                    <a:pt x="5180" y="6382"/>
                    <a:pt x="6120" y="6656"/>
                  </a:cubicBezTo>
                  <a:cubicBezTo>
                    <a:pt x="6418" y="6739"/>
                    <a:pt x="6704" y="6859"/>
                    <a:pt x="7001" y="6966"/>
                  </a:cubicBezTo>
                  <a:cubicBezTo>
                    <a:pt x="7061" y="6978"/>
                    <a:pt x="7132" y="6978"/>
                    <a:pt x="7204" y="6978"/>
                  </a:cubicBezTo>
                  <a:cubicBezTo>
                    <a:pt x="7240" y="6859"/>
                    <a:pt x="7263" y="6751"/>
                    <a:pt x="7311" y="6620"/>
                  </a:cubicBezTo>
                  <a:close/>
                  <a:moveTo>
                    <a:pt x="2715" y="3882"/>
                  </a:moveTo>
                  <a:cubicBezTo>
                    <a:pt x="2977" y="3656"/>
                    <a:pt x="2965" y="3477"/>
                    <a:pt x="2906" y="3287"/>
                  </a:cubicBezTo>
                  <a:cubicBezTo>
                    <a:pt x="2834" y="3025"/>
                    <a:pt x="2763" y="2739"/>
                    <a:pt x="2691" y="2465"/>
                  </a:cubicBezTo>
                  <a:cubicBezTo>
                    <a:pt x="2560" y="2025"/>
                    <a:pt x="2429" y="1572"/>
                    <a:pt x="2263" y="1132"/>
                  </a:cubicBezTo>
                  <a:cubicBezTo>
                    <a:pt x="2227" y="1036"/>
                    <a:pt x="2132" y="917"/>
                    <a:pt x="2037" y="905"/>
                  </a:cubicBezTo>
                  <a:cubicBezTo>
                    <a:pt x="1870" y="882"/>
                    <a:pt x="1834" y="1024"/>
                    <a:pt x="1787" y="1155"/>
                  </a:cubicBezTo>
                  <a:cubicBezTo>
                    <a:pt x="1548" y="1917"/>
                    <a:pt x="1322" y="2679"/>
                    <a:pt x="1072" y="3418"/>
                  </a:cubicBezTo>
                  <a:cubicBezTo>
                    <a:pt x="1025" y="3572"/>
                    <a:pt x="1025" y="3680"/>
                    <a:pt x="1215" y="3739"/>
                  </a:cubicBezTo>
                  <a:cubicBezTo>
                    <a:pt x="1251" y="3691"/>
                    <a:pt x="1298" y="3644"/>
                    <a:pt x="1310" y="3596"/>
                  </a:cubicBezTo>
                  <a:cubicBezTo>
                    <a:pt x="1358" y="3406"/>
                    <a:pt x="1394" y="3203"/>
                    <a:pt x="1429" y="2989"/>
                  </a:cubicBezTo>
                  <a:cubicBezTo>
                    <a:pt x="1453" y="2787"/>
                    <a:pt x="1572" y="2679"/>
                    <a:pt x="1787" y="2691"/>
                  </a:cubicBezTo>
                  <a:lnTo>
                    <a:pt x="2394" y="2691"/>
                  </a:lnTo>
                  <a:cubicBezTo>
                    <a:pt x="2501" y="3060"/>
                    <a:pt x="2608" y="3441"/>
                    <a:pt x="2715" y="3882"/>
                  </a:cubicBezTo>
                  <a:close/>
                  <a:moveTo>
                    <a:pt x="7311" y="10085"/>
                  </a:moveTo>
                  <a:cubicBezTo>
                    <a:pt x="6978" y="10002"/>
                    <a:pt x="6668" y="9930"/>
                    <a:pt x="6382" y="9823"/>
                  </a:cubicBezTo>
                  <a:cubicBezTo>
                    <a:pt x="5013" y="9371"/>
                    <a:pt x="3620" y="9418"/>
                    <a:pt x="2215" y="9573"/>
                  </a:cubicBezTo>
                  <a:cubicBezTo>
                    <a:pt x="2144" y="9585"/>
                    <a:pt x="2025" y="9668"/>
                    <a:pt x="2025" y="9752"/>
                  </a:cubicBezTo>
                  <a:cubicBezTo>
                    <a:pt x="2013" y="9907"/>
                    <a:pt x="2156" y="9907"/>
                    <a:pt x="2275" y="9895"/>
                  </a:cubicBezTo>
                  <a:cubicBezTo>
                    <a:pt x="2322" y="9895"/>
                    <a:pt x="2370" y="9883"/>
                    <a:pt x="2418" y="9883"/>
                  </a:cubicBezTo>
                  <a:cubicBezTo>
                    <a:pt x="3811" y="9585"/>
                    <a:pt x="5168" y="9764"/>
                    <a:pt x="6501" y="10228"/>
                  </a:cubicBezTo>
                  <a:lnTo>
                    <a:pt x="7216" y="10442"/>
                  </a:lnTo>
                  <a:cubicBezTo>
                    <a:pt x="7252" y="10383"/>
                    <a:pt x="7275" y="10335"/>
                    <a:pt x="7299" y="10311"/>
                  </a:cubicBezTo>
                  <a:cubicBezTo>
                    <a:pt x="7299" y="10252"/>
                    <a:pt x="7299" y="10192"/>
                    <a:pt x="7311" y="10085"/>
                  </a:cubicBezTo>
                  <a:close/>
                  <a:moveTo>
                    <a:pt x="7406" y="11609"/>
                  </a:moveTo>
                  <a:cubicBezTo>
                    <a:pt x="7371" y="11573"/>
                    <a:pt x="7335" y="11550"/>
                    <a:pt x="7311" y="11550"/>
                  </a:cubicBezTo>
                  <a:cubicBezTo>
                    <a:pt x="5894" y="11192"/>
                    <a:pt x="4454" y="10954"/>
                    <a:pt x="2989" y="10847"/>
                  </a:cubicBezTo>
                  <a:cubicBezTo>
                    <a:pt x="2834" y="10835"/>
                    <a:pt x="2668" y="10823"/>
                    <a:pt x="2501" y="10847"/>
                  </a:cubicBezTo>
                  <a:cubicBezTo>
                    <a:pt x="2441" y="10847"/>
                    <a:pt x="2394" y="10954"/>
                    <a:pt x="2334" y="11014"/>
                  </a:cubicBezTo>
                  <a:cubicBezTo>
                    <a:pt x="2382" y="11061"/>
                    <a:pt x="2441" y="11121"/>
                    <a:pt x="2489" y="11133"/>
                  </a:cubicBezTo>
                  <a:cubicBezTo>
                    <a:pt x="2596" y="11157"/>
                    <a:pt x="2691" y="11133"/>
                    <a:pt x="2799" y="11145"/>
                  </a:cubicBezTo>
                  <a:cubicBezTo>
                    <a:pt x="3442" y="11192"/>
                    <a:pt x="4096" y="11192"/>
                    <a:pt x="4727" y="11311"/>
                  </a:cubicBezTo>
                  <a:cubicBezTo>
                    <a:pt x="5549" y="11454"/>
                    <a:pt x="6359" y="11716"/>
                    <a:pt x="7180" y="11907"/>
                  </a:cubicBezTo>
                  <a:cubicBezTo>
                    <a:pt x="7216" y="11919"/>
                    <a:pt x="7263" y="11907"/>
                    <a:pt x="7323" y="11907"/>
                  </a:cubicBezTo>
                  <a:cubicBezTo>
                    <a:pt x="7382" y="11812"/>
                    <a:pt x="7394" y="11716"/>
                    <a:pt x="7406" y="11609"/>
                  </a:cubicBezTo>
                  <a:close/>
                  <a:moveTo>
                    <a:pt x="3918" y="3037"/>
                  </a:moveTo>
                  <a:cubicBezTo>
                    <a:pt x="3882" y="3060"/>
                    <a:pt x="3775" y="3108"/>
                    <a:pt x="3775" y="3156"/>
                  </a:cubicBezTo>
                  <a:cubicBezTo>
                    <a:pt x="3775" y="3227"/>
                    <a:pt x="3823" y="3334"/>
                    <a:pt x="3870" y="3358"/>
                  </a:cubicBezTo>
                  <a:cubicBezTo>
                    <a:pt x="3977" y="3406"/>
                    <a:pt x="4096" y="3418"/>
                    <a:pt x="4215" y="3430"/>
                  </a:cubicBezTo>
                  <a:cubicBezTo>
                    <a:pt x="5251" y="3656"/>
                    <a:pt x="6311" y="3763"/>
                    <a:pt x="7311" y="4144"/>
                  </a:cubicBezTo>
                  <a:cubicBezTo>
                    <a:pt x="7371" y="4168"/>
                    <a:pt x="7430" y="4203"/>
                    <a:pt x="7466" y="4203"/>
                  </a:cubicBezTo>
                  <a:cubicBezTo>
                    <a:pt x="7561" y="4180"/>
                    <a:pt x="7680" y="4132"/>
                    <a:pt x="7704" y="4072"/>
                  </a:cubicBezTo>
                  <a:cubicBezTo>
                    <a:pt x="7728" y="4001"/>
                    <a:pt x="7668" y="3882"/>
                    <a:pt x="7609" y="3822"/>
                  </a:cubicBezTo>
                  <a:cubicBezTo>
                    <a:pt x="7513" y="3751"/>
                    <a:pt x="7394" y="3727"/>
                    <a:pt x="7275" y="3703"/>
                  </a:cubicBezTo>
                  <a:cubicBezTo>
                    <a:pt x="6311" y="3513"/>
                    <a:pt x="5347" y="3310"/>
                    <a:pt x="4370" y="3132"/>
                  </a:cubicBezTo>
                  <a:cubicBezTo>
                    <a:pt x="4227" y="3096"/>
                    <a:pt x="4096" y="3060"/>
                    <a:pt x="3918" y="30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30;p28">
              <a:extLst>
                <a:ext uri="{FF2B5EF4-FFF2-40B4-BE49-F238E27FC236}">
                  <a16:creationId xmlns:a16="http://schemas.microsoft.com/office/drawing/2014/main" id="{BDC14ADE-2AC0-4C1D-901A-DEDBB0FEC5E0}"/>
                </a:ext>
              </a:extLst>
            </p:cNvPr>
            <p:cNvSpPr/>
            <p:nvPr/>
          </p:nvSpPr>
          <p:spPr>
            <a:xfrm>
              <a:off x="4592525" y="3147550"/>
              <a:ext cx="255700" cy="352725"/>
            </a:xfrm>
            <a:custGeom>
              <a:avLst/>
              <a:gdLst/>
              <a:ahLst/>
              <a:cxnLst/>
              <a:rect l="l" t="t" r="r" b="b"/>
              <a:pathLst>
                <a:path w="10228" h="14109" extrusionOk="0">
                  <a:moveTo>
                    <a:pt x="1001" y="119"/>
                  </a:moveTo>
                  <a:lnTo>
                    <a:pt x="1036" y="750"/>
                  </a:lnTo>
                  <a:cubicBezTo>
                    <a:pt x="1048" y="2453"/>
                    <a:pt x="1036" y="4167"/>
                    <a:pt x="1072" y="5882"/>
                  </a:cubicBezTo>
                  <a:cubicBezTo>
                    <a:pt x="1084" y="6822"/>
                    <a:pt x="1191" y="7775"/>
                    <a:pt x="1215" y="8704"/>
                  </a:cubicBezTo>
                  <a:cubicBezTo>
                    <a:pt x="1251" y="9716"/>
                    <a:pt x="1227" y="10751"/>
                    <a:pt x="1227" y="11763"/>
                  </a:cubicBezTo>
                  <a:cubicBezTo>
                    <a:pt x="1227" y="11954"/>
                    <a:pt x="1322" y="12025"/>
                    <a:pt x="1489" y="12037"/>
                  </a:cubicBezTo>
                  <a:cubicBezTo>
                    <a:pt x="1548" y="12037"/>
                    <a:pt x="1608" y="12037"/>
                    <a:pt x="1667" y="12025"/>
                  </a:cubicBezTo>
                  <a:cubicBezTo>
                    <a:pt x="3096" y="11716"/>
                    <a:pt x="4501" y="11835"/>
                    <a:pt x="5942" y="12014"/>
                  </a:cubicBezTo>
                  <a:cubicBezTo>
                    <a:pt x="6632" y="12097"/>
                    <a:pt x="7335" y="12204"/>
                    <a:pt x="8037" y="12335"/>
                  </a:cubicBezTo>
                  <a:cubicBezTo>
                    <a:pt x="8335" y="12395"/>
                    <a:pt x="8621" y="12549"/>
                    <a:pt x="8895" y="12668"/>
                  </a:cubicBezTo>
                  <a:cubicBezTo>
                    <a:pt x="9156" y="12787"/>
                    <a:pt x="9383" y="12918"/>
                    <a:pt x="9645" y="13049"/>
                  </a:cubicBezTo>
                  <a:cubicBezTo>
                    <a:pt x="9859" y="13168"/>
                    <a:pt x="10121" y="13276"/>
                    <a:pt x="10228" y="13549"/>
                  </a:cubicBezTo>
                  <a:cubicBezTo>
                    <a:pt x="10180" y="13585"/>
                    <a:pt x="10145" y="13621"/>
                    <a:pt x="10133" y="13621"/>
                  </a:cubicBezTo>
                  <a:cubicBezTo>
                    <a:pt x="8752" y="13668"/>
                    <a:pt x="7371" y="13692"/>
                    <a:pt x="5977" y="13752"/>
                  </a:cubicBezTo>
                  <a:cubicBezTo>
                    <a:pt x="5204" y="13788"/>
                    <a:pt x="4418" y="13871"/>
                    <a:pt x="3644" y="13930"/>
                  </a:cubicBezTo>
                  <a:cubicBezTo>
                    <a:pt x="3132" y="13966"/>
                    <a:pt x="2644" y="13990"/>
                    <a:pt x="2144" y="14026"/>
                  </a:cubicBezTo>
                  <a:cubicBezTo>
                    <a:pt x="1727" y="14038"/>
                    <a:pt x="1322" y="14061"/>
                    <a:pt x="905" y="14097"/>
                  </a:cubicBezTo>
                  <a:cubicBezTo>
                    <a:pt x="715" y="14109"/>
                    <a:pt x="536" y="14097"/>
                    <a:pt x="310" y="14097"/>
                  </a:cubicBezTo>
                  <a:cubicBezTo>
                    <a:pt x="286" y="13811"/>
                    <a:pt x="251" y="13573"/>
                    <a:pt x="239" y="13335"/>
                  </a:cubicBezTo>
                  <a:cubicBezTo>
                    <a:pt x="191" y="12430"/>
                    <a:pt x="143" y="11502"/>
                    <a:pt x="132" y="10597"/>
                  </a:cubicBezTo>
                  <a:cubicBezTo>
                    <a:pt x="120" y="9180"/>
                    <a:pt x="132" y="7751"/>
                    <a:pt x="120" y="6346"/>
                  </a:cubicBezTo>
                  <a:cubicBezTo>
                    <a:pt x="84" y="4501"/>
                    <a:pt x="48" y="2655"/>
                    <a:pt x="12" y="810"/>
                  </a:cubicBezTo>
                  <a:cubicBezTo>
                    <a:pt x="1" y="12"/>
                    <a:pt x="12" y="0"/>
                    <a:pt x="798" y="60"/>
                  </a:cubicBezTo>
                  <a:cubicBezTo>
                    <a:pt x="846" y="95"/>
                    <a:pt x="882" y="107"/>
                    <a:pt x="1001" y="1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31;p28">
              <a:extLst>
                <a:ext uri="{FF2B5EF4-FFF2-40B4-BE49-F238E27FC236}">
                  <a16:creationId xmlns:a16="http://schemas.microsoft.com/office/drawing/2014/main" id="{192573DF-08A6-4357-AB00-555D95256EE4}"/>
                </a:ext>
              </a:extLst>
            </p:cNvPr>
            <p:cNvSpPr/>
            <p:nvPr/>
          </p:nvSpPr>
          <p:spPr>
            <a:xfrm>
              <a:off x="4880350" y="3133550"/>
              <a:ext cx="270600" cy="356025"/>
            </a:xfrm>
            <a:custGeom>
              <a:avLst/>
              <a:gdLst/>
              <a:ahLst/>
              <a:cxnLst/>
              <a:rect l="l" t="t" r="r" b="b"/>
              <a:pathLst>
                <a:path w="10824" h="14241" extrusionOk="0">
                  <a:moveTo>
                    <a:pt x="9966" y="1"/>
                  </a:moveTo>
                  <a:cubicBezTo>
                    <a:pt x="10240" y="12"/>
                    <a:pt x="10490" y="24"/>
                    <a:pt x="10776" y="60"/>
                  </a:cubicBezTo>
                  <a:cubicBezTo>
                    <a:pt x="10788" y="203"/>
                    <a:pt x="10824" y="322"/>
                    <a:pt x="10824" y="441"/>
                  </a:cubicBezTo>
                  <a:cubicBezTo>
                    <a:pt x="10812" y="1310"/>
                    <a:pt x="10776" y="2179"/>
                    <a:pt x="10752" y="3049"/>
                  </a:cubicBezTo>
                  <a:cubicBezTo>
                    <a:pt x="10705" y="4120"/>
                    <a:pt x="10633" y="5204"/>
                    <a:pt x="10586" y="6275"/>
                  </a:cubicBezTo>
                  <a:cubicBezTo>
                    <a:pt x="10574" y="6549"/>
                    <a:pt x="10621" y="6811"/>
                    <a:pt x="10621" y="7061"/>
                  </a:cubicBezTo>
                  <a:cubicBezTo>
                    <a:pt x="10597" y="9359"/>
                    <a:pt x="10574" y="11645"/>
                    <a:pt x="10562" y="13931"/>
                  </a:cubicBezTo>
                  <a:cubicBezTo>
                    <a:pt x="10562" y="14002"/>
                    <a:pt x="10538" y="14062"/>
                    <a:pt x="10526" y="14169"/>
                  </a:cubicBezTo>
                  <a:cubicBezTo>
                    <a:pt x="10419" y="14181"/>
                    <a:pt x="10336" y="14193"/>
                    <a:pt x="10264" y="14181"/>
                  </a:cubicBezTo>
                  <a:cubicBezTo>
                    <a:pt x="8216" y="14050"/>
                    <a:pt x="6192" y="14002"/>
                    <a:pt x="4156" y="14074"/>
                  </a:cubicBezTo>
                  <a:cubicBezTo>
                    <a:pt x="3978" y="14074"/>
                    <a:pt x="3799" y="14133"/>
                    <a:pt x="3632" y="14133"/>
                  </a:cubicBezTo>
                  <a:cubicBezTo>
                    <a:pt x="2513" y="14181"/>
                    <a:pt x="1394" y="14205"/>
                    <a:pt x="275" y="14240"/>
                  </a:cubicBezTo>
                  <a:cubicBezTo>
                    <a:pt x="203" y="14240"/>
                    <a:pt x="132" y="14228"/>
                    <a:pt x="1" y="14193"/>
                  </a:cubicBezTo>
                  <a:cubicBezTo>
                    <a:pt x="299" y="13931"/>
                    <a:pt x="596" y="13788"/>
                    <a:pt x="894" y="13657"/>
                  </a:cubicBezTo>
                  <a:cubicBezTo>
                    <a:pt x="2144" y="13109"/>
                    <a:pt x="3489" y="12835"/>
                    <a:pt x="4811" y="12538"/>
                  </a:cubicBezTo>
                  <a:cubicBezTo>
                    <a:pt x="6037" y="12276"/>
                    <a:pt x="7276" y="12121"/>
                    <a:pt x="8550" y="12109"/>
                  </a:cubicBezTo>
                  <a:cubicBezTo>
                    <a:pt x="8788" y="12109"/>
                    <a:pt x="9038" y="12002"/>
                    <a:pt x="9276" y="11931"/>
                  </a:cubicBezTo>
                  <a:cubicBezTo>
                    <a:pt x="9454" y="11871"/>
                    <a:pt x="9502" y="11704"/>
                    <a:pt x="9514" y="11550"/>
                  </a:cubicBezTo>
                  <a:cubicBezTo>
                    <a:pt x="9562" y="10919"/>
                    <a:pt x="9597" y="10311"/>
                    <a:pt x="9633" y="9680"/>
                  </a:cubicBezTo>
                  <a:cubicBezTo>
                    <a:pt x="9669" y="9049"/>
                    <a:pt x="9669" y="8394"/>
                    <a:pt x="9693" y="7740"/>
                  </a:cubicBezTo>
                  <a:cubicBezTo>
                    <a:pt x="9728" y="6799"/>
                    <a:pt x="9752" y="5846"/>
                    <a:pt x="9800" y="4906"/>
                  </a:cubicBezTo>
                  <a:cubicBezTo>
                    <a:pt x="9812" y="4322"/>
                    <a:pt x="9859" y="3763"/>
                    <a:pt x="9871" y="3179"/>
                  </a:cubicBezTo>
                  <a:cubicBezTo>
                    <a:pt x="9907" y="2275"/>
                    <a:pt x="9919" y="1346"/>
                    <a:pt x="9943" y="441"/>
                  </a:cubicBezTo>
                  <a:cubicBezTo>
                    <a:pt x="9919" y="310"/>
                    <a:pt x="9943" y="191"/>
                    <a:pt x="99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32;p28">
              <a:extLst>
                <a:ext uri="{FF2B5EF4-FFF2-40B4-BE49-F238E27FC236}">
                  <a16:creationId xmlns:a16="http://schemas.microsoft.com/office/drawing/2014/main" id="{7D48E60D-BD4E-4682-ACCB-B25B9BAA8644}"/>
                </a:ext>
              </a:extLst>
            </p:cNvPr>
            <p:cNvSpPr/>
            <p:nvPr/>
          </p:nvSpPr>
          <p:spPr>
            <a:xfrm>
              <a:off x="5007450" y="3407700"/>
              <a:ext cx="8075" cy="7150"/>
            </a:xfrm>
            <a:custGeom>
              <a:avLst/>
              <a:gdLst/>
              <a:ahLst/>
              <a:cxnLst/>
              <a:rect l="l" t="t" r="r" b="b"/>
              <a:pathLst>
                <a:path w="323" h="286" extrusionOk="0">
                  <a:moveTo>
                    <a:pt x="322" y="107"/>
                  </a:moveTo>
                  <a:cubicBezTo>
                    <a:pt x="239" y="179"/>
                    <a:pt x="179" y="250"/>
                    <a:pt x="108" y="262"/>
                  </a:cubicBezTo>
                  <a:cubicBezTo>
                    <a:pt x="84" y="286"/>
                    <a:pt x="1" y="179"/>
                    <a:pt x="1" y="131"/>
                  </a:cubicBezTo>
                  <a:cubicBezTo>
                    <a:pt x="1" y="84"/>
                    <a:pt x="72" y="12"/>
                    <a:pt x="108" y="0"/>
                  </a:cubicBezTo>
                  <a:cubicBezTo>
                    <a:pt x="156" y="0"/>
                    <a:pt x="239" y="60"/>
                    <a:pt x="322" y="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3;p28">
              <a:extLst>
                <a:ext uri="{FF2B5EF4-FFF2-40B4-BE49-F238E27FC236}">
                  <a16:creationId xmlns:a16="http://schemas.microsoft.com/office/drawing/2014/main" id="{B702DA33-E920-4EB7-959C-A16FCD364B86}"/>
                </a:ext>
              </a:extLst>
            </p:cNvPr>
            <p:cNvSpPr/>
            <p:nvPr/>
          </p:nvSpPr>
          <p:spPr>
            <a:xfrm>
              <a:off x="4906550" y="3321675"/>
              <a:ext cx="30975" cy="23825"/>
            </a:xfrm>
            <a:custGeom>
              <a:avLst/>
              <a:gdLst/>
              <a:ahLst/>
              <a:cxnLst/>
              <a:rect l="l" t="t" r="r" b="b"/>
              <a:pathLst>
                <a:path w="1239" h="953" extrusionOk="0">
                  <a:moveTo>
                    <a:pt x="251" y="0"/>
                  </a:moveTo>
                  <a:cubicBezTo>
                    <a:pt x="489" y="60"/>
                    <a:pt x="763" y="72"/>
                    <a:pt x="965" y="167"/>
                  </a:cubicBezTo>
                  <a:cubicBezTo>
                    <a:pt x="1239" y="286"/>
                    <a:pt x="1215" y="548"/>
                    <a:pt x="965" y="703"/>
                  </a:cubicBezTo>
                  <a:cubicBezTo>
                    <a:pt x="917" y="715"/>
                    <a:pt x="894" y="750"/>
                    <a:pt x="846" y="750"/>
                  </a:cubicBezTo>
                  <a:cubicBezTo>
                    <a:pt x="608" y="810"/>
                    <a:pt x="322" y="953"/>
                    <a:pt x="144" y="727"/>
                  </a:cubicBezTo>
                  <a:cubicBezTo>
                    <a:pt x="1" y="536"/>
                    <a:pt x="120" y="274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4;p28">
              <a:extLst>
                <a:ext uri="{FF2B5EF4-FFF2-40B4-BE49-F238E27FC236}">
                  <a16:creationId xmlns:a16="http://schemas.microsoft.com/office/drawing/2014/main" id="{D9DB084C-AAFA-42DB-96ED-703B23C3DD6A}"/>
                </a:ext>
              </a:extLst>
            </p:cNvPr>
            <p:cNvSpPr/>
            <p:nvPr/>
          </p:nvSpPr>
          <p:spPr>
            <a:xfrm>
              <a:off x="4910725" y="3290125"/>
              <a:ext cx="26800" cy="23825"/>
            </a:xfrm>
            <a:custGeom>
              <a:avLst/>
              <a:gdLst/>
              <a:ahLst/>
              <a:cxnLst/>
              <a:rect l="l" t="t" r="r" b="b"/>
              <a:pathLst>
                <a:path w="1072" h="953" extrusionOk="0">
                  <a:moveTo>
                    <a:pt x="0" y="60"/>
                  </a:moveTo>
                  <a:cubicBezTo>
                    <a:pt x="405" y="0"/>
                    <a:pt x="739" y="12"/>
                    <a:pt x="1072" y="262"/>
                  </a:cubicBezTo>
                  <a:cubicBezTo>
                    <a:pt x="917" y="726"/>
                    <a:pt x="512" y="786"/>
                    <a:pt x="96" y="953"/>
                  </a:cubicBezTo>
                  <a:cubicBezTo>
                    <a:pt x="72" y="619"/>
                    <a:pt x="36" y="357"/>
                    <a:pt x="0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5;p28">
              <a:extLst>
                <a:ext uri="{FF2B5EF4-FFF2-40B4-BE49-F238E27FC236}">
                  <a16:creationId xmlns:a16="http://schemas.microsoft.com/office/drawing/2014/main" id="{E58755F9-F344-47A0-9D0F-DBA11EC61BE0}"/>
                </a:ext>
              </a:extLst>
            </p:cNvPr>
            <p:cNvSpPr/>
            <p:nvPr/>
          </p:nvSpPr>
          <p:spPr>
            <a:xfrm>
              <a:off x="4667525" y="3153500"/>
              <a:ext cx="13425" cy="19075"/>
            </a:xfrm>
            <a:custGeom>
              <a:avLst/>
              <a:gdLst/>
              <a:ahLst/>
              <a:cxnLst/>
              <a:rect l="l" t="t" r="r" b="b"/>
              <a:pathLst>
                <a:path w="537" h="763" extrusionOk="0">
                  <a:moveTo>
                    <a:pt x="60" y="762"/>
                  </a:moveTo>
                  <a:cubicBezTo>
                    <a:pt x="1" y="429"/>
                    <a:pt x="49" y="215"/>
                    <a:pt x="275" y="0"/>
                  </a:cubicBezTo>
                  <a:cubicBezTo>
                    <a:pt x="453" y="167"/>
                    <a:pt x="537" y="369"/>
                    <a:pt x="537" y="667"/>
                  </a:cubicBezTo>
                  <a:cubicBezTo>
                    <a:pt x="394" y="703"/>
                    <a:pt x="239" y="715"/>
                    <a:pt x="60" y="7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6;p28">
              <a:extLst>
                <a:ext uri="{FF2B5EF4-FFF2-40B4-BE49-F238E27FC236}">
                  <a16:creationId xmlns:a16="http://schemas.microsoft.com/office/drawing/2014/main" id="{9200D7A0-7BDB-4DA5-B1F5-4BE8E06FF110}"/>
                </a:ext>
              </a:extLst>
            </p:cNvPr>
            <p:cNvSpPr/>
            <p:nvPr/>
          </p:nvSpPr>
          <p:spPr>
            <a:xfrm>
              <a:off x="4582100" y="3095150"/>
              <a:ext cx="581650" cy="417350"/>
            </a:xfrm>
            <a:custGeom>
              <a:avLst/>
              <a:gdLst/>
              <a:ahLst/>
              <a:cxnLst/>
              <a:rect l="l" t="t" r="r" b="b"/>
              <a:pathLst>
                <a:path w="23266" h="16694" extrusionOk="0">
                  <a:moveTo>
                    <a:pt x="22742" y="1060"/>
                  </a:moveTo>
                  <a:cubicBezTo>
                    <a:pt x="22551" y="1025"/>
                    <a:pt x="22373" y="1013"/>
                    <a:pt x="22158" y="1001"/>
                  </a:cubicBezTo>
                  <a:cubicBezTo>
                    <a:pt x="22099" y="1001"/>
                    <a:pt x="22027" y="977"/>
                    <a:pt x="21968" y="977"/>
                  </a:cubicBezTo>
                  <a:cubicBezTo>
                    <a:pt x="21956" y="953"/>
                    <a:pt x="21956" y="917"/>
                    <a:pt x="21932" y="905"/>
                  </a:cubicBezTo>
                  <a:lnTo>
                    <a:pt x="21932" y="739"/>
                  </a:lnTo>
                  <a:cubicBezTo>
                    <a:pt x="21932" y="572"/>
                    <a:pt x="21932" y="417"/>
                    <a:pt x="21825" y="310"/>
                  </a:cubicBezTo>
                  <a:cubicBezTo>
                    <a:pt x="21718" y="191"/>
                    <a:pt x="21515" y="167"/>
                    <a:pt x="21349" y="143"/>
                  </a:cubicBezTo>
                  <a:cubicBezTo>
                    <a:pt x="21313" y="143"/>
                    <a:pt x="21265" y="132"/>
                    <a:pt x="21218" y="132"/>
                  </a:cubicBezTo>
                  <a:cubicBezTo>
                    <a:pt x="20730" y="36"/>
                    <a:pt x="20194" y="1"/>
                    <a:pt x="19610" y="1"/>
                  </a:cubicBezTo>
                  <a:cubicBezTo>
                    <a:pt x="18753" y="1"/>
                    <a:pt x="17884" y="84"/>
                    <a:pt x="17051" y="179"/>
                  </a:cubicBezTo>
                  <a:lnTo>
                    <a:pt x="16860" y="191"/>
                  </a:lnTo>
                  <a:cubicBezTo>
                    <a:pt x="16693" y="203"/>
                    <a:pt x="16551" y="286"/>
                    <a:pt x="16408" y="358"/>
                  </a:cubicBezTo>
                  <a:cubicBezTo>
                    <a:pt x="16324" y="405"/>
                    <a:pt x="16229" y="441"/>
                    <a:pt x="16158" y="465"/>
                  </a:cubicBezTo>
                  <a:cubicBezTo>
                    <a:pt x="15038" y="798"/>
                    <a:pt x="13967" y="1156"/>
                    <a:pt x="12991" y="1775"/>
                  </a:cubicBezTo>
                  <a:cubicBezTo>
                    <a:pt x="12538" y="2037"/>
                    <a:pt x="12109" y="2334"/>
                    <a:pt x="11681" y="2608"/>
                  </a:cubicBezTo>
                  <a:lnTo>
                    <a:pt x="11193" y="2918"/>
                  </a:lnTo>
                  <a:cubicBezTo>
                    <a:pt x="11086" y="2858"/>
                    <a:pt x="10990" y="2799"/>
                    <a:pt x="10895" y="2739"/>
                  </a:cubicBezTo>
                  <a:cubicBezTo>
                    <a:pt x="10609" y="2572"/>
                    <a:pt x="10312" y="2394"/>
                    <a:pt x="10014" y="2251"/>
                  </a:cubicBezTo>
                  <a:cubicBezTo>
                    <a:pt x="9776" y="2132"/>
                    <a:pt x="9526" y="2025"/>
                    <a:pt x="9288" y="1918"/>
                  </a:cubicBezTo>
                  <a:cubicBezTo>
                    <a:pt x="8907" y="1751"/>
                    <a:pt x="8526" y="1608"/>
                    <a:pt x="8180" y="1394"/>
                  </a:cubicBezTo>
                  <a:cubicBezTo>
                    <a:pt x="7347" y="905"/>
                    <a:pt x="6454" y="739"/>
                    <a:pt x="5609" y="608"/>
                  </a:cubicBezTo>
                  <a:cubicBezTo>
                    <a:pt x="4287" y="417"/>
                    <a:pt x="3251" y="310"/>
                    <a:pt x="2287" y="298"/>
                  </a:cubicBezTo>
                  <a:lnTo>
                    <a:pt x="2239" y="298"/>
                  </a:lnTo>
                  <a:cubicBezTo>
                    <a:pt x="1930" y="298"/>
                    <a:pt x="1668" y="370"/>
                    <a:pt x="1465" y="429"/>
                  </a:cubicBezTo>
                  <a:cubicBezTo>
                    <a:pt x="1311" y="477"/>
                    <a:pt x="1108" y="608"/>
                    <a:pt x="1168" y="941"/>
                  </a:cubicBezTo>
                  <a:cubicBezTo>
                    <a:pt x="1203" y="1096"/>
                    <a:pt x="1227" y="1275"/>
                    <a:pt x="1251" y="1441"/>
                  </a:cubicBezTo>
                  <a:cubicBezTo>
                    <a:pt x="1263" y="1656"/>
                    <a:pt x="1263" y="1656"/>
                    <a:pt x="1084" y="1667"/>
                  </a:cubicBezTo>
                  <a:cubicBezTo>
                    <a:pt x="1013" y="1679"/>
                    <a:pt x="930" y="1679"/>
                    <a:pt x="834" y="1679"/>
                  </a:cubicBezTo>
                  <a:lnTo>
                    <a:pt x="691" y="1679"/>
                  </a:lnTo>
                  <a:lnTo>
                    <a:pt x="560" y="1679"/>
                  </a:lnTo>
                  <a:cubicBezTo>
                    <a:pt x="275" y="1679"/>
                    <a:pt x="84" y="1751"/>
                    <a:pt x="25" y="2108"/>
                  </a:cubicBezTo>
                  <a:cubicBezTo>
                    <a:pt x="1" y="2287"/>
                    <a:pt x="1" y="2465"/>
                    <a:pt x="13" y="2584"/>
                  </a:cubicBezTo>
                  <a:cubicBezTo>
                    <a:pt x="25" y="2787"/>
                    <a:pt x="37" y="2965"/>
                    <a:pt x="60" y="3156"/>
                  </a:cubicBezTo>
                  <a:cubicBezTo>
                    <a:pt x="84" y="3453"/>
                    <a:pt x="96" y="3751"/>
                    <a:pt x="96" y="4049"/>
                  </a:cubicBezTo>
                  <a:cubicBezTo>
                    <a:pt x="120" y="5013"/>
                    <a:pt x="132" y="5966"/>
                    <a:pt x="144" y="6930"/>
                  </a:cubicBezTo>
                  <a:cubicBezTo>
                    <a:pt x="156" y="7609"/>
                    <a:pt x="156" y="8264"/>
                    <a:pt x="179" y="8930"/>
                  </a:cubicBezTo>
                  <a:cubicBezTo>
                    <a:pt x="191" y="10323"/>
                    <a:pt x="215" y="11716"/>
                    <a:pt x="251" y="13109"/>
                  </a:cubicBezTo>
                  <a:lnTo>
                    <a:pt x="263" y="14133"/>
                  </a:lnTo>
                  <a:cubicBezTo>
                    <a:pt x="275" y="14812"/>
                    <a:pt x="298" y="15503"/>
                    <a:pt x="310" y="16205"/>
                  </a:cubicBezTo>
                  <a:cubicBezTo>
                    <a:pt x="322" y="16562"/>
                    <a:pt x="429" y="16669"/>
                    <a:pt x="787" y="16693"/>
                  </a:cubicBezTo>
                  <a:lnTo>
                    <a:pt x="870" y="16693"/>
                  </a:lnTo>
                  <a:cubicBezTo>
                    <a:pt x="930" y="16693"/>
                    <a:pt x="1013" y="16693"/>
                    <a:pt x="1072" y="16681"/>
                  </a:cubicBezTo>
                  <a:cubicBezTo>
                    <a:pt x="1525" y="16646"/>
                    <a:pt x="1977" y="16622"/>
                    <a:pt x="2442" y="16586"/>
                  </a:cubicBezTo>
                  <a:cubicBezTo>
                    <a:pt x="3394" y="16515"/>
                    <a:pt x="4382" y="16455"/>
                    <a:pt x="5359" y="16395"/>
                  </a:cubicBezTo>
                  <a:cubicBezTo>
                    <a:pt x="6573" y="16336"/>
                    <a:pt x="7954" y="16265"/>
                    <a:pt x="9300" y="16265"/>
                  </a:cubicBezTo>
                  <a:cubicBezTo>
                    <a:pt x="9919" y="16265"/>
                    <a:pt x="10490" y="16276"/>
                    <a:pt x="11038" y="16312"/>
                  </a:cubicBezTo>
                  <a:lnTo>
                    <a:pt x="11050" y="16312"/>
                  </a:lnTo>
                  <a:cubicBezTo>
                    <a:pt x="11097" y="16312"/>
                    <a:pt x="11157" y="16288"/>
                    <a:pt x="11193" y="16288"/>
                  </a:cubicBezTo>
                  <a:cubicBezTo>
                    <a:pt x="11217" y="16288"/>
                    <a:pt x="11228" y="16276"/>
                    <a:pt x="11264" y="16276"/>
                  </a:cubicBezTo>
                  <a:lnTo>
                    <a:pt x="11740" y="16253"/>
                  </a:lnTo>
                  <a:cubicBezTo>
                    <a:pt x="12240" y="16217"/>
                    <a:pt x="12776" y="16205"/>
                    <a:pt x="13288" y="16193"/>
                  </a:cubicBezTo>
                  <a:lnTo>
                    <a:pt x="13395" y="16193"/>
                  </a:lnTo>
                  <a:cubicBezTo>
                    <a:pt x="13526" y="16193"/>
                    <a:pt x="13657" y="16193"/>
                    <a:pt x="13788" y="16205"/>
                  </a:cubicBezTo>
                  <a:cubicBezTo>
                    <a:pt x="13931" y="16205"/>
                    <a:pt x="14074" y="16217"/>
                    <a:pt x="14205" y="16217"/>
                  </a:cubicBezTo>
                  <a:lnTo>
                    <a:pt x="14431" y="16217"/>
                  </a:lnTo>
                  <a:cubicBezTo>
                    <a:pt x="14907" y="16193"/>
                    <a:pt x="15396" y="16157"/>
                    <a:pt x="15872" y="16110"/>
                  </a:cubicBezTo>
                  <a:cubicBezTo>
                    <a:pt x="16634" y="16050"/>
                    <a:pt x="17408" y="15991"/>
                    <a:pt x="18182" y="15979"/>
                  </a:cubicBezTo>
                  <a:lnTo>
                    <a:pt x="18717" y="15979"/>
                  </a:lnTo>
                  <a:cubicBezTo>
                    <a:pt x="20122" y="15979"/>
                    <a:pt x="21527" y="16134"/>
                    <a:pt x="22754" y="16265"/>
                  </a:cubicBezTo>
                  <a:lnTo>
                    <a:pt x="22897" y="16276"/>
                  </a:lnTo>
                  <a:lnTo>
                    <a:pt x="22920" y="16110"/>
                  </a:lnTo>
                  <a:cubicBezTo>
                    <a:pt x="22920" y="16074"/>
                    <a:pt x="22920" y="16015"/>
                    <a:pt x="22932" y="15967"/>
                  </a:cubicBezTo>
                  <a:cubicBezTo>
                    <a:pt x="22944" y="15860"/>
                    <a:pt x="22944" y="15741"/>
                    <a:pt x="22944" y="15634"/>
                  </a:cubicBezTo>
                  <a:cubicBezTo>
                    <a:pt x="22944" y="15372"/>
                    <a:pt x="22932" y="15086"/>
                    <a:pt x="22932" y="14824"/>
                  </a:cubicBezTo>
                  <a:cubicBezTo>
                    <a:pt x="22920" y="14360"/>
                    <a:pt x="22920" y="13895"/>
                    <a:pt x="22920" y="13419"/>
                  </a:cubicBezTo>
                  <a:cubicBezTo>
                    <a:pt x="22932" y="12050"/>
                    <a:pt x="22944" y="10621"/>
                    <a:pt x="22992" y="9073"/>
                  </a:cubicBezTo>
                  <a:cubicBezTo>
                    <a:pt x="23016" y="7585"/>
                    <a:pt x="23063" y="6216"/>
                    <a:pt x="23111" y="4918"/>
                  </a:cubicBezTo>
                  <a:cubicBezTo>
                    <a:pt x="23135" y="4287"/>
                    <a:pt x="23170" y="3644"/>
                    <a:pt x="23194" y="3013"/>
                  </a:cubicBezTo>
                  <a:cubicBezTo>
                    <a:pt x="23230" y="2560"/>
                    <a:pt x="23242" y="2108"/>
                    <a:pt x="23254" y="1644"/>
                  </a:cubicBezTo>
                  <a:cubicBezTo>
                    <a:pt x="23266" y="1215"/>
                    <a:pt x="23182" y="1132"/>
                    <a:pt x="22742" y="1060"/>
                  </a:cubicBezTo>
                  <a:close/>
                  <a:moveTo>
                    <a:pt x="3049" y="15955"/>
                  </a:moveTo>
                  <a:cubicBezTo>
                    <a:pt x="2882" y="15967"/>
                    <a:pt x="2727" y="15967"/>
                    <a:pt x="2561" y="15979"/>
                  </a:cubicBezTo>
                  <a:cubicBezTo>
                    <a:pt x="2430" y="16003"/>
                    <a:pt x="2275" y="16003"/>
                    <a:pt x="2144" y="16015"/>
                  </a:cubicBezTo>
                  <a:cubicBezTo>
                    <a:pt x="1870" y="16026"/>
                    <a:pt x="1608" y="16038"/>
                    <a:pt x="1322" y="16062"/>
                  </a:cubicBezTo>
                  <a:lnTo>
                    <a:pt x="1120" y="16062"/>
                  </a:lnTo>
                  <a:lnTo>
                    <a:pt x="882" y="16062"/>
                  </a:lnTo>
                  <a:cubicBezTo>
                    <a:pt x="882" y="16015"/>
                    <a:pt x="858" y="15967"/>
                    <a:pt x="858" y="15919"/>
                  </a:cubicBezTo>
                  <a:cubicBezTo>
                    <a:pt x="846" y="15741"/>
                    <a:pt x="822" y="15598"/>
                    <a:pt x="822" y="15443"/>
                  </a:cubicBezTo>
                  <a:lnTo>
                    <a:pt x="787" y="14872"/>
                  </a:lnTo>
                  <a:cubicBezTo>
                    <a:pt x="763" y="14157"/>
                    <a:pt x="727" y="13419"/>
                    <a:pt x="715" y="12705"/>
                  </a:cubicBezTo>
                  <a:cubicBezTo>
                    <a:pt x="703" y="11990"/>
                    <a:pt x="703" y="11264"/>
                    <a:pt x="703" y="10561"/>
                  </a:cubicBezTo>
                  <a:lnTo>
                    <a:pt x="703" y="8454"/>
                  </a:lnTo>
                  <a:cubicBezTo>
                    <a:pt x="679" y="7287"/>
                    <a:pt x="656" y="6097"/>
                    <a:pt x="644" y="4954"/>
                  </a:cubicBezTo>
                  <a:cubicBezTo>
                    <a:pt x="620" y="4275"/>
                    <a:pt x="608" y="3596"/>
                    <a:pt x="596" y="2918"/>
                  </a:cubicBezTo>
                  <a:cubicBezTo>
                    <a:pt x="596" y="2656"/>
                    <a:pt x="584" y="2394"/>
                    <a:pt x="644" y="2334"/>
                  </a:cubicBezTo>
                  <a:cubicBezTo>
                    <a:pt x="668" y="2299"/>
                    <a:pt x="727" y="2299"/>
                    <a:pt x="846" y="2299"/>
                  </a:cubicBezTo>
                  <a:cubicBezTo>
                    <a:pt x="941" y="2299"/>
                    <a:pt x="1072" y="2322"/>
                    <a:pt x="1215" y="2322"/>
                  </a:cubicBezTo>
                  <a:cubicBezTo>
                    <a:pt x="1239" y="2322"/>
                    <a:pt x="1263" y="2322"/>
                    <a:pt x="1299" y="2334"/>
                  </a:cubicBezTo>
                  <a:cubicBezTo>
                    <a:pt x="1299" y="2370"/>
                    <a:pt x="1299" y="2394"/>
                    <a:pt x="1311" y="2429"/>
                  </a:cubicBezTo>
                  <a:cubicBezTo>
                    <a:pt x="1322" y="2560"/>
                    <a:pt x="1322" y="2691"/>
                    <a:pt x="1322" y="2822"/>
                  </a:cubicBezTo>
                  <a:lnTo>
                    <a:pt x="1322" y="4549"/>
                  </a:lnTo>
                  <a:cubicBezTo>
                    <a:pt x="1322" y="5668"/>
                    <a:pt x="1322" y="6835"/>
                    <a:pt x="1334" y="7978"/>
                  </a:cubicBezTo>
                  <a:cubicBezTo>
                    <a:pt x="1346" y="8478"/>
                    <a:pt x="1382" y="9002"/>
                    <a:pt x="1418" y="9490"/>
                  </a:cubicBezTo>
                  <a:cubicBezTo>
                    <a:pt x="1441" y="9930"/>
                    <a:pt x="1477" y="10371"/>
                    <a:pt x="1489" y="10800"/>
                  </a:cubicBezTo>
                  <a:cubicBezTo>
                    <a:pt x="1513" y="11633"/>
                    <a:pt x="1501" y="12490"/>
                    <a:pt x="1501" y="13300"/>
                  </a:cubicBezTo>
                  <a:lnTo>
                    <a:pt x="1501" y="13859"/>
                  </a:lnTo>
                  <a:cubicBezTo>
                    <a:pt x="1501" y="14121"/>
                    <a:pt x="1632" y="14276"/>
                    <a:pt x="1906" y="14288"/>
                  </a:cubicBezTo>
                  <a:lnTo>
                    <a:pt x="1942" y="14288"/>
                  </a:lnTo>
                  <a:cubicBezTo>
                    <a:pt x="2013" y="14288"/>
                    <a:pt x="2061" y="14288"/>
                    <a:pt x="2132" y="14276"/>
                  </a:cubicBezTo>
                  <a:cubicBezTo>
                    <a:pt x="2704" y="14133"/>
                    <a:pt x="3335" y="14074"/>
                    <a:pt x="4013" y="14074"/>
                  </a:cubicBezTo>
                  <a:cubicBezTo>
                    <a:pt x="4835" y="14074"/>
                    <a:pt x="5656" y="14169"/>
                    <a:pt x="6335" y="14252"/>
                  </a:cubicBezTo>
                  <a:cubicBezTo>
                    <a:pt x="7121" y="14360"/>
                    <a:pt x="7799" y="14467"/>
                    <a:pt x="8419" y="14586"/>
                  </a:cubicBezTo>
                  <a:cubicBezTo>
                    <a:pt x="8657" y="14633"/>
                    <a:pt x="8895" y="14752"/>
                    <a:pt x="9133" y="14848"/>
                  </a:cubicBezTo>
                  <a:lnTo>
                    <a:pt x="9252" y="14907"/>
                  </a:lnTo>
                  <a:cubicBezTo>
                    <a:pt x="9466" y="15002"/>
                    <a:pt x="9669" y="15122"/>
                    <a:pt x="9859" y="15241"/>
                  </a:cubicBezTo>
                  <a:lnTo>
                    <a:pt x="9978" y="15300"/>
                  </a:lnTo>
                  <a:lnTo>
                    <a:pt x="10074" y="15348"/>
                  </a:lnTo>
                  <a:cubicBezTo>
                    <a:pt x="10204" y="15419"/>
                    <a:pt x="10324" y="15479"/>
                    <a:pt x="10419" y="15586"/>
                  </a:cubicBezTo>
                  <a:cubicBezTo>
                    <a:pt x="10002" y="15598"/>
                    <a:pt x="9562" y="15610"/>
                    <a:pt x="9145" y="15610"/>
                  </a:cubicBezTo>
                  <a:cubicBezTo>
                    <a:pt x="8240" y="15645"/>
                    <a:pt x="7299" y="15657"/>
                    <a:pt x="6394" y="15705"/>
                  </a:cubicBezTo>
                  <a:cubicBezTo>
                    <a:pt x="5906" y="15717"/>
                    <a:pt x="5418" y="15764"/>
                    <a:pt x="4942" y="15800"/>
                  </a:cubicBezTo>
                  <a:cubicBezTo>
                    <a:pt x="4644" y="15836"/>
                    <a:pt x="4347" y="15860"/>
                    <a:pt x="4061" y="15884"/>
                  </a:cubicBezTo>
                  <a:cubicBezTo>
                    <a:pt x="3716" y="15919"/>
                    <a:pt x="3382" y="15943"/>
                    <a:pt x="3049" y="15955"/>
                  </a:cubicBezTo>
                  <a:close/>
                  <a:moveTo>
                    <a:pt x="7526" y="1703"/>
                  </a:moveTo>
                  <a:lnTo>
                    <a:pt x="7645" y="1763"/>
                  </a:lnTo>
                  <a:cubicBezTo>
                    <a:pt x="8514" y="2215"/>
                    <a:pt x="9383" y="2680"/>
                    <a:pt x="10264" y="3144"/>
                  </a:cubicBezTo>
                  <a:cubicBezTo>
                    <a:pt x="10716" y="3382"/>
                    <a:pt x="10907" y="3703"/>
                    <a:pt x="10895" y="4227"/>
                  </a:cubicBezTo>
                  <a:cubicBezTo>
                    <a:pt x="10871" y="5608"/>
                    <a:pt x="10871" y="7025"/>
                    <a:pt x="10859" y="8395"/>
                  </a:cubicBezTo>
                  <a:cubicBezTo>
                    <a:pt x="10859" y="9264"/>
                    <a:pt x="10859" y="10157"/>
                    <a:pt x="10847" y="11038"/>
                  </a:cubicBezTo>
                  <a:cubicBezTo>
                    <a:pt x="10847" y="11252"/>
                    <a:pt x="10836" y="11466"/>
                    <a:pt x="10800" y="11681"/>
                  </a:cubicBezTo>
                  <a:cubicBezTo>
                    <a:pt x="10788" y="11847"/>
                    <a:pt x="10776" y="12026"/>
                    <a:pt x="10776" y="12181"/>
                  </a:cubicBezTo>
                  <a:lnTo>
                    <a:pt x="10728" y="13395"/>
                  </a:lnTo>
                  <a:cubicBezTo>
                    <a:pt x="10716" y="13752"/>
                    <a:pt x="10693" y="14121"/>
                    <a:pt x="10693" y="14479"/>
                  </a:cubicBezTo>
                  <a:cubicBezTo>
                    <a:pt x="10693" y="14610"/>
                    <a:pt x="10669" y="14729"/>
                    <a:pt x="10657" y="14883"/>
                  </a:cubicBezTo>
                  <a:lnTo>
                    <a:pt x="10657" y="14895"/>
                  </a:lnTo>
                  <a:cubicBezTo>
                    <a:pt x="10597" y="14860"/>
                    <a:pt x="10514" y="14836"/>
                    <a:pt x="10466" y="14800"/>
                  </a:cubicBezTo>
                  <a:cubicBezTo>
                    <a:pt x="10204" y="14681"/>
                    <a:pt x="9966" y="14562"/>
                    <a:pt x="9728" y="14431"/>
                  </a:cubicBezTo>
                  <a:cubicBezTo>
                    <a:pt x="9014" y="14026"/>
                    <a:pt x="8216" y="13788"/>
                    <a:pt x="7359" y="13717"/>
                  </a:cubicBezTo>
                  <a:cubicBezTo>
                    <a:pt x="7026" y="13693"/>
                    <a:pt x="6680" y="13645"/>
                    <a:pt x="6335" y="13609"/>
                  </a:cubicBezTo>
                  <a:cubicBezTo>
                    <a:pt x="5692" y="13538"/>
                    <a:pt x="5061" y="13478"/>
                    <a:pt x="4406" y="13431"/>
                  </a:cubicBezTo>
                  <a:cubicBezTo>
                    <a:pt x="4299" y="13431"/>
                    <a:pt x="4192" y="13419"/>
                    <a:pt x="4073" y="13419"/>
                  </a:cubicBezTo>
                  <a:cubicBezTo>
                    <a:pt x="3787" y="13419"/>
                    <a:pt x="3489" y="13431"/>
                    <a:pt x="3216" y="13467"/>
                  </a:cubicBezTo>
                  <a:cubicBezTo>
                    <a:pt x="3049" y="13478"/>
                    <a:pt x="2882" y="13490"/>
                    <a:pt x="2704" y="13490"/>
                  </a:cubicBezTo>
                  <a:cubicBezTo>
                    <a:pt x="2561" y="13490"/>
                    <a:pt x="2418" y="13514"/>
                    <a:pt x="2263" y="13526"/>
                  </a:cubicBezTo>
                  <a:lnTo>
                    <a:pt x="2120" y="13538"/>
                  </a:lnTo>
                  <a:lnTo>
                    <a:pt x="2120" y="13514"/>
                  </a:lnTo>
                  <a:cubicBezTo>
                    <a:pt x="2108" y="13407"/>
                    <a:pt x="2096" y="13312"/>
                    <a:pt x="2084" y="13217"/>
                  </a:cubicBezTo>
                  <a:cubicBezTo>
                    <a:pt x="2061" y="12716"/>
                    <a:pt x="2049" y="12228"/>
                    <a:pt x="2025" y="11740"/>
                  </a:cubicBezTo>
                  <a:cubicBezTo>
                    <a:pt x="2001" y="11109"/>
                    <a:pt x="1977" y="10490"/>
                    <a:pt x="1942" y="9847"/>
                  </a:cubicBezTo>
                  <a:cubicBezTo>
                    <a:pt x="1930" y="9490"/>
                    <a:pt x="1918" y="9121"/>
                    <a:pt x="1882" y="8764"/>
                  </a:cubicBezTo>
                  <a:cubicBezTo>
                    <a:pt x="1858" y="8168"/>
                    <a:pt x="1811" y="7537"/>
                    <a:pt x="1811" y="6942"/>
                  </a:cubicBezTo>
                  <a:cubicBezTo>
                    <a:pt x="1811" y="6394"/>
                    <a:pt x="1822" y="5835"/>
                    <a:pt x="1846" y="5275"/>
                  </a:cubicBezTo>
                  <a:cubicBezTo>
                    <a:pt x="1858" y="4823"/>
                    <a:pt x="1870" y="4323"/>
                    <a:pt x="1870" y="3846"/>
                  </a:cubicBezTo>
                  <a:cubicBezTo>
                    <a:pt x="1870" y="3346"/>
                    <a:pt x="1846" y="2834"/>
                    <a:pt x="1822" y="2346"/>
                  </a:cubicBezTo>
                  <a:cubicBezTo>
                    <a:pt x="1811" y="2096"/>
                    <a:pt x="1799" y="1846"/>
                    <a:pt x="1799" y="1584"/>
                  </a:cubicBezTo>
                  <a:lnTo>
                    <a:pt x="1799" y="1167"/>
                  </a:lnTo>
                  <a:lnTo>
                    <a:pt x="1799" y="1048"/>
                  </a:lnTo>
                  <a:lnTo>
                    <a:pt x="1930" y="1013"/>
                  </a:lnTo>
                  <a:cubicBezTo>
                    <a:pt x="2084" y="965"/>
                    <a:pt x="2215" y="917"/>
                    <a:pt x="2346" y="917"/>
                  </a:cubicBezTo>
                  <a:lnTo>
                    <a:pt x="2346" y="917"/>
                  </a:lnTo>
                  <a:cubicBezTo>
                    <a:pt x="3811" y="929"/>
                    <a:pt x="5537" y="1036"/>
                    <a:pt x="7228" y="1620"/>
                  </a:cubicBezTo>
                  <a:cubicBezTo>
                    <a:pt x="7264" y="1632"/>
                    <a:pt x="7287" y="1632"/>
                    <a:pt x="7323" y="1644"/>
                  </a:cubicBezTo>
                  <a:cubicBezTo>
                    <a:pt x="7430" y="1656"/>
                    <a:pt x="7490" y="1679"/>
                    <a:pt x="7526" y="1703"/>
                  </a:cubicBezTo>
                  <a:close/>
                  <a:moveTo>
                    <a:pt x="15789" y="15503"/>
                  </a:moveTo>
                  <a:cubicBezTo>
                    <a:pt x="15705" y="15526"/>
                    <a:pt x="15622" y="15538"/>
                    <a:pt x="15550" y="15538"/>
                  </a:cubicBezTo>
                  <a:cubicBezTo>
                    <a:pt x="14431" y="15586"/>
                    <a:pt x="13288" y="15610"/>
                    <a:pt x="12312" y="15622"/>
                  </a:cubicBezTo>
                  <a:cubicBezTo>
                    <a:pt x="12502" y="15491"/>
                    <a:pt x="12693" y="15419"/>
                    <a:pt x="12883" y="15324"/>
                  </a:cubicBezTo>
                  <a:cubicBezTo>
                    <a:pt x="14014" y="14836"/>
                    <a:pt x="15241" y="14550"/>
                    <a:pt x="16431" y="14288"/>
                  </a:cubicBezTo>
                  <a:lnTo>
                    <a:pt x="16777" y="14217"/>
                  </a:lnTo>
                  <a:cubicBezTo>
                    <a:pt x="17944" y="13943"/>
                    <a:pt x="19194" y="13800"/>
                    <a:pt x="20480" y="13776"/>
                  </a:cubicBezTo>
                  <a:cubicBezTo>
                    <a:pt x="20706" y="13776"/>
                    <a:pt x="20920" y="13705"/>
                    <a:pt x="21134" y="13633"/>
                  </a:cubicBezTo>
                  <a:lnTo>
                    <a:pt x="21253" y="13586"/>
                  </a:lnTo>
                  <a:cubicBezTo>
                    <a:pt x="21456" y="13526"/>
                    <a:pt x="21575" y="13348"/>
                    <a:pt x="21599" y="13062"/>
                  </a:cubicBezTo>
                  <a:cubicBezTo>
                    <a:pt x="21611" y="12883"/>
                    <a:pt x="21623" y="12705"/>
                    <a:pt x="21623" y="12526"/>
                  </a:cubicBezTo>
                  <a:cubicBezTo>
                    <a:pt x="21658" y="12097"/>
                    <a:pt x="21682" y="11657"/>
                    <a:pt x="21718" y="11204"/>
                  </a:cubicBezTo>
                  <a:cubicBezTo>
                    <a:pt x="21730" y="10823"/>
                    <a:pt x="21742" y="10442"/>
                    <a:pt x="21742" y="10061"/>
                  </a:cubicBezTo>
                  <a:cubicBezTo>
                    <a:pt x="21742" y="9788"/>
                    <a:pt x="21754" y="9526"/>
                    <a:pt x="21754" y="9252"/>
                  </a:cubicBezTo>
                  <a:cubicBezTo>
                    <a:pt x="21789" y="8323"/>
                    <a:pt x="21813" y="7371"/>
                    <a:pt x="21861" y="6430"/>
                  </a:cubicBezTo>
                  <a:cubicBezTo>
                    <a:pt x="21873" y="6192"/>
                    <a:pt x="21873" y="5954"/>
                    <a:pt x="21896" y="5716"/>
                  </a:cubicBezTo>
                  <a:cubicBezTo>
                    <a:pt x="21908" y="5370"/>
                    <a:pt x="21920" y="5049"/>
                    <a:pt x="21932" y="4704"/>
                  </a:cubicBezTo>
                  <a:lnTo>
                    <a:pt x="21980" y="3180"/>
                  </a:lnTo>
                  <a:cubicBezTo>
                    <a:pt x="21992" y="2763"/>
                    <a:pt x="21992" y="2370"/>
                    <a:pt x="22015" y="1953"/>
                  </a:cubicBezTo>
                  <a:cubicBezTo>
                    <a:pt x="22015" y="1870"/>
                    <a:pt x="22027" y="1798"/>
                    <a:pt x="22039" y="1691"/>
                  </a:cubicBezTo>
                  <a:lnTo>
                    <a:pt x="22039" y="1667"/>
                  </a:lnTo>
                  <a:lnTo>
                    <a:pt x="22611" y="1691"/>
                  </a:lnTo>
                  <a:lnTo>
                    <a:pt x="22611" y="1727"/>
                  </a:lnTo>
                  <a:cubicBezTo>
                    <a:pt x="22623" y="1810"/>
                    <a:pt x="22635" y="1870"/>
                    <a:pt x="22635" y="1929"/>
                  </a:cubicBezTo>
                  <a:lnTo>
                    <a:pt x="22623" y="2287"/>
                  </a:lnTo>
                  <a:cubicBezTo>
                    <a:pt x="22611" y="3025"/>
                    <a:pt x="22575" y="3799"/>
                    <a:pt x="22551" y="4537"/>
                  </a:cubicBezTo>
                  <a:cubicBezTo>
                    <a:pt x="22516" y="5085"/>
                    <a:pt x="22492" y="5620"/>
                    <a:pt x="22468" y="6180"/>
                  </a:cubicBezTo>
                  <a:cubicBezTo>
                    <a:pt x="22444" y="6716"/>
                    <a:pt x="22408" y="7252"/>
                    <a:pt x="22396" y="7763"/>
                  </a:cubicBezTo>
                  <a:cubicBezTo>
                    <a:pt x="22396" y="7918"/>
                    <a:pt x="22396" y="8085"/>
                    <a:pt x="22408" y="8216"/>
                  </a:cubicBezTo>
                  <a:cubicBezTo>
                    <a:pt x="22432" y="8335"/>
                    <a:pt x="22432" y="8454"/>
                    <a:pt x="22432" y="8561"/>
                  </a:cubicBezTo>
                  <a:cubicBezTo>
                    <a:pt x="22408" y="10847"/>
                    <a:pt x="22385" y="13145"/>
                    <a:pt x="22373" y="15419"/>
                  </a:cubicBezTo>
                  <a:cubicBezTo>
                    <a:pt x="22373" y="15443"/>
                    <a:pt x="22373" y="15479"/>
                    <a:pt x="22349" y="15526"/>
                  </a:cubicBezTo>
                  <a:cubicBezTo>
                    <a:pt x="22313" y="15526"/>
                    <a:pt x="22277" y="15538"/>
                    <a:pt x="22254" y="15538"/>
                  </a:cubicBezTo>
                  <a:lnTo>
                    <a:pt x="22218" y="15538"/>
                  </a:lnTo>
                  <a:cubicBezTo>
                    <a:pt x="20849" y="15443"/>
                    <a:pt x="19479" y="15407"/>
                    <a:pt x="18158" y="15407"/>
                  </a:cubicBezTo>
                  <a:cubicBezTo>
                    <a:pt x="17467" y="15407"/>
                    <a:pt x="16777" y="15419"/>
                    <a:pt x="16098" y="15443"/>
                  </a:cubicBezTo>
                  <a:cubicBezTo>
                    <a:pt x="15967" y="15479"/>
                    <a:pt x="15884" y="15491"/>
                    <a:pt x="15789" y="15503"/>
                  </a:cubicBezTo>
                  <a:close/>
                  <a:moveTo>
                    <a:pt x="11395" y="11014"/>
                  </a:moveTo>
                  <a:cubicBezTo>
                    <a:pt x="11431" y="10133"/>
                    <a:pt x="11431" y="9240"/>
                    <a:pt x="11431" y="8371"/>
                  </a:cubicBezTo>
                  <a:lnTo>
                    <a:pt x="11431" y="7180"/>
                  </a:lnTo>
                  <a:lnTo>
                    <a:pt x="11431" y="6109"/>
                  </a:lnTo>
                  <a:cubicBezTo>
                    <a:pt x="11431" y="5382"/>
                    <a:pt x="11443" y="4644"/>
                    <a:pt x="11443" y="3906"/>
                  </a:cubicBezTo>
                  <a:cubicBezTo>
                    <a:pt x="11443" y="3596"/>
                    <a:pt x="11621" y="3418"/>
                    <a:pt x="11752" y="3311"/>
                  </a:cubicBezTo>
                  <a:cubicBezTo>
                    <a:pt x="12276" y="2953"/>
                    <a:pt x="12883" y="2537"/>
                    <a:pt x="13491" y="2203"/>
                  </a:cubicBezTo>
                  <a:cubicBezTo>
                    <a:pt x="14729" y="1513"/>
                    <a:pt x="16098" y="1025"/>
                    <a:pt x="17563" y="751"/>
                  </a:cubicBezTo>
                  <a:cubicBezTo>
                    <a:pt x="18182" y="632"/>
                    <a:pt x="18789" y="572"/>
                    <a:pt x="19408" y="572"/>
                  </a:cubicBezTo>
                  <a:cubicBezTo>
                    <a:pt x="19908" y="572"/>
                    <a:pt x="20420" y="620"/>
                    <a:pt x="20908" y="691"/>
                  </a:cubicBezTo>
                  <a:cubicBezTo>
                    <a:pt x="21230" y="751"/>
                    <a:pt x="21230" y="751"/>
                    <a:pt x="21277" y="1096"/>
                  </a:cubicBezTo>
                  <a:cubicBezTo>
                    <a:pt x="21420" y="2382"/>
                    <a:pt x="21337" y="3668"/>
                    <a:pt x="21265" y="4942"/>
                  </a:cubicBezTo>
                  <a:cubicBezTo>
                    <a:pt x="21253" y="5216"/>
                    <a:pt x="21230" y="5489"/>
                    <a:pt x="21218" y="5775"/>
                  </a:cubicBezTo>
                  <a:cubicBezTo>
                    <a:pt x="21194" y="6287"/>
                    <a:pt x="21194" y="6811"/>
                    <a:pt x="21182" y="7335"/>
                  </a:cubicBezTo>
                  <a:cubicBezTo>
                    <a:pt x="21158" y="7740"/>
                    <a:pt x="21158" y="8156"/>
                    <a:pt x="21146" y="8573"/>
                  </a:cubicBezTo>
                  <a:cubicBezTo>
                    <a:pt x="21134" y="8871"/>
                    <a:pt x="21111" y="9180"/>
                    <a:pt x="21087" y="9478"/>
                  </a:cubicBezTo>
                  <a:cubicBezTo>
                    <a:pt x="21075" y="9764"/>
                    <a:pt x="21039" y="10038"/>
                    <a:pt x="21027" y="10335"/>
                  </a:cubicBezTo>
                  <a:cubicBezTo>
                    <a:pt x="21015" y="10621"/>
                    <a:pt x="21015" y="10907"/>
                    <a:pt x="21015" y="11169"/>
                  </a:cubicBezTo>
                  <a:lnTo>
                    <a:pt x="21015" y="11800"/>
                  </a:lnTo>
                  <a:cubicBezTo>
                    <a:pt x="20992" y="12109"/>
                    <a:pt x="20980" y="12383"/>
                    <a:pt x="20956" y="12621"/>
                  </a:cubicBezTo>
                  <a:cubicBezTo>
                    <a:pt x="20908" y="13038"/>
                    <a:pt x="20837" y="13097"/>
                    <a:pt x="20420" y="13133"/>
                  </a:cubicBezTo>
                  <a:cubicBezTo>
                    <a:pt x="20206" y="13157"/>
                    <a:pt x="19980" y="13169"/>
                    <a:pt x="19777" y="13193"/>
                  </a:cubicBezTo>
                  <a:cubicBezTo>
                    <a:pt x="19491" y="13217"/>
                    <a:pt x="19206" y="13240"/>
                    <a:pt x="18908" y="13276"/>
                  </a:cubicBezTo>
                  <a:cubicBezTo>
                    <a:pt x="17801" y="13371"/>
                    <a:pt x="16622" y="13598"/>
                    <a:pt x="15110" y="13990"/>
                  </a:cubicBezTo>
                  <a:lnTo>
                    <a:pt x="14812" y="14062"/>
                  </a:lnTo>
                  <a:cubicBezTo>
                    <a:pt x="14062" y="14240"/>
                    <a:pt x="13300" y="14431"/>
                    <a:pt x="12610" y="14800"/>
                  </a:cubicBezTo>
                  <a:cubicBezTo>
                    <a:pt x="12276" y="14967"/>
                    <a:pt x="11979" y="15145"/>
                    <a:pt x="11657" y="15324"/>
                  </a:cubicBezTo>
                  <a:cubicBezTo>
                    <a:pt x="11538" y="15383"/>
                    <a:pt x="11431" y="15455"/>
                    <a:pt x="11312" y="15514"/>
                  </a:cubicBezTo>
                  <a:cubicBezTo>
                    <a:pt x="11205" y="15455"/>
                    <a:pt x="11193" y="15360"/>
                    <a:pt x="11205" y="15205"/>
                  </a:cubicBezTo>
                  <a:cubicBezTo>
                    <a:pt x="11217" y="14776"/>
                    <a:pt x="11252" y="14348"/>
                    <a:pt x="11276" y="13895"/>
                  </a:cubicBezTo>
                  <a:cubicBezTo>
                    <a:pt x="11324" y="12967"/>
                    <a:pt x="11371" y="11978"/>
                    <a:pt x="11395" y="110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7;p28">
              <a:extLst>
                <a:ext uri="{FF2B5EF4-FFF2-40B4-BE49-F238E27FC236}">
                  <a16:creationId xmlns:a16="http://schemas.microsoft.com/office/drawing/2014/main" id="{03FDC897-037E-4938-B596-752D8911F641}"/>
                </a:ext>
              </a:extLst>
            </p:cNvPr>
            <p:cNvSpPr/>
            <p:nvPr/>
          </p:nvSpPr>
          <p:spPr>
            <a:xfrm>
              <a:off x="4900900" y="3280600"/>
              <a:ext cx="47950" cy="69075"/>
            </a:xfrm>
            <a:custGeom>
              <a:avLst/>
              <a:gdLst/>
              <a:ahLst/>
              <a:cxnLst/>
              <a:rect l="l" t="t" r="r" b="b"/>
              <a:pathLst>
                <a:path w="1918" h="2763" extrusionOk="0">
                  <a:moveTo>
                    <a:pt x="1239" y="1358"/>
                  </a:moveTo>
                  <a:cubicBezTo>
                    <a:pt x="1346" y="1453"/>
                    <a:pt x="1393" y="1512"/>
                    <a:pt x="1477" y="1572"/>
                  </a:cubicBezTo>
                  <a:cubicBezTo>
                    <a:pt x="1917" y="2012"/>
                    <a:pt x="1715" y="2465"/>
                    <a:pt x="1286" y="2643"/>
                  </a:cubicBezTo>
                  <a:cubicBezTo>
                    <a:pt x="1001" y="2762"/>
                    <a:pt x="655" y="2762"/>
                    <a:pt x="322" y="2751"/>
                  </a:cubicBezTo>
                  <a:cubicBezTo>
                    <a:pt x="108" y="2751"/>
                    <a:pt x="0" y="2536"/>
                    <a:pt x="48" y="2298"/>
                  </a:cubicBezTo>
                  <a:cubicBezTo>
                    <a:pt x="179" y="1643"/>
                    <a:pt x="262" y="1000"/>
                    <a:pt x="167" y="334"/>
                  </a:cubicBezTo>
                  <a:cubicBezTo>
                    <a:pt x="119" y="84"/>
                    <a:pt x="227" y="0"/>
                    <a:pt x="465" y="36"/>
                  </a:cubicBezTo>
                  <a:cubicBezTo>
                    <a:pt x="739" y="72"/>
                    <a:pt x="1012" y="107"/>
                    <a:pt x="1274" y="191"/>
                  </a:cubicBezTo>
                  <a:cubicBezTo>
                    <a:pt x="1727" y="310"/>
                    <a:pt x="1834" y="607"/>
                    <a:pt x="1560" y="977"/>
                  </a:cubicBezTo>
                  <a:cubicBezTo>
                    <a:pt x="1477" y="1096"/>
                    <a:pt x="1370" y="1203"/>
                    <a:pt x="1239" y="1358"/>
                  </a:cubicBezTo>
                  <a:close/>
                  <a:moveTo>
                    <a:pt x="477" y="1643"/>
                  </a:moveTo>
                  <a:cubicBezTo>
                    <a:pt x="334" y="1917"/>
                    <a:pt x="227" y="2179"/>
                    <a:pt x="370" y="2393"/>
                  </a:cubicBezTo>
                  <a:cubicBezTo>
                    <a:pt x="548" y="2608"/>
                    <a:pt x="834" y="2465"/>
                    <a:pt x="1072" y="2405"/>
                  </a:cubicBezTo>
                  <a:cubicBezTo>
                    <a:pt x="1120" y="2393"/>
                    <a:pt x="1167" y="2370"/>
                    <a:pt x="1191" y="2358"/>
                  </a:cubicBezTo>
                  <a:cubicBezTo>
                    <a:pt x="1441" y="2215"/>
                    <a:pt x="1465" y="1941"/>
                    <a:pt x="1191" y="1822"/>
                  </a:cubicBezTo>
                  <a:cubicBezTo>
                    <a:pt x="989" y="1715"/>
                    <a:pt x="727" y="1691"/>
                    <a:pt x="477" y="1643"/>
                  </a:cubicBezTo>
                  <a:close/>
                  <a:moveTo>
                    <a:pt x="393" y="441"/>
                  </a:moveTo>
                  <a:cubicBezTo>
                    <a:pt x="417" y="738"/>
                    <a:pt x="453" y="1024"/>
                    <a:pt x="489" y="1334"/>
                  </a:cubicBezTo>
                  <a:cubicBezTo>
                    <a:pt x="905" y="1167"/>
                    <a:pt x="1322" y="1107"/>
                    <a:pt x="1465" y="643"/>
                  </a:cubicBezTo>
                  <a:cubicBezTo>
                    <a:pt x="1132" y="393"/>
                    <a:pt x="798" y="369"/>
                    <a:pt x="393" y="4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8;p28">
              <a:extLst>
                <a:ext uri="{FF2B5EF4-FFF2-40B4-BE49-F238E27FC236}">
                  <a16:creationId xmlns:a16="http://schemas.microsoft.com/office/drawing/2014/main" id="{431BD366-D82C-4267-A351-EA50F0F17F53}"/>
                </a:ext>
              </a:extLst>
            </p:cNvPr>
            <p:cNvSpPr/>
            <p:nvPr/>
          </p:nvSpPr>
          <p:spPr>
            <a:xfrm>
              <a:off x="4649675" y="3136525"/>
              <a:ext cx="48850" cy="75025"/>
            </a:xfrm>
            <a:custGeom>
              <a:avLst/>
              <a:gdLst/>
              <a:ahLst/>
              <a:cxnLst/>
              <a:rect l="l" t="t" r="r" b="b"/>
              <a:pathLst>
                <a:path w="1954" h="3001" extrusionOk="0">
                  <a:moveTo>
                    <a:pt x="1691" y="3001"/>
                  </a:moveTo>
                  <a:cubicBezTo>
                    <a:pt x="1572" y="2560"/>
                    <a:pt x="1477" y="2179"/>
                    <a:pt x="1370" y="1810"/>
                  </a:cubicBezTo>
                  <a:lnTo>
                    <a:pt x="763" y="1810"/>
                  </a:lnTo>
                  <a:cubicBezTo>
                    <a:pt x="560" y="1810"/>
                    <a:pt x="441" y="1917"/>
                    <a:pt x="405" y="2108"/>
                  </a:cubicBezTo>
                  <a:cubicBezTo>
                    <a:pt x="382" y="2322"/>
                    <a:pt x="334" y="2513"/>
                    <a:pt x="286" y="2715"/>
                  </a:cubicBezTo>
                  <a:cubicBezTo>
                    <a:pt x="274" y="2763"/>
                    <a:pt x="227" y="2810"/>
                    <a:pt x="203" y="2858"/>
                  </a:cubicBezTo>
                  <a:cubicBezTo>
                    <a:pt x="1" y="2799"/>
                    <a:pt x="1" y="2691"/>
                    <a:pt x="48" y="2537"/>
                  </a:cubicBezTo>
                  <a:cubicBezTo>
                    <a:pt x="286" y="1787"/>
                    <a:pt x="524" y="1036"/>
                    <a:pt x="763" y="274"/>
                  </a:cubicBezTo>
                  <a:cubicBezTo>
                    <a:pt x="810" y="143"/>
                    <a:pt x="858" y="1"/>
                    <a:pt x="1013" y="24"/>
                  </a:cubicBezTo>
                  <a:cubicBezTo>
                    <a:pt x="1108" y="36"/>
                    <a:pt x="1191" y="155"/>
                    <a:pt x="1239" y="251"/>
                  </a:cubicBezTo>
                  <a:cubicBezTo>
                    <a:pt x="1394" y="691"/>
                    <a:pt x="1536" y="1144"/>
                    <a:pt x="1667" y="1584"/>
                  </a:cubicBezTo>
                  <a:cubicBezTo>
                    <a:pt x="1751" y="1858"/>
                    <a:pt x="1810" y="2120"/>
                    <a:pt x="1882" y="2406"/>
                  </a:cubicBezTo>
                  <a:cubicBezTo>
                    <a:pt x="1941" y="2596"/>
                    <a:pt x="1953" y="2775"/>
                    <a:pt x="1691" y="3001"/>
                  </a:cubicBezTo>
                  <a:close/>
                  <a:moveTo>
                    <a:pt x="774" y="1441"/>
                  </a:moveTo>
                  <a:cubicBezTo>
                    <a:pt x="953" y="1406"/>
                    <a:pt x="1108" y="1382"/>
                    <a:pt x="1251" y="1346"/>
                  </a:cubicBezTo>
                  <a:cubicBezTo>
                    <a:pt x="1251" y="1048"/>
                    <a:pt x="1179" y="858"/>
                    <a:pt x="989" y="679"/>
                  </a:cubicBezTo>
                  <a:cubicBezTo>
                    <a:pt x="763" y="870"/>
                    <a:pt x="715" y="1108"/>
                    <a:pt x="774" y="14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9;p28">
              <a:extLst>
                <a:ext uri="{FF2B5EF4-FFF2-40B4-BE49-F238E27FC236}">
                  <a16:creationId xmlns:a16="http://schemas.microsoft.com/office/drawing/2014/main" id="{D7F0DB2B-CED8-44EC-86DB-92713FAF8090}"/>
                </a:ext>
              </a:extLst>
            </p:cNvPr>
            <p:cNvSpPr/>
            <p:nvPr/>
          </p:nvSpPr>
          <p:spPr>
            <a:xfrm>
              <a:off x="4897925" y="3135925"/>
              <a:ext cx="180100" cy="62250"/>
            </a:xfrm>
            <a:custGeom>
              <a:avLst/>
              <a:gdLst/>
              <a:ahLst/>
              <a:cxnLst/>
              <a:rect l="l" t="t" r="r" b="b"/>
              <a:pathLst>
                <a:path w="7204" h="2490" extrusionOk="0">
                  <a:moveTo>
                    <a:pt x="6763" y="1"/>
                  </a:moveTo>
                  <a:lnTo>
                    <a:pt x="6656" y="1"/>
                  </a:lnTo>
                  <a:cubicBezTo>
                    <a:pt x="5787" y="36"/>
                    <a:pt x="4775" y="120"/>
                    <a:pt x="3787" y="525"/>
                  </a:cubicBezTo>
                  <a:cubicBezTo>
                    <a:pt x="2989" y="834"/>
                    <a:pt x="2191" y="1132"/>
                    <a:pt x="1405" y="1418"/>
                  </a:cubicBezTo>
                  <a:cubicBezTo>
                    <a:pt x="1084" y="1537"/>
                    <a:pt x="774" y="1644"/>
                    <a:pt x="465" y="1763"/>
                  </a:cubicBezTo>
                  <a:cubicBezTo>
                    <a:pt x="298" y="1822"/>
                    <a:pt x="48" y="1918"/>
                    <a:pt x="12" y="2311"/>
                  </a:cubicBezTo>
                  <a:lnTo>
                    <a:pt x="0" y="2489"/>
                  </a:lnTo>
                  <a:lnTo>
                    <a:pt x="179" y="2477"/>
                  </a:lnTo>
                  <a:cubicBezTo>
                    <a:pt x="227" y="2477"/>
                    <a:pt x="250" y="2477"/>
                    <a:pt x="298" y="2453"/>
                  </a:cubicBezTo>
                  <a:cubicBezTo>
                    <a:pt x="369" y="2453"/>
                    <a:pt x="453" y="2442"/>
                    <a:pt x="524" y="2418"/>
                  </a:cubicBezTo>
                  <a:cubicBezTo>
                    <a:pt x="1584" y="1953"/>
                    <a:pt x="2739" y="1513"/>
                    <a:pt x="4060" y="1072"/>
                  </a:cubicBezTo>
                  <a:cubicBezTo>
                    <a:pt x="4715" y="870"/>
                    <a:pt x="5513" y="644"/>
                    <a:pt x="6346" y="644"/>
                  </a:cubicBezTo>
                  <a:cubicBezTo>
                    <a:pt x="6442" y="644"/>
                    <a:pt x="6561" y="644"/>
                    <a:pt x="6668" y="656"/>
                  </a:cubicBezTo>
                  <a:lnTo>
                    <a:pt x="6727" y="656"/>
                  </a:lnTo>
                  <a:cubicBezTo>
                    <a:pt x="6775" y="656"/>
                    <a:pt x="6823" y="679"/>
                    <a:pt x="6858" y="679"/>
                  </a:cubicBezTo>
                  <a:cubicBezTo>
                    <a:pt x="6906" y="679"/>
                    <a:pt x="7025" y="679"/>
                    <a:pt x="7120" y="584"/>
                  </a:cubicBezTo>
                  <a:cubicBezTo>
                    <a:pt x="7180" y="525"/>
                    <a:pt x="7204" y="441"/>
                    <a:pt x="7204" y="334"/>
                  </a:cubicBezTo>
                  <a:cubicBezTo>
                    <a:pt x="7204" y="215"/>
                    <a:pt x="7144" y="1"/>
                    <a:pt x="6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40;p28">
              <a:extLst>
                <a:ext uri="{FF2B5EF4-FFF2-40B4-BE49-F238E27FC236}">
                  <a16:creationId xmlns:a16="http://schemas.microsoft.com/office/drawing/2014/main" id="{6C746971-ED7E-4700-B93C-040EA4621601}"/>
                </a:ext>
              </a:extLst>
            </p:cNvPr>
            <p:cNvSpPr/>
            <p:nvPr/>
          </p:nvSpPr>
          <p:spPr>
            <a:xfrm>
              <a:off x="4897925" y="3374050"/>
              <a:ext cx="171475" cy="42300"/>
            </a:xfrm>
            <a:custGeom>
              <a:avLst/>
              <a:gdLst/>
              <a:ahLst/>
              <a:cxnLst/>
              <a:rect l="l" t="t" r="r" b="b"/>
              <a:pathLst>
                <a:path w="6859" h="1692" extrusionOk="0">
                  <a:moveTo>
                    <a:pt x="6561" y="60"/>
                  </a:moveTo>
                  <a:cubicBezTo>
                    <a:pt x="6442" y="36"/>
                    <a:pt x="6346" y="1"/>
                    <a:pt x="6227" y="1"/>
                  </a:cubicBezTo>
                  <a:lnTo>
                    <a:pt x="6180" y="1"/>
                  </a:lnTo>
                  <a:cubicBezTo>
                    <a:pt x="5346" y="48"/>
                    <a:pt x="4584" y="96"/>
                    <a:pt x="3822" y="167"/>
                  </a:cubicBezTo>
                  <a:cubicBezTo>
                    <a:pt x="3406" y="215"/>
                    <a:pt x="2977" y="287"/>
                    <a:pt x="2453" y="441"/>
                  </a:cubicBezTo>
                  <a:cubicBezTo>
                    <a:pt x="1977" y="560"/>
                    <a:pt x="1501" y="703"/>
                    <a:pt x="1048" y="834"/>
                  </a:cubicBezTo>
                  <a:cubicBezTo>
                    <a:pt x="870" y="894"/>
                    <a:pt x="667" y="941"/>
                    <a:pt x="489" y="1001"/>
                  </a:cubicBezTo>
                  <a:lnTo>
                    <a:pt x="453" y="1013"/>
                  </a:lnTo>
                  <a:cubicBezTo>
                    <a:pt x="358" y="1049"/>
                    <a:pt x="274" y="1072"/>
                    <a:pt x="179" y="1120"/>
                  </a:cubicBezTo>
                  <a:cubicBezTo>
                    <a:pt x="72" y="1179"/>
                    <a:pt x="0" y="1346"/>
                    <a:pt x="48" y="1453"/>
                  </a:cubicBezTo>
                  <a:cubicBezTo>
                    <a:pt x="96" y="1537"/>
                    <a:pt x="179" y="1632"/>
                    <a:pt x="274" y="1668"/>
                  </a:cubicBezTo>
                  <a:cubicBezTo>
                    <a:pt x="298" y="1691"/>
                    <a:pt x="334" y="1691"/>
                    <a:pt x="358" y="1691"/>
                  </a:cubicBezTo>
                  <a:cubicBezTo>
                    <a:pt x="417" y="1691"/>
                    <a:pt x="465" y="1668"/>
                    <a:pt x="512" y="1656"/>
                  </a:cubicBezTo>
                  <a:lnTo>
                    <a:pt x="536" y="1644"/>
                  </a:lnTo>
                  <a:cubicBezTo>
                    <a:pt x="774" y="1572"/>
                    <a:pt x="1012" y="1513"/>
                    <a:pt x="1251" y="1430"/>
                  </a:cubicBezTo>
                  <a:cubicBezTo>
                    <a:pt x="1679" y="1299"/>
                    <a:pt x="2096" y="1179"/>
                    <a:pt x="2524" y="1060"/>
                  </a:cubicBezTo>
                  <a:cubicBezTo>
                    <a:pt x="2739" y="1001"/>
                    <a:pt x="2977" y="941"/>
                    <a:pt x="3203" y="894"/>
                  </a:cubicBezTo>
                  <a:lnTo>
                    <a:pt x="3489" y="858"/>
                  </a:lnTo>
                  <a:cubicBezTo>
                    <a:pt x="4156" y="751"/>
                    <a:pt x="4834" y="644"/>
                    <a:pt x="5501" y="644"/>
                  </a:cubicBezTo>
                  <a:cubicBezTo>
                    <a:pt x="5775" y="644"/>
                    <a:pt x="6025" y="656"/>
                    <a:pt x="6275" y="691"/>
                  </a:cubicBezTo>
                  <a:lnTo>
                    <a:pt x="6370" y="691"/>
                  </a:lnTo>
                  <a:cubicBezTo>
                    <a:pt x="6537" y="691"/>
                    <a:pt x="6751" y="620"/>
                    <a:pt x="6835" y="263"/>
                  </a:cubicBezTo>
                  <a:lnTo>
                    <a:pt x="6858" y="108"/>
                  </a:lnTo>
                  <a:lnTo>
                    <a:pt x="6715" y="84"/>
                  </a:lnTo>
                  <a:cubicBezTo>
                    <a:pt x="6668" y="96"/>
                    <a:pt x="6608" y="84"/>
                    <a:pt x="656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41;p28">
              <a:extLst>
                <a:ext uri="{FF2B5EF4-FFF2-40B4-BE49-F238E27FC236}">
                  <a16:creationId xmlns:a16="http://schemas.microsoft.com/office/drawing/2014/main" id="{5A741C55-BB9F-4450-BC56-A233C993374A}"/>
                </a:ext>
              </a:extLst>
            </p:cNvPr>
            <p:cNvSpPr/>
            <p:nvPr/>
          </p:nvSpPr>
          <p:spPr>
            <a:xfrm>
              <a:off x="4896125" y="3336850"/>
              <a:ext cx="171775" cy="43175"/>
            </a:xfrm>
            <a:custGeom>
              <a:avLst/>
              <a:gdLst/>
              <a:ahLst/>
              <a:cxnLst/>
              <a:rect l="l" t="t" r="r" b="b"/>
              <a:pathLst>
                <a:path w="6871" h="1727" extrusionOk="0">
                  <a:moveTo>
                    <a:pt x="322" y="1715"/>
                  </a:moveTo>
                  <a:cubicBezTo>
                    <a:pt x="382" y="1715"/>
                    <a:pt x="465" y="1703"/>
                    <a:pt x="537" y="1679"/>
                  </a:cubicBezTo>
                  <a:lnTo>
                    <a:pt x="787" y="1608"/>
                  </a:lnTo>
                  <a:cubicBezTo>
                    <a:pt x="1203" y="1477"/>
                    <a:pt x="1632" y="1346"/>
                    <a:pt x="2049" y="1203"/>
                  </a:cubicBezTo>
                  <a:cubicBezTo>
                    <a:pt x="3323" y="786"/>
                    <a:pt x="4287" y="596"/>
                    <a:pt x="5204" y="596"/>
                  </a:cubicBezTo>
                  <a:cubicBezTo>
                    <a:pt x="5609" y="596"/>
                    <a:pt x="6014" y="643"/>
                    <a:pt x="6395" y="715"/>
                  </a:cubicBezTo>
                  <a:cubicBezTo>
                    <a:pt x="6442" y="727"/>
                    <a:pt x="6490" y="727"/>
                    <a:pt x="6537" y="727"/>
                  </a:cubicBezTo>
                  <a:cubicBezTo>
                    <a:pt x="6633" y="727"/>
                    <a:pt x="6728" y="703"/>
                    <a:pt x="6787" y="632"/>
                  </a:cubicBezTo>
                  <a:cubicBezTo>
                    <a:pt x="6871" y="524"/>
                    <a:pt x="6871" y="358"/>
                    <a:pt x="6871" y="227"/>
                  </a:cubicBezTo>
                  <a:lnTo>
                    <a:pt x="6859" y="108"/>
                  </a:lnTo>
                  <a:lnTo>
                    <a:pt x="6740" y="96"/>
                  </a:lnTo>
                  <a:cubicBezTo>
                    <a:pt x="6633" y="72"/>
                    <a:pt x="6537" y="72"/>
                    <a:pt x="6442" y="60"/>
                  </a:cubicBezTo>
                  <a:cubicBezTo>
                    <a:pt x="6216" y="36"/>
                    <a:pt x="6002" y="0"/>
                    <a:pt x="5764" y="0"/>
                  </a:cubicBezTo>
                  <a:lnTo>
                    <a:pt x="5252" y="0"/>
                  </a:lnTo>
                  <a:cubicBezTo>
                    <a:pt x="4597" y="0"/>
                    <a:pt x="3918" y="36"/>
                    <a:pt x="3216" y="286"/>
                  </a:cubicBezTo>
                  <a:cubicBezTo>
                    <a:pt x="2882" y="405"/>
                    <a:pt x="2525" y="512"/>
                    <a:pt x="2192" y="596"/>
                  </a:cubicBezTo>
                  <a:cubicBezTo>
                    <a:pt x="2073" y="632"/>
                    <a:pt x="1954" y="655"/>
                    <a:pt x="1834" y="703"/>
                  </a:cubicBezTo>
                  <a:cubicBezTo>
                    <a:pt x="1573" y="774"/>
                    <a:pt x="1323" y="834"/>
                    <a:pt x="1072" y="905"/>
                  </a:cubicBezTo>
                  <a:cubicBezTo>
                    <a:pt x="858" y="965"/>
                    <a:pt x="644" y="1024"/>
                    <a:pt x="430" y="1084"/>
                  </a:cubicBezTo>
                  <a:cubicBezTo>
                    <a:pt x="346" y="1120"/>
                    <a:pt x="239" y="1143"/>
                    <a:pt x="144" y="1203"/>
                  </a:cubicBezTo>
                  <a:cubicBezTo>
                    <a:pt x="60" y="1263"/>
                    <a:pt x="1" y="1417"/>
                    <a:pt x="25" y="1524"/>
                  </a:cubicBezTo>
                  <a:cubicBezTo>
                    <a:pt x="60" y="1620"/>
                    <a:pt x="168" y="1715"/>
                    <a:pt x="263" y="1727"/>
                  </a:cubicBezTo>
                  <a:cubicBezTo>
                    <a:pt x="263" y="1715"/>
                    <a:pt x="299" y="1715"/>
                    <a:pt x="322" y="17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42;p28">
              <a:extLst>
                <a:ext uri="{FF2B5EF4-FFF2-40B4-BE49-F238E27FC236}">
                  <a16:creationId xmlns:a16="http://schemas.microsoft.com/office/drawing/2014/main" id="{ADC7B5BB-13F6-4E15-9290-ED9C816CE910}"/>
                </a:ext>
              </a:extLst>
            </p:cNvPr>
            <p:cNvSpPr/>
            <p:nvPr/>
          </p:nvSpPr>
          <p:spPr>
            <a:xfrm>
              <a:off x="4906550" y="3180575"/>
              <a:ext cx="162250" cy="42300"/>
            </a:xfrm>
            <a:custGeom>
              <a:avLst/>
              <a:gdLst/>
              <a:ahLst/>
              <a:cxnLst/>
              <a:rect l="l" t="t" r="r" b="b"/>
              <a:pathLst>
                <a:path w="6490" h="1692" extrusionOk="0">
                  <a:moveTo>
                    <a:pt x="5954" y="667"/>
                  </a:moveTo>
                  <a:lnTo>
                    <a:pt x="6097" y="667"/>
                  </a:lnTo>
                  <a:cubicBezTo>
                    <a:pt x="6240" y="667"/>
                    <a:pt x="6323" y="632"/>
                    <a:pt x="6382" y="536"/>
                  </a:cubicBezTo>
                  <a:cubicBezTo>
                    <a:pt x="6490" y="417"/>
                    <a:pt x="6442" y="239"/>
                    <a:pt x="6430" y="179"/>
                  </a:cubicBezTo>
                  <a:lnTo>
                    <a:pt x="6418" y="96"/>
                  </a:lnTo>
                  <a:lnTo>
                    <a:pt x="6323" y="72"/>
                  </a:lnTo>
                  <a:cubicBezTo>
                    <a:pt x="6299" y="72"/>
                    <a:pt x="6275" y="60"/>
                    <a:pt x="6263" y="60"/>
                  </a:cubicBezTo>
                  <a:cubicBezTo>
                    <a:pt x="6216" y="48"/>
                    <a:pt x="6180" y="36"/>
                    <a:pt x="6132" y="36"/>
                  </a:cubicBezTo>
                  <a:cubicBezTo>
                    <a:pt x="5942" y="13"/>
                    <a:pt x="5763" y="1"/>
                    <a:pt x="5549" y="1"/>
                  </a:cubicBezTo>
                  <a:cubicBezTo>
                    <a:pt x="4966" y="1"/>
                    <a:pt x="4370" y="72"/>
                    <a:pt x="3811" y="155"/>
                  </a:cubicBezTo>
                  <a:lnTo>
                    <a:pt x="3537" y="179"/>
                  </a:lnTo>
                  <a:cubicBezTo>
                    <a:pt x="3084" y="239"/>
                    <a:pt x="2644" y="394"/>
                    <a:pt x="2227" y="536"/>
                  </a:cubicBezTo>
                  <a:cubicBezTo>
                    <a:pt x="1965" y="632"/>
                    <a:pt x="1679" y="727"/>
                    <a:pt x="1417" y="787"/>
                  </a:cubicBezTo>
                  <a:cubicBezTo>
                    <a:pt x="1334" y="810"/>
                    <a:pt x="1263" y="822"/>
                    <a:pt x="1179" y="846"/>
                  </a:cubicBezTo>
                  <a:cubicBezTo>
                    <a:pt x="1025" y="882"/>
                    <a:pt x="858" y="929"/>
                    <a:pt x="715" y="965"/>
                  </a:cubicBezTo>
                  <a:cubicBezTo>
                    <a:pt x="679" y="989"/>
                    <a:pt x="655" y="989"/>
                    <a:pt x="608" y="1001"/>
                  </a:cubicBezTo>
                  <a:cubicBezTo>
                    <a:pt x="429" y="1048"/>
                    <a:pt x="179" y="1120"/>
                    <a:pt x="60" y="1441"/>
                  </a:cubicBezTo>
                  <a:lnTo>
                    <a:pt x="1" y="1608"/>
                  </a:lnTo>
                  <a:lnTo>
                    <a:pt x="179" y="1644"/>
                  </a:lnTo>
                  <a:cubicBezTo>
                    <a:pt x="203" y="1644"/>
                    <a:pt x="239" y="1656"/>
                    <a:pt x="263" y="1656"/>
                  </a:cubicBezTo>
                  <a:cubicBezTo>
                    <a:pt x="322" y="1668"/>
                    <a:pt x="382" y="1691"/>
                    <a:pt x="441" y="1691"/>
                  </a:cubicBezTo>
                  <a:cubicBezTo>
                    <a:pt x="477" y="1691"/>
                    <a:pt x="501" y="1691"/>
                    <a:pt x="525" y="1668"/>
                  </a:cubicBezTo>
                  <a:cubicBezTo>
                    <a:pt x="608" y="1644"/>
                    <a:pt x="703" y="1632"/>
                    <a:pt x="798" y="1596"/>
                  </a:cubicBezTo>
                  <a:cubicBezTo>
                    <a:pt x="1144" y="1513"/>
                    <a:pt x="1489" y="1418"/>
                    <a:pt x="1810" y="1287"/>
                  </a:cubicBezTo>
                  <a:cubicBezTo>
                    <a:pt x="2882" y="834"/>
                    <a:pt x="4013" y="620"/>
                    <a:pt x="5180" y="620"/>
                  </a:cubicBezTo>
                  <a:cubicBezTo>
                    <a:pt x="5370" y="620"/>
                    <a:pt x="5585" y="620"/>
                    <a:pt x="5787" y="632"/>
                  </a:cubicBezTo>
                  <a:cubicBezTo>
                    <a:pt x="5835" y="667"/>
                    <a:pt x="5894" y="667"/>
                    <a:pt x="5954" y="6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43;p28">
              <a:extLst>
                <a:ext uri="{FF2B5EF4-FFF2-40B4-BE49-F238E27FC236}">
                  <a16:creationId xmlns:a16="http://schemas.microsoft.com/office/drawing/2014/main" id="{363F05E5-4B49-43BE-863D-B22BA4976217}"/>
                </a:ext>
              </a:extLst>
            </p:cNvPr>
            <p:cNvSpPr/>
            <p:nvPr/>
          </p:nvSpPr>
          <p:spPr>
            <a:xfrm>
              <a:off x="4900300" y="3223150"/>
              <a:ext cx="124150" cy="36025"/>
            </a:xfrm>
            <a:custGeom>
              <a:avLst/>
              <a:gdLst/>
              <a:ahLst/>
              <a:cxnLst/>
              <a:rect l="l" t="t" r="r" b="b"/>
              <a:pathLst>
                <a:path w="4966" h="1441" extrusionOk="0">
                  <a:moveTo>
                    <a:pt x="24" y="1274"/>
                  </a:moveTo>
                  <a:lnTo>
                    <a:pt x="1" y="1441"/>
                  </a:lnTo>
                  <a:lnTo>
                    <a:pt x="179" y="1441"/>
                  </a:lnTo>
                  <a:lnTo>
                    <a:pt x="298" y="1441"/>
                  </a:lnTo>
                  <a:lnTo>
                    <a:pt x="394" y="1441"/>
                  </a:lnTo>
                  <a:cubicBezTo>
                    <a:pt x="453" y="1441"/>
                    <a:pt x="501" y="1441"/>
                    <a:pt x="548" y="1429"/>
                  </a:cubicBezTo>
                  <a:cubicBezTo>
                    <a:pt x="1965" y="1072"/>
                    <a:pt x="3227" y="774"/>
                    <a:pt x="4561" y="679"/>
                  </a:cubicBezTo>
                  <a:cubicBezTo>
                    <a:pt x="4966" y="655"/>
                    <a:pt x="4966" y="298"/>
                    <a:pt x="4966" y="155"/>
                  </a:cubicBezTo>
                  <a:lnTo>
                    <a:pt x="4966" y="0"/>
                  </a:lnTo>
                  <a:lnTo>
                    <a:pt x="4799" y="12"/>
                  </a:lnTo>
                  <a:cubicBezTo>
                    <a:pt x="4704" y="24"/>
                    <a:pt x="4608" y="24"/>
                    <a:pt x="4525" y="48"/>
                  </a:cubicBezTo>
                  <a:cubicBezTo>
                    <a:pt x="4311" y="60"/>
                    <a:pt x="4108" y="72"/>
                    <a:pt x="3906" y="119"/>
                  </a:cubicBezTo>
                  <a:cubicBezTo>
                    <a:pt x="2775" y="346"/>
                    <a:pt x="1667" y="560"/>
                    <a:pt x="513" y="822"/>
                  </a:cubicBezTo>
                  <a:cubicBezTo>
                    <a:pt x="334" y="846"/>
                    <a:pt x="72" y="905"/>
                    <a:pt x="24" y="12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44;p28">
              <a:extLst>
                <a:ext uri="{FF2B5EF4-FFF2-40B4-BE49-F238E27FC236}">
                  <a16:creationId xmlns:a16="http://schemas.microsoft.com/office/drawing/2014/main" id="{03B07029-9921-4409-A22F-19C74DD55343}"/>
                </a:ext>
              </a:extLst>
            </p:cNvPr>
            <p:cNvSpPr/>
            <p:nvPr/>
          </p:nvSpPr>
          <p:spPr>
            <a:xfrm>
              <a:off x="4960725" y="3291600"/>
              <a:ext cx="83375" cy="23250"/>
            </a:xfrm>
            <a:custGeom>
              <a:avLst/>
              <a:gdLst/>
              <a:ahLst/>
              <a:cxnLst/>
              <a:rect l="l" t="t" r="r" b="b"/>
              <a:pathLst>
                <a:path w="3335" h="930" extrusionOk="0">
                  <a:moveTo>
                    <a:pt x="3156" y="25"/>
                  </a:moveTo>
                  <a:lnTo>
                    <a:pt x="2894" y="72"/>
                  </a:lnTo>
                  <a:cubicBezTo>
                    <a:pt x="2715" y="108"/>
                    <a:pt x="2549" y="132"/>
                    <a:pt x="2370" y="144"/>
                  </a:cubicBezTo>
                  <a:cubicBezTo>
                    <a:pt x="2001" y="179"/>
                    <a:pt x="1632" y="203"/>
                    <a:pt x="1275" y="239"/>
                  </a:cubicBezTo>
                  <a:cubicBezTo>
                    <a:pt x="1001" y="251"/>
                    <a:pt x="751" y="275"/>
                    <a:pt x="477" y="298"/>
                  </a:cubicBezTo>
                  <a:lnTo>
                    <a:pt x="417" y="298"/>
                  </a:lnTo>
                  <a:cubicBezTo>
                    <a:pt x="310" y="298"/>
                    <a:pt x="179" y="310"/>
                    <a:pt x="84" y="417"/>
                  </a:cubicBezTo>
                  <a:cubicBezTo>
                    <a:pt x="12" y="477"/>
                    <a:pt x="1" y="560"/>
                    <a:pt x="1" y="656"/>
                  </a:cubicBezTo>
                  <a:cubicBezTo>
                    <a:pt x="12" y="834"/>
                    <a:pt x="143" y="929"/>
                    <a:pt x="310" y="929"/>
                  </a:cubicBezTo>
                  <a:cubicBezTo>
                    <a:pt x="358" y="929"/>
                    <a:pt x="405" y="929"/>
                    <a:pt x="453" y="918"/>
                  </a:cubicBezTo>
                  <a:cubicBezTo>
                    <a:pt x="465" y="918"/>
                    <a:pt x="489" y="918"/>
                    <a:pt x="513" y="906"/>
                  </a:cubicBezTo>
                  <a:lnTo>
                    <a:pt x="1298" y="846"/>
                  </a:lnTo>
                  <a:cubicBezTo>
                    <a:pt x="1846" y="798"/>
                    <a:pt x="2382" y="751"/>
                    <a:pt x="2941" y="727"/>
                  </a:cubicBezTo>
                  <a:cubicBezTo>
                    <a:pt x="3072" y="715"/>
                    <a:pt x="3168" y="667"/>
                    <a:pt x="3239" y="596"/>
                  </a:cubicBezTo>
                  <a:cubicBezTo>
                    <a:pt x="3334" y="477"/>
                    <a:pt x="3322" y="310"/>
                    <a:pt x="3299" y="144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45;p28">
              <a:extLst>
                <a:ext uri="{FF2B5EF4-FFF2-40B4-BE49-F238E27FC236}">
                  <a16:creationId xmlns:a16="http://schemas.microsoft.com/office/drawing/2014/main" id="{A90434C2-AEB2-4BC5-8F7F-02BA8839233D}"/>
                </a:ext>
              </a:extLst>
            </p:cNvPr>
            <p:cNvSpPr/>
            <p:nvPr/>
          </p:nvSpPr>
          <p:spPr>
            <a:xfrm>
              <a:off x="4907750" y="3408000"/>
              <a:ext cx="73550" cy="28600"/>
            </a:xfrm>
            <a:custGeom>
              <a:avLst/>
              <a:gdLst/>
              <a:ahLst/>
              <a:cxnLst/>
              <a:rect l="l" t="t" r="r" b="b"/>
              <a:pathLst>
                <a:path w="2942" h="1144" extrusionOk="0">
                  <a:moveTo>
                    <a:pt x="2572" y="0"/>
                  </a:moveTo>
                  <a:cubicBezTo>
                    <a:pt x="2524" y="0"/>
                    <a:pt x="2477" y="0"/>
                    <a:pt x="2429" y="12"/>
                  </a:cubicBezTo>
                  <a:lnTo>
                    <a:pt x="2417" y="12"/>
                  </a:lnTo>
                  <a:cubicBezTo>
                    <a:pt x="2393" y="12"/>
                    <a:pt x="2358" y="36"/>
                    <a:pt x="2334" y="36"/>
                  </a:cubicBezTo>
                  <a:lnTo>
                    <a:pt x="1786" y="167"/>
                  </a:lnTo>
                  <a:cubicBezTo>
                    <a:pt x="1334" y="286"/>
                    <a:pt x="869" y="393"/>
                    <a:pt x="429" y="512"/>
                  </a:cubicBezTo>
                  <a:lnTo>
                    <a:pt x="381" y="524"/>
                  </a:lnTo>
                  <a:cubicBezTo>
                    <a:pt x="262" y="548"/>
                    <a:pt x="0" y="607"/>
                    <a:pt x="12" y="1000"/>
                  </a:cubicBezTo>
                  <a:lnTo>
                    <a:pt x="12" y="1143"/>
                  </a:lnTo>
                  <a:lnTo>
                    <a:pt x="155" y="1131"/>
                  </a:lnTo>
                  <a:lnTo>
                    <a:pt x="322" y="1131"/>
                  </a:lnTo>
                  <a:cubicBezTo>
                    <a:pt x="441" y="1131"/>
                    <a:pt x="560" y="1131"/>
                    <a:pt x="667" y="1107"/>
                  </a:cubicBezTo>
                  <a:cubicBezTo>
                    <a:pt x="1274" y="964"/>
                    <a:pt x="1881" y="822"/>
                    <a:pt x="2512" y="667"/>
                  </a:cubicBezTo>
                  <a:lnTo>
                    <a:pt x="2536" y="667"/>
                  </a:lnTo>
                  <a:cubicBezTo>
                    <a:pt x="2643" y="643"/>
                    <a:pt x="2941" y="583"/>
                    <a:pt x="2882" y="274"/>
                  </a:cubicBezTo>
                  <a:cubicBezTo>
                    <a:pt x="2893" y="191"/>
                    <a:pt x="2822" y="0"/>
                    <a:pt x="2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46;p28">
              <a:extLst>
                <a:ext uri="{FF2B5EF4-FFF2-40B4-BE49-F238E27FC236}">
                  <a16:creationId xmlns:a16="http://schemas.microsoft.com/office/drawing/2014/main" id="{40CB2915-3BC1-4757-862F-F10884D35311}"/>
                </a:ext>
              </a:extLst>
            </p:cNvPr>
            <p:cNvSpPr/>
            <p:nvPr/>
          </p:nvSpPr>
          <p:spPr>
            <a:xfrm>
              <a:off x="4657425" y="3220475"/>
              <a:ext cx="147950" cy="39000"/>
            </a:xfrm>
            <a:custGeom>
              <a:avLst/>
              <a:gdLst/>
              <a:ahLst/>
              <a:cxnLst/>
              <a:rect l="l" t="t" r="r" b="b"/>
              <a:pathLst>
                <a:path w="5918" h="1560" extrusionOk="0">
                  <a:moveTo>
                    <a:pt x="405" y="667"/>
                  </a:moveTo>
                  <a:cubicBezTo>
                    <a:pt x="548" y="715"/>
                    <a:pt x="691" y="726"/>
                    <a:pt x="822" y="726"/>
                  </a:cubicBezTo>
                  <a:lnTo>
                    <a:pt x="917" y="750"/>
                  </a:lnTo>
                  <a:cubicBezTo>
                    <a:pt x="1072" y="762"/>
                    <a:pt x="1250" y="774"/>
                    <a:pt x="1417" y="786"/>
                  </a:cubicBezTo>
                  <a:cubicBezTo>
                    <a:pt x="2286" y="881"/>
                    <a:pt x="3179" y="965"/>
                    <a:pt x="4036" y="1179"/>
                  </a:cubicBezTo>
                  <a:cubicBezTo>
                    <a:pt x="4310" y="1250"/>
                    <a:pt x="4584" y="1322"/>
                    <a:pt x="4858" y="1405"/>
                  </a:cubicBezTo>
                  <a:cubicBezTo>
                    <a:pt x="5001" y="1441"/>
                    <a:pt x="5156" y="1488"/>
                    <a:pt x="5298" y="1512"/>
                  </a:cubicBezTo>
                  <a:cubicBezTo>
                    <a:pt x="5394" y="1548"/>
                    <a:pt x="5465" y="1560"/>
                    <a:pt x="5525" y="1560"/>
                  </a:cubicBezTo>
                  <a:cubicBezTo>
                    <a:pt x="5715" y="1560"/>
                    <a:pt x="5775" y="1417"/>
                    <a:pt x="5870" y="1179"/>
                  </a:cubicBezTo>
                  <a:lnTo>
                    <a:pt x="5918" y="1036"/>
                  </a:lnTo>
                  <a:lnTo>
                    <a:pt x="5798" y="976"/>
                  </a:lnTo>
                  <a:cubicBezTo>
                    <a:pt x="5763" y="965"/>
                    <a:pt x="5751" y="953"/>
                    <a:pt x="5715" y="941"/>
                  </a:cubicBezTo>
                  <a:cubicBezTo>
                    <a:pt x="5656" y="905"/>
                    <a:pt x="5584" y="857"/>
                    <a:pt x="5501" y="845"/>
                  </a:cubicBezTo>
                  <a:cubicBezTo>
                    <a:pt x="5382" y="822"/>
                    <a:pt x="5263" y="786"/>
                    <a:pt x="5144" y="738"/>
                  </a:cubicBezTo>
                  <a:cubicBezTo>
                    <a:pt x="4798" y="655"/>
                    <a:pt x="4453" y="548"/>
                    <a:pt x="4108" y="488"/>
                  </a:cubicBezTo>
                  <a:cubicBezTo>
                    <a:pt x="3191" y="345"/>
                    <a:pt x="2250" y="226"/>
                    <a:pt x="1334" y="107"/>
                  </a:cubicBezTo>
                  <a:lnTo>
                    <a:pt x="691" y="12"/>
                  </a:lnTo>
                  <a:cubicBezTo>
                    <a:pt x="631" y="12"/>
                    <a:pt x="584" y="0"/>
                    <a:pt x="512" y="0"/>
                  </a:cubicBezTo>
                  <a:lnTo>
                    <a:pt x="381" y="0"/>
                  </a:lnTo>
                  <a:lnTo>
                    <a:pt x="238" y="0"/>
                  </a:lnTo>
                  <a:lnTo>
                    <a:pt x="143" y="0"/>
                  </a:lnTo>
                  <a:lnTo>
                    <a:pt x="0" y="345"/>
                  </a:lnTo>
                  <a:lnTo>
                    <a:pt x="95" y="417"/>
                  </a:lnTo>
                  <a:cubicBezTo>
                    <a:pt x="107" y="429"/>
                    <a:pt x="143" y="441"/>
                    <a:pt x="155" y="476"/>
                  </a:cubicBezTo>
                  <a:cubicBezTo>
                    <a:pt x="226" y="560"/>
                    <a:pt x="310" y="643"/>
                    <a:pt x="405" y="6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47;p28">
              <a:extLst>
                <a:ext uri="{FF2B5EF4-FFF2-40B4-BE49-F238E27FC236}">
                  <a16:creationId xmlns:a16="http://schemas.microsoft.com/office/drawing/2014/main" id="{A0870157-83A8-40DF-BD49-70196F9A8368}"/>
                </a:ext>
              </a:extLst>
            </p:cNvPr>
            <p:cNvSpPr/>
            <p:nvPr/>
          </p:nvSpPr>
          <p:spPr>
            <a:xfrm>
              <a:off x="4667250" y="3309475"/>
              <a:ext cx="150025" cy="37525"/>
            </a:xfrm>
            <a:custGeom>
              <a:avLst/>
              <a:gdLst/>
              <a:ahLst/>
              <a:cxnLst/>
              <a:rect l="l" t="t" r="r" b="b"/>
              <a:pathLst>
                <a:path w="6001" h="1501" extrusionOk="0">
                  <a:moveTo>
                    <a:pt x="5632" y="762"/>
                  </a:moveTo>
                  <a:cubicBezTo>
                    <a:pt x="5251" y="703"/>
                    <a:pt x="4893" y="619"/>
                    <a:pt x="4536" y="560"/>
                  </a:cubicBezTo>
                  <a:cubicBezTo>
                    <a:pt x="4036" y="476"/>
                    <a:pt x="3500" y="369"/>
                    <a:pt x="2977" y="298"/>
                  </a:cubicBezTo>
                  <a:cubicBezTo>
                    <a:pt x="2381" y="203"/>
                    <a:pt x="1774" y="131"/>
                    <a:pt x="1191" y="72"/>
                  </a:cubicBezTo>
                  <a:cubicBezTo>
                    <a:pt x="953" y="48"/>
                    <a:pt x="714" y="12"/>
                    <a:pt x="476" y="0"/>
                  </a:cubicBezTo>
                  <a:lnTo>
                    <a:pt x="393" y="0"/>
                  </a:lnTo>
                  <a:cubicBezTo>
                    <a:pt x="119" y="0"/>
                    <a:pt x="48" y="191"/>
                    <a:pt x="12" y="310"/>
                  </a:cubicBezTo>
                  <a:lnTo>
                    <a:pt x="0" y="369"/>
                  </a:lnTo>
                  <a:lnTo>
                    <a:pt x="36" y="417"/>
                  </a:lnTo>
                  <a:lnTo>
                    <a:pt x="48" y="429"/>
                  </a:lnTo>
                  <a:cubicBezTo>
                    <a:pt x="71" y="476"/>
                    <a:pt x="119" y="560"/>
                    <a:pt x="214" y="560"/>
                  </a:cubicBezTo>
                  <a:cubicBezTo>
                    <a:pt x="1845" y="726"/>
                    <a:pt x="3786" y="953"/>
                    <a:pt x="5727" y="1476"/>
                  </a:cubicBezTo>
                  <a:lnTo>
                    <a:pt x="5846" y="1500"/>
                  </a:lnTo>
                  <a:lnTo>
                    <a:pt x="5894" y="1381"/>
                  </a:lnTo>
                  <a:cubicBezTo>
                    <a:pt x="5953" y="1250"/>
                    <a:pt x="6001" y="1084"/>
                    <a:pt x="5929" y="941"/>
                  </a:cubicBezTo>
                  <a:cubicBezTo>
                    <a:pt x="5870" y="798"/>
                    <a:pt x="5679" y="762"/>
                    <a:pt x="5632" y="7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48;p28">
              <a:extLst>
                <a:ext uri="{FF2B5EF4-FFF2-40B4-BE49-F238E27FC236}">
                  <a16:creationId xmlns:a16="http://schemas.microsoft.com/office/drawing/2014/main" id="{3C383B3E-CECE-4105-BEAE-A0EF686D1385}"/>
                </a:ext>
              </a:extLst>
            </p:cNvPr>
            <p:cNvSpPr/>
            <p:nvPr/>
          </p:nvSpPr>
          <p:spPr>
            <a:xfrm>
              <a:off x="4661275" y="3253500"/>
              <a:ext cx="149750" cy="39925"/>
            </a:xfrm>
            <a:custGeom>
              <a:avLst/>
              <a:gdLst/>
              <a:ahLst/>
              <a:cxnLst/>
              <a:rect l="l" t="t" r="r" b="b"/>
              <a:pathLst>
                <a:path w="5990" h="1597" extrusionOk="0">
                  <a:moveTo>
                    <a:pt x="1739" y="763"/>
                  </a:moveTo>
                  <a:lnTo>
                    <a:pt x="1882" y="775"/>
                  </a:lnTo>
                  <a:cubicBezTo>
                    <a:pt x="2787" y="882"/>
                    <a:pt x="3704" y="989"/>
                    <a:pt x="4597" y="1239"/>
                  </a:cubicBezTo>
                  <a:cubicBezTo>
                    <a:pt x="4763" y="1287"/>
                    <a:pt x="4942" y="1358"/>
                    <a:pt x="5109" y="1418"/>
                  </a:cubicBezTo>
                  <a:lnTo>
                    <a:pt x="5466" y="1549"/>
                  </a:lnTo>
                  <a:cubicBezTo>
                    <a:pt x="5525" y="1572"/>
                    <a:pt x="5585" y="1584"/>
                    <a:pt x="5633" y="1584"/>
                  </a:cubicBezTo>
                  <a:lnTo>
                    <a:pt x="5644" y="1584"/>
                  </a:lnTo>
                  <a:lnTo>
                    <a:pt x="5704" y="1584"/>
                  </a:lnTo>
                  <a:lnTo>
                    <a:pt x="5823" y="1596"/>
                  </a:lnTo>
                  <a:lnTo>
                    <a:pt x="5990" y="989"/>
                  </a:lnTo>
                  <a:lnTo>
                    <a:pt x="5847" y="941"/>
                  </a:lnTo>
                  <a:cubicBezTo>
                    <a:pt x="5775" y="918"/>
                    <a:pt x="5704" y="882"/>
                    <a:pt x="5621" y="870"/>
                  </a:cubicBezTo>
                  <a:cubicBezTo>
                    <a:pt x="5478" y="810"/>
                    <a:pt x="5323" y="763"/>
                    <a:pt x="5180" y="739"/>
                  </a:cubicBezTo>
                  <a:cubicBezTo>
                    <a:pt x="4156" y="465"/>
                    <a:pt x="3085" y="334"/>
                    <a:pt x="2049" y="215"/>
                  </a:cubicBezTo>
                  <a:cubicBezTo>
                    <a:pt x="1537" y="156"/>
                    <a:pt x="977" y="96"/>
                    <a:pt x="453" y="1"/>
                  </a:cubicBezTo>
                  <a:lnTo>
                    <a:pt x="382" y="1"/>
                  </a:lnTo>
                  <a:cubicBezTo>
                    <a:pt x="346" y="1"/>
                    <a:pt x="299" y="1"/>
                    <a:pt x="263" y="25"/>
                  </a:cubicBezTo>
                  <a:lnTo>
                    <a:pt x="239" y="25"/>
                  </a:lnTo>
                  <a:cubicBezTo>
                    <a:pt x="179" y="25"/>
                    <a:pt x="132" y="48"/>
                    <a:pt x="108" y="96"/>
                  </a:cubicBezTo>
                  <a:lnTo>
                    <a:pt x="60" y="179"/>
                  </a:lnTo>
                  <a:cubicBezTo>
                    <a:pt x="60" y="203"/>
                    <a:pt x="49" y="215"/>
                    <a:pt x="49" y="239"/>
                  </a:cubicBezTo>
                  <a:lnTo>
                    <a:pt x="1" y="358"/>
                  </a:lnTo>
                  <a:lnTo>
                    <a:pt x="108" y="417"/>
                  </a:lnTo>
                  <a:cubicBezTo>
                    <a:pt x="132" y="441"/>
                    <a:pt x="156" y="453"/>
                    <a:pt x="179" y="465"/>
                  </a:cubicBezTo>
                  <a:cubicBezTo>
                    <a:pt x="251" y="513"/>
                    <a:pt x="346" y="584"/>
                    <a:pt x="453" y="596"/>
                  </a:cubicBezTo>
                  <a:cubicBezTo>
                    <a:pt x="894" y="656"/>
                    <a:pt x="1322" y="715"/>
                    <a:pt x="1739" y="7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49;p28">
              <a:extLst>
                <a:ext uri="{FF2B5EF4-FFF2-40B4-BE49-F238E27FC236}">
                  <a16:creationId xmlns:a16="http://schemas.microsoft.com/office/drawing/2014/main" id="{81E487F8-F8C1-4045-9B4B-9AD108CA4403}"/>
                </a:ext>
              </a:extLst>
            </p:cNvPr>
            <p:cNvSpPr/>
            <p:nvPr/>
          </p:nvSpPr>
          <p:spPr>
            <a:xfrm>
              <a:off x="4671100" y="3347275"/>
              <a:ext cx="140225" cy="32450"/>
            </a:xfrm>
            <a:custGeom>
              <a:avLst/>
              <a:gdLst/>
              <a:ahLst/>
              <a:cxnLst/>
              <a:rect l="l" t="t" r="r" b="b"/>
              <a:pathLst>
                <a:path w="5609" h="1298" extrusionOk="0">
                  <a:moveTo>
                    <a:pt x="394" y="750"/>
                  </a:moveTo>
                  <a:cubicBezTo>
                    <a:pt x="453" y="750"/>
                    <a:pt x="501" y="738"/>
                    <a:pt x="548" y="715"/>
                  </a:cubicBezTo>
                  <a:cubicBezTo>
                    <a:pt x="989" y="631"/>
                    <a:pt x="1453" y="572"/>
                    <a:pt x="1930" y="572"/>
                  </a:cubicBezTo>
                  <a:cubicBezTo>
                    <a:pt x="2775" y="572"/>
                    <a:pt x="3644" y="715"/>
                    <a:pt x="4561" y="1048"/>
                  </a:cubicBezTo>
                  <a:cubicBezTo>
                    <a:pt x="4728" y="1107"/>
                    <a:pt x="4894" y="1155"/>
                    <a:pt x="5037" y="1191"/>
                  </a:cubicBezTo>
                  <a:cubicBezTo>
                    <a:pt x="5120" y="1227"/>
                    <a:pt x="5192" y="1238"/>
                    <a:pt x="5275" y="1274"/>
                  </a:cubicBezTo>
                  <a:lnTo>
                    <a:pt x="5394" y="1298"/>
                  </a:lnTo>
                  <a:lnTo>
                    <a:pt x="5454" y="1191"/>
                  </a:lnTo>
                  <a:cubicBezTo>
                    <a:pt x="5466" y="1179"/>
                    <a:pt x="5466" y="1167"/>
                    <a:pt x="5490" y="1155"/>
                  </a:cubicBezTo>
                  <a:cubicBezTo>
                    <a:pt x="5513" y="1107"/>
                    <a:pt x="5525" y="1072"/>
                    <a:pt x="5549" y="1036"/>
                  </a:cubicBezTo>
                  <a:cubicBezTo>
                    <a:pt x="5561" y="988"/>
                    <a:pt x="5561" y="941"/>
                    <a:pt x="5573" y="881"/>
                  </a:cubicBezTo>
                  <a:cubicBezTo>
                    <a:pt x="5573" y="857"/>
                    <a:pt x="5573" y="822"/>
                    <a:pt x="5597" y="798"/>
                  </a:cubicBezTo>
                  <a:lnTo>
                    <a:pt x="5609" y="655"/>
                  </a:lnTo>
                  <a:lnTo>
                    <a:pt x="5490" y="631"/>
                  </a:lnTo>
                  <a:lnTo>
                    <a:pt x="5180" y="536"/>
                  </a:lnTo>
                  <a:cubicBezTo>
                    <a:pt x="4966" y="476"/>
                    <a:pt x="4763" y="441"/>
                    <a:pt x="4561" y="357"/>
                  </a:cubicBezTo>
                  <a:cubicBezTo>
                    <a:pt x="3823" y="119"/>
                    <a:pt x="3013" y="0"/>
                    <a:pt x="2096" y="0"/>
                  </a:cubicBezTo>
                  <a:cubicBezTo>
                    <a:pt x="1584" y="0"/>
                    <a:pt x="1049" y="36"/>
                    <a:pt x="334" y="107"/>
                  </a:cubicBezTo>
                  <a:cubicBezTo>
                    <a:pt x="203" y="119"/>
                    <a:pt x="25" y="274"/>
                    <a:pt x="13" y="417"/>
                  </a:cubicBezTo>
                  <a:cubicBezTo>
                    <a:pt x="1" y="536"/>
                    <a:pt x="37" y="619"/>
                    <a:pt x="72" y="643"/>
                  </a:cubicBezTo>
                  <a:cubicBezTo>
                    <a:pt x="144" y="738"/>
                    <a:pt x="263" y="738"/>
                    <a:pt x="334" y="738"/>
                  </a:cubicBezTo>
                  <a:cubicBezTo>
                    <a:pt x="334" y="762"/>
                    <a:pt x="370" y="762"/>
                    <a:pt x="394" y="7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50;p28">
              <a:extLst>
                <a:ext uri="{FF2B5EF4-FFF2-40B4-BE49-F238E27FC236}">
                  <a16:creationId xmlns:a16="http://schemas.microsoft.com/office/drawing/2014/main" id="{EC093DCD-7B6F-449E-B6A1-75FBB4A6AAD8}"/>
                </a:ext>
              </a:extLst>
            </p:cNvPr>
            <p:cNvSpPr/>
            <p:nvPr/>
          </p:nvSpPr>
          <p:spPr>
            <a:xfrm>
              <a:off x="4677950" y="3381500"/>
              <a:ext cx="134875" cy="34850"/>
            </a:xfrm>
            <a:custGeom>
              <a:avLst/>
              <a:gdLst/>
              <a:ahLst/>
              <a:cxnLst/>
              <a:rect l="l" t="t" r="r" b="b"/>
              <a:pathLst>
                <a:path w="5395" h="1394" extrusionOk="0">
                  <a:moveTo>
                    <a:pt x="5299" y="774"/>
                  </a:moveTo>
                  <a:cubicBezTo>
                    <a:pt x="5275" y="762"/>
                    <a:pt x="5239" y="739"/>
                    <a:pt x="5204" y="715"/>
                  </a:cubicBezTo>
                  <a:cubicBezTo>
                    <a:pt x="3799" y="358"/>
                    <a:pt x="2346" y="119"/>
                    <a:pt x="870" y="24"/>
                  </a:cubicBezTo>
                  <a:lnTo>
                    <a:pt x="834" y="24"/>
                  </a:lnTo>
                  <a:cubicBezTo>
                    <a:pt x="751" y="24"/>
                    <a:pt x="644" y="0"/>
                    <a:pt x="536" y="0"/>
                  </a:cubicBezTo>
                  <a:cubicBezTo>
                    <a:pt x="465" y="0"/>
                    <a:pt x="405" y="0"/>
                    <a:pt x="346" y="24"/>
                  </a:cubicBezTo>
                  <a:cubicBezTo>
                    <a:pt x="239" y="36"/>
                    <a:pt x="179" y="119"/>
                    <a:pt x="144" y="179"/>
                  </a:cubicBezTo>
                  <a:cubicBezTo>
                    <a:pt x="120" y="203"/>
                    <a:pt x="108" y="215"/>
                    <a:pt x="108" y="227"/>
                  </a:cubicBezTo>
                  <a:lnTo>
                    <a:pt x="1" y="346"/>
                  </a:lnTo>
                  <a:lnTo>
                    <a:pt x="120" y="453"/>
                  </a:lnTo>
                  <a:lnTo>
                    <a:pt x="155" y="477"/>
                  </a:lnTo>
                  <a:cubicBezTo>
                    <a:pt x="191" y="524"/>
                    <a:pt x="263" y="584"/>
                    <a:pt x="334" y="596"/>
                  </a:cubicBezTo>
                  <a:cubicBezTo>
                    <a:pt x="394" y="620"/>
                    <a:pt x="465" y="620"/>
                    <a:pt x="513" y="620"/>
                  </a:cubicBezTo>
                  <a:lnTo>
                    <a:pt x="584" y="620"/>
                  </a:lnTo>
                  <a:lnTo>
                    <a:pt x="655" y="620"/>
                  </a:lnTo>
                  <a:cubicBezTo>
                    <a:pt x="858" y="631"/>
                    <a:pt x="1048" y="643"/>
                    <a:pt x="1239" y="643"/>
                  </a:cubicBezTo>
                  <a:cubicBezTo>
                    <a:pt x="1691" y="679"/>
                    <a:pt x="2132" y="691"/>
                    <a:pt x="2560" y="774"/>
                  </a:cubicBezTo>
                  <a:cubicBezTo>
                    <a:pt x="3132" y="881"/>
                    <a:pt x="3692" y="1036"/>
                    <a:pt x="4227" y="1179"/>
                  </a:cubicBezTo>
                  <a:cubicBezTo>
                    <a:pt x="4489" y="1251"/>
                    <a:pt x="4739" y="1310"/>
                    <a:pt x="4989" y="1370"/>
                  </a:cubicBezTo>
                  <a:cubicBezTo>
                    <a:pt x="5025" y="1370"/>
                    <a:pt x="5037" y="1393"/>
                    <a:pt x="5061" y="1393"/>
                  </a:cubicBezTo>
                  <a:lnTo>
                    <a:pt x="5108" y="1393"/>
                  </a:lnTo>
                  <a:lnTo>
                    <a:pt x="5168" y="1393"/>
                  </a:lnTo>
                  <a:lnTo>
                    <a:pt x="5287" y="1393"/>
                  </a:lnTo>
                  <a:lnTo>
                    <a:pt x="5394" y="858"/>
                  </a:lnTo>
                  <a:lnTo>
                    <a:pt x="5299" y="798"/>
                  </a:lnTo>
                  <a:cubicBezTo>
                    <a:pt x="5335" y="798"/>
                    <a:pt x="5323" y="774"/>
                    <a:pt x="5299" y="7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51;p28">
              <a:extLst>
                <a:ext uri="{FF2B5EF4-FFF2-40B4-BE49-F238E27FC236}">
                  <a16:creationId xmlns:a16="http://schemas.microsoft.com/office/drawing/2014/main" id="{257BF2C1-247B-4C03-A163-313C121CBEB4}"/>
                </a:ext>
              </a:extLst>
            </p:cNvPr>
            <p:cNvSpPr/>
            <p:nvPr/>
          </p:nvSpPr>
          <p:spPr>
            <a:xfrm>
              <a:off x="4714575" y="3186225"/>
              <a:ext cx="107175" cy="36350"/>
            </a:xfrm>
            <a:custGeom>
              <a:avLst/>
              <a:gdLst/>
              <a:ahLst/>
              <a:cxnLst/>
              <a:rect l="l" t="t" r="r" b="b"/>
              <a:pathLst>
                <a:path w="4287" h="1454" extrusionOk="0">
                  <a:moveTo>
                    <a:pt x="4072" y="822"/>
                  </a:moveTo>
                  <a:cubicBezTo>
                    <a:pt x="3953" y="727"/>
                    <a:pt x="3810" y="703"/>
                    <a:pt x="3691" y="668"/>
                  </a:cubicBezTo>
                  <a:cubicBezTo>
                    <a:pt x="2989" y="537"/>
                    <a:pt x="2274" y="394"/>
                    <a:pt x="1560" y="251"/>
                  </a:cubicBezTo>
                  <a:lnTo>
                    <a:pt x="774" y="108"/>
                  </a:lnTo>
                  <a:cubicBezTo>
                    <a:pt x="667" y="96"/>
                    <a:pt x="560" y="60"/>
                    <a:pt x="464" y="49"/>
                  </a:cubicBezTo>
                  <a:lnTo>
                    <a:pt x="310" y="13"/>
                  </a:lnTo>
                  <a:lnTo>
                    <a:pt x="238" y="1"/>
                  </a:lnTo>
                  <a:lnTo>
                    <a:pt x="179" y="49"/>
                  </a:lnTo>
                  <a:cubicBezTo>
                    <a:pt x="179" y="49"/>
                    <a:pt x="167" y="60"/>
                    <a:pt x="143" y="60"/>
                  </a:cubicBezTo>
                  <a:cubicBezTo>
                    <a:pt x="83" y="108"/>
                    <a:pt x="0" y="168"/>
                    <a:pt x="0" y="263"/>
                  </a:cubicBezTo>
                  <a:cubicBezTo>
                    <a:pt x="0" y="370"/>
                    <a:pt x="48" y="549"/>
                    <a:pt x="179" y="608"/>
                  </a:cubicBezTo>
                  <a:cubicBezTo>
                    <a:pt x="262" y="656"/>
                    <a:pt x="369" y="668"/>
                    <a:pt x="464" y="680"/>
                  </a:cubicBezTo>
                  <a:cubicBezTo>
                    <a:pt x="488" y="680"/>
                    <a:pt x="536" y="703"/>
                    <a:pt x="560" y="703"/>
                  </a:cubicBezTo>
                  <a:cubicBezTo>
                    <a:pt x="857" y="763"/>
                    <a:pt x="1179" y="822"/>
                    <a:pt x="1476" y="858"/>
                  </a:cubicBezTo>
                  <a:cubicBezTo>
                    <a:pt x="2203" y="1001"/>
                    <a:pt x="2941" y="1132"/>
                    <a:pt x="3643" y="1394"/>
                  </a:cubicBezTo>
                  <a:cubicBezTo>
                    <a:pt x="3655" y="1394"/>
                    <a:pt x="3679" y="1418"/>
                    <a:pt x="3679" y="1418"/>
                  </a:cubicBezTo>
                  <a:cubicBezTo>
                    <a:pt x="3715" y="1430"/>
                    <a:pt x="3774" y="1453"/>
                    <a:pt x="3834" y="1453"/>
                  </a:cubicBezTo>
                  <a:cubicBezTo>
                    <a:pt x="3858" y="1453"/>
                    <a:pt x="3882" y="1453"/>
                    <a:pt x="3893" y="1442"/>
                  </a:cubicBezTo>
                  <a:cubicBezTo>
                    <a:pt x="4036" y="1394"/>
                    <a:pt x="4191" y="1334"/>
                    <a:pt x="4227" y="1203"/>
                  </a:cubicBezTo>
                  <a:cubicBezTo>
                    <a:pt x="4286" y="1108"/>
                    <a:pt x="4191" y="906"/>
                    <a:pt x="4072" y="8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1084;p68">
            <a:extLst>
              <a:ext uri="{FF2B5EF4-FFF2-40B4-BE49-F238E27FC236}">
                <a16:creationId xmlns:a16="http://schemas.microsoft.com/office/drawing/2014/main" id="{6DCC06C3-94F6-488A-9BAB-CE8D3C0B7BD4}"/>
              </a:ext>
            </a:extLst>
          </p:cNvPr>
          <p:cNvSpPr/>
          <p:nvPr/>
        </p:nvSpPr>
        <p:spPr>
          <a:xfrm>
            <a:off x="6882557" y="6171924"/>
            <a:ext cx="2626447" cy="253964"/>
          </a:xfrm>
          <a:custGeom>
            <a:avLst/>
            <a:gdLst/>
            <a:ahLst/>
            <a:cxnLst/>
            <a:rect l="l" t="t" r="r" b="b"/>
            <a:pathLst>
              <a:path w="17860" h="1727" fill="none" extrusionOk="0">
                <a:moveTo>
                  <a:pt x="17860" y="1465"/>
                </a:moveTo>
                <a:cubicBezTo>
                  <a:pt x="17550" y="989"/>
                  <a:pt x="16717" y="453"/>
                  <a:pt x="16110" y="429"/>
                </a:cubicBezTo>
                <a:cubicBezTo>
                  <a:pt x="15193" y="417"/>
                  <a:pt x="14871" y="1727"/>
                  <a:pt x="13979" y="1715"/>
                </a:cubicBezTo>
                <a:cubicBezTo>
                  <a:pt x="13133" y="1703"/>
                  <a:pt x="13074" y="512"/>
                  <a:pt x="12121" y="274"/>
                </a:cubicBezTo>
                <a:cubicBezTo>
                  <a:pt x="11002" y="1"/>
                  <a:pt x="10645" y="1536"/>
                  <a:pt x="9347" y="1417"/>
                </a:cubicBezTo>
                <a:cubicBezTo>
                  <a:pt x="8335" y="1322"/>
                  <a:pt x="8228" y="346"/>
                  <a:pt x="7263" y="405"/>
                </a:cubicBezTo>
                <a:cubicBezTo>
                  <a:pt x="6299" y="465"/>
                  <a:pt x="6192" y="1441"/>
                  <a:pt x="5251" y="1489"/>
                </a:cubicBezTo>
                <a:cubicBezTo>
                  <a:pt x="4203" y="1536"/>
                  <a:pt x="4120" y="310"/>
                  <a:pt x="3037" y="346"/>
                </a:cubicBezTo>
                <a:cubicBezTo>
                  <a:pt x="2215" y="370"/>
                  <a:pt x="1858" y="1084"/>
                  <a:pt x="691" y="1060"/>
                </a:cubicBezTo>
                <a:cubicBezTo>
                  <a:pt x="393" y="1060"/>
                  <a:pt x="155" y="1001"/>
                  <a:pt x="1" y="953"/>
                </a:cubicBezTo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02;p35">
            <a:extLst>
              <a:ext uri="{FF2B5EF4-FFF2-40B4-BE49-F238E27FC236}">
                <a16:creationId xmlns:a16="http://schemas.microsoft.com/office/drawing/2014/main" id="{9C3F2E43-37B5-43E9-9045-840C4D268191}"/>
              </a:ext>
            </a:extLst>
          </p:cNvPr>
          <p:cNvSpPr/>
          <p:nvPr/>
        </p:nvSpPr>
        <p:spPr>
          <a:xfrm>
            <a:off x="5967262" y="6069974"/>
            <a:ext cx="644944" cy="598883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bao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: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,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,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khách</a:t>
            </a:r>
            <a:r>
              <a:rPr lang="en-US" dirty="0"/>
              <a:t> hang,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,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,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,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.</a:t>
            </a:r>
          </a:p>
          <a:p>
            <a:r>
              <a:rPr lang="en-US" dirty="0"/>
              <a:t>Giao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,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endParaRPr lang="en-US" dirty="0"/>
          </a:p>
          <a:p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PDF</a:t>
            </a:r>
          </a:p>
        </p:txBody>
      </p:sp>
      <p:sp>
        <p:nvSpPr>
          <p:cNvPr id="4" name="Google Shape;737;p50">
            <a:extLst>
              <a:ext uri="{FF2B5EF4-FFF2-40B4-BE49-F238E27FC236}">
                <a16:creationId xmlns:a16="http://schemas.microsoft.com/office/drawing/2014/main" id="{A6BEDA43-E76E-45EB-B4B1-48B6279C7D30}"/>
              </a:ext>
            </a:extLst>
          </p:cNvPr>
          <p:cNvSpPr/>
          <p:nvPr/>
        </p:nvSpPr>
        <p:spPr>
          <a:xfrm>
            <a:off x="9014373" y="3991146"/>
            <a:ext cx="2860000" cy="2502400"/>
          </a:xfrm>
          <a:prstGeom prst="roundRect">
            <a:avLst>
              <a:gd name="adj" fmla="val 22932"/>
            </a:avLst>
          </a:prstGeom>
          <a:noFill/>
          <a:ln w="2857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" name="Google Shape;738;p50">
            <a:extLst>
              <a:ext uri="{FF2B5EF4-FFF2-40B4-BE49-F238E27FC236}">
                <a16:creationId xmlns:a16="http://schemas.microsoft.com/office/drawing/2014/main" id="{AFB56C22-563D-4A96-96C3-4C13C74267E2}"/>
              </a:ext>
            </a:extLst>
          </p:cNvPr>
          <p:cNvSpPr/>
          <p:nvPr/>
        </p:nvSpPr>
        <p:spPr>
          <a:xfrm>
            <a:off x="8845040" y="4207513"/>
            <a:ext cx="2860000" cy="2502400"/>
          </a:xfrm>
          <a:prstGeom prst="roundRect">
            <a:avLst>
              <a:gd name="adj" fmla="val 2293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6" name="Google Shape;752;p50">
            <a:extLst>
              <a:ext uri="{FF2B5EF4-FFF2-40B4-BE49-F238E27FC236}">
                <a16:creationId xmlns:a16="http://schemas.microsoft.com/office/drawing/2014/main" id="{FA0CA13B-9397-49DB-B4B6-BE1D998A1D1E}"/>
              </a:ext>
            </a:extLst>
          </p:cNvPr>
          <p:cNvGrpSpPr/>
          <p:nvPr/>
        </p:nvGrpSpPr>
        <p:grpSpPr>
          <a:xfrm>
            <a:off x="9102152" y="4601076"/>
            <a:ext cx="2345772" cy="1715287"/>
            <a:chOff x="3348925" y="3556225"/>
            <a:chExt cx="776300" cy="567650"/>
          </a:xfrm>
        </p:grpSpPr>
        <p:sp>
          <p:nvSpPr>
            <p:cNvPr id="7" name="Google Shape;753;p50">
              <a:extLst>
                <a:ext uri="{FF2B5EF4-FFF2-40B4-BE49-F238E27FC236}">
                  <a16:creationId xmlns:a16="http://schemas.microsoft.com/office/drawing/2014/main" id="{1F3C5B1B-CB7F-47A6-9308-F4759B3A0087}"/>
                </a:ext>
              </a:extLst>
            </p:cNvPr>
            <p:cNvSpPr/>
            <p:nvPr/>
          </p:nvSpPr>
          <p:spPr>
            <a:xfrm>
              <a:off x="3628125" y="3573200"/>
              <a:ext cx="481025" cy="443825"/>
            </a:xfrm>
            <a:custGeom>
              <a:avLst/>
              <a:gdLst/>
              <a:ahLst/>
              <a:cxnLst/>
              <a:rect l="l" t="t" r="r" b="b"/>
              <a:pathLst>
                <a:path w="19241" h="17753" extrusionOk="0">
                  <a:moveTo>
                    <a:pt x="19241" y="5274"/>
                  </a:moveTo>
                  <a:cubicBezTo>
                    <a:pt x="19157" y="6656"/>
                    <a:pt x="19050" y="8096"/>
                    <a:pt x="18955" y="9537"/>
                  </a:cubicBezTo>
                  <a:cubicBezTo>
                    <a:pt x="18919" y="10287"/>
                    <a:pt x="18931" y="11049"/>
                    <a:pt x="18884" y="11787"/>
                  </a:cubicBezTo>
                  <a:cubicBezTo>
                    <a:pt x="18800" y="13275"/>
                    <a:pt x="17610" y="14335"/>
                    <a:pt x="16098" y="14276"/>
                  </a:cubicBezTo>
                  <a:cubicBezTo>
                    <a:pt x="15990" y="14276"/>
                    <a:pt x="15907" y="14228"/>
                    <a:pt x="15800" y="14228"/>
                  </a:cubicBezTo>
                  <a:cubicBezTo>
                    <a:pt x="15371" y="14216"/>
                    <a:pt x="15264" y="14287"/>
                    <a:pt x="15240" y="14740"/>
                  </a:cubicBezTo>
                  <a:cubicBezTo>
                    <a:pt x="15193" y="15252"/>
                    <a:pt x="15181" y="15776"/>
                    <a:pt x="15145" y="16312"/>
                  </a:cubicBezTo>
                  <a:cubicBezTo>
                    <a:pt x="15145" y="16466"/>
                    <a:pt x="15145" y="16609"/>
                    <a:pt x="15121" y="16764"/>
                  </a:cubicBezTo>
                  <a:cubicBezTo>
                    <a:pt x="15074" y="17074"/>
                    <a:pt x="15121" y="17478"/>
                    <a:pt x="14764" y="17609"/>
                  </a:cubicBezTo>
                  <a:cubicBezTo>
                    <a:pt x="14371" y="17752"/>
                    <a:pt x="14014" y="17562"/>
                    <a:pt x="13764" y="17264"/>
                  </a:cubicBezTo>
                  <a:cubicBezTo>
                    <a:pt x="13097" y="16526"/>
                    <a:pt x="12419" y="15776"/>
                    <a:pt x="11811" y="14990"/>
                  </a:cubicBezTo>
                  <a:cubicBezTo>
                    <a:pt x="11526" y="14633"/>
                    <a:pt x="11228" y="14478"/>
                    <a:pt x="10799" y="14478"/>
                  </a:cubicBezTo>
                  <a:cubicBezTo>
                    <a:pt x="9668" y="14478"/>
                    <a:pt x="8549" y="14514"/>
                    <a:pt x="7442" y="14442"/>
                  </a:cubicBezTo>
                  <a:cubicBezTo>
                    <a:pt x="6394" y="14359"/>
                    <a:pt x="5358" y="14180"/>
                    <a:pt x="4334" y="14002"/>
                  </a:cubicBezTo>
                  <a:cubicBezTo>
                    <a:pt x="3810" y="13918"/>
                    <a:pt x="3763" y="13811"/>
                    <a:pt x="3763" y="13216"/>
                  </a:cubicBezTo>
                  <a:cubicBezTo>
                    <a:pt x="3763" y="12121"/>
                    <a:pt x="3679" y="11025"/>
                    <a:pt x="3394" y="9954"/>
                  </a:cubicBezTo>
                  <a:cubicBezTo>
                    <a:pt x="3179" y="9168"/>
                    <a:pt x="2727" y="8703"/>
                    <a:pt x="1905" y="8608"/>
                  </a:cubicBezTo>
                  <a:cubicBezTo>
                    <a:pt x="1489" y="8549"/>
                    <a:pt x="1072" y="8453"/>
                    <a:pt x="643" y="8430"/>
                  </a:cubicBezTo>
                  <a:cubicBezTo>
                    <a:pt x="286" y="8394"/>
                    <a:pt x="72" y="8227"/>
                    <a:pt x="60" y="7870"/>
                  </a:cubicBezTo>
                  <a:cubicBezTo>
                    <a:pt x="24" y="7251"/>
                    <a:pt x="0" y="6620"/>
                    <a:pt x="12" y="6001"/>
                  </a:cubicBezTo>
                  <a:cubicBezTo>
                    <a:pt x="48" y="5251"/>
                    <a:pt x="84" y="4501"/>
                    <a:pt x="191" y="3750"/>
                  </a:cubicBezTo>
                  <a:cubicBezTo>
                    <a:pt x="286" y="3143"/>
                    <a:pt x="441" y="2536"/>
                    <a:pt x="608" y="1941"/>
                  </a:cubicBezTo>
                  <a:cubicBezTo>
                    <a:pt x="881" y="881"/>
                    <a:pt x="1727" y="488"/>
                    <a:pt x="2643" y="286"/>
                  </a:cubicBezTo>
                  <a:cubicBezTo>
                    <a:pt x="3751" y="36"/>
                    <a:pt x="4870" y="0"/>
                    <a:pt x="6001" y="95"/>
                  </a:cubicBezTo>
                  <a:cubicBezTo>
                    <a:pt x="7870" y="226"/>
                    <a:pt x="9752" y="286"/>
                    <a:pt x="11609" y="417"/>
                  </a:cubicBezTo>
                  <a:cubicBezTo>
                    <a:pt x="13538" y="548"/>
                    <a:pt x="15490" y="750"/>
                    <a:pt x="17431" y="929"/>
                  </a:cubicBezTo>
                  <a:cubicBezTo>
                    <a:pt x="17622" y="941"/>
                    <a:pt x="17812" y="1012"/>
                    <a:pt x="18003" y="1060"/>
                  </a:cubicBezTo>
                  <a:cubicBezTo>
                    <a:pt x="18598" y="1203"/>
                    <a:pt x="18979" y="1584"/>
                    <a:pt x="19015" y="2203"/>
                  </a:cubicBezTo>
                  <a:cubicBezTo>
                    <a:pt x="19110" y="3203"/>
                    <a:pt x="19169" y="4203"/>
                    <a:pt x="19241" y="5274"/>
                  </a:cubicBezTo>
                  <a:close/>
                  <a:moveTo>
                    <a:pt x="9549" y="11585"/>
                  </a:moveTo>
                  <a:cubicBezTo>
                    <a:pt x="9609" y="11585"/>
                    <a:pt x="9763" y="11597"/>
                    <a:pt x="9894" y="11537"/>
                  </a:cubicBezTo>
                  <a:cubicBezTo>
                    <a:pt x="11025" y="11061"/>
                    <a:pt x="11907" y="10347"/>
                    <a:pt x="12228" y="9096"/>
                  </a:cubicBezTo>
                  <a:cubicBezTo>
                    <a:pt x="12395" y="8430"/>
                    <a:pt x="12264" y="8192"/>
                    <a:pt x="11609" y="8144"/>
                  </a:cubicBezTo>
                  <a:cubicBezTo>
                    <a:pt x="10442" y="8084"/>
                    <a:pt x="9263" y="8072"/>
                    <a:pt x="8097" y="8049"/>
                  </a:cubicBezTo>
                  <a:cubicBezTo>
                    <a:pt x="7573" y="8049"/>
                    <a:pt x="7239" y="8489"/>
                    <a:pt x="7287" y="9001"/>
                  </a:cubicBezTo>
                  <a:cubicBezTo>
                    <a:pt x="7311" y="9263"/>
                    <a:pt x="7382" y="9501"/>
                    <a:pt x="7406" y="9751"/>
                  </a:cubicBezTo>
                  <a:cubicBezTo>
                    <a:pt x="7549" y="11001"/>
                    <a:pt x="8573" y="11525"/>
                    <a:pt x="9549" y="11585"/>
                  </a:cubicBezTo>
                  <a:close/>
                  <a:moveTo>
                    <a:pt x="6799" y="6108"/>
                  </a:moveTo>
                  <a:lnTo>
                    <a:pt x="6799" y="6108"/>
                  </a:lnTo>
                  <a:lnTo>
                    <a:pt x="6799" y="5953"/>
                  </a:lnTo>
                  <a:cubicBezTo>
                    <a:pt x="6799" y="5620"/>
                    <a:pt x="6739" y="5346"/>
                    <a:pt x="6358" y="5298"/>
                  </a:cubicBezTo>
                  <a:cubicBezTo>
                    <a:pt x="6084" y="5274"/>
                    <a:pt x="5870" y="5513"/>
                    <a:pt x="5822" y="5894"/>
                  </a:cubicBezTo>
                  <a:cubicBezTo>
                    <a:pt x="5799" y="5965"/>
                    <a:pt x="5799" y="6048"/>
                    <a:pt x="5799" y="6120"/>
                  </a:cubicBezTo>
                  <a:cubicBezTo>
                    <a:pt x="5799" y="6608"/>
                    <a:pt x="6013" y="7013"/>
                    <a:pt x="6275" y="7025"/>
                  </a:cubicBezTo>
                  <a:cubicBezTo>
                    <a:pt x="6561" y="7060"/>
                    <a:pt x="6763" y="6703"/>
                    <a:pt x="6799" y="6167"/>
                  </a:cubicBezTo>
                  <a:close/>
                  <a:moveTo>
                    <a:pt x="14240" y="5536"/>
                  </a:moveTo>
                  <a:cubicBezTo>
                    <a:pt x="13383" y="5608"/>
                    <a:pt x="13121" y="6120"/>
                    <a:pt x="13526" y="6822"/>
                  </a:cubicBezTo>
                  <a:cubicBezTo>
                    <a:pt x="13597" y="6941"/>
                    <a:pt x="13752" y="7072"/>
                    <a:pt x="13859" y="7072"/>
                  </a:cubicBezTo>
                  <a:cubicBezTo>
                    <a:pt x="13954" y="7072"/>
                    <a:pt x="14121" y="6941"/>
                    <a:pt x="14181" y="6822"/>
                  </a:cubicBezTo>
                  <a:cubicBezTo>
                    <a:pt x="14359" y="6417"/>
                    <a:pt x="14371" y="6013"/>
                    <a:pt x="14240" y="55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754;p50">
              <a:extLst>
                <a:ext uri="{FF2B5EF4-FFF2-40B4-BE49-F238E27FC236}">
                  <a16:creationId xmlns:a16="http://schemas.microsoft.com/office/drawing/2014/main" id="{B3BF318F-CD22-4E26-B659-FB6744ED8933}"/>
                </a:ext>
              </a:extLst>
            </p:cNvPr>
            <p:cNvSpPr/>
            <p:nvPr/>
          </p:nvSpPr>
          <p:spPr>
            <a:xfrm>
              <a:off x="3367375" y="3796725"/>
              <a:ext cx="342025" cy="307200"/>
            </a:xfrm>
            <a:custGeom>
              <a:avLst/>
              <a:gdLst/>
              <a:ahLst/>
              <a:cxnLst/>
              <a:rect l="l" t="t" r="r" b="b"/>
              <a:pathLst>
                <a:path w="13681" h="12288" extrusionOk="0">
                  <a:moveTo>
                    <a:pt x="2108" y="12288"/>
                  </a:moveTo>
                  <a:cubicBezTo>
                    <a:pt x="1798" y="11704"/>
                    <a:pt x="2048" y="11276"/>
                    <a:pt x="2096" y="10835"/>
                  </a:cubicBezTo>
                  <a:cubicBezTo>
                    <a:pt x="2108" y="10597"/>
                    <a:pt x="2239" y="10359"/>
                    <a:pt x="2286" y="10121"/>
                  </a:cubicBezTo>
                  <a:cubicBezTo>
                    <a:pt x="2405" y="9621"/>
                    <a:pt x="2298" y="9490"/>
                    <a:pt x="1798" y="9466"/>
                  </a:cubicBezTo>
                  <a:cubicBezTo>
                    <a:pt x="1524" y="9454"/>
                    <a:pt x="1251" y="9490"/>
                    <a:pt x="977" y="9466"/>
                  </a:cubicBezTo>
                  <a:cubicBezTo>
                    <a:pt x="453" y="9430"/>
                    <a:pt x="203" y="9216"/>
                    <a:pt x="96" y="8716"/>
                  </a:cubicBezTo>
                  <a:cubicBezTo>
                    <a:pt x="24" y="8371"/>
                    <a:pt x="0" y="8013"/>
                    <a:pt x="0" y="7668"/>
                  </a:cubicBezTo>
                  <a:cubicBezTo>
                    <a:pt x="12" y="6168"/>
                    <a:pt x="24" y="4680"/>
                    <a:pt x="72" y="3180"/>
                  </a:cubicBezTo>
                  <a:cubicBezTo>
                    <a:pt x="84" y="2799"/>
                    <a:pt x="155" y="2429"/>
                    <a:pt x="191" y="2060"/>
                  </a:cubicBezTo>
                  <a:cubicBezTo>
                    <a:pt x="322" y="810"/>
                    <a:pt x="1286" y="239"/>
                    <a:pt x="2167" y="108"/>
                  </a:cubicBezTo>
                  <a:cubicBezTo>
                    <a:pt x="2703" y="13"/>
                    <a:pt x="3263" y="1"/>
                    <a:pt x="3799" y="1"/>
                  </a:cubicBezTo>
                  <a:cubicBezTo>
                    <a:pt x="5680" y="13"/>
                    <a:pt x="7561" y="48"/>
                    <a:pt x="9430" y="96"/>
                  </a:cubicBezTo>
                  <a:cubicBezTo>
                    <a:pt x="10323" y="120"/>
                    <a:pt x="11228" y="179"/>
                    <a:pt x="12121" y="274"/>
                  </a:cubicBezTo>
                  <a:cubicBezTo>
                    <a:pt x="12788" y="334"/>
                    <a:pt x="13181" y="751"/>
                    <a:pt x="13347" y="1406"/>
                  </a:cubicBezTo>
                  <a:cubicBezTo>
                    <a:pt x="13681" y="2834"/>
                    <a:pt x="13681" y="4275"/>
                    <a:pt x="13597" y="5739"/>
                  </a:cubicBezTo>
                  <a:cubicBezTo>
                    <a:pt x="13538" y="6609"/>
                    <a:pt x="13466" y="7478"/>
                    <a:pt x="13395" y="8359"/>
                  </a:cubicBezTo>
                  <a:cubicBezTo>
                    <a:pt x="13312" y="9156"/>
                    <a:pt x="13062" y="9466"/>
                    <a:pt x="12264" y="9609"/>
                  </a:cubicBezTo>
                  <a:cubicBezTo>
                    <a:pt x="11502" y="9740"/>
                    <a:pt x="10728" y="9811"/>
                    <a:pt x="9954" y="9823"/>
                  </a:cubicBezTo>
                  <a:cubicBezTo>
                    <a:pt x="8585" y="9859"/>
                    <a:pt x="7216" y="9811"/>
                    <a:pt x="5834" y="9788"/>
                  </a:cubicBezTo>
                  <a:cubicBezTo>
                    <a:pt x="5477" y="9764"/>
                    <a:pt x="5287" y="9978"/>
                    <a:pt x="5072" y="10180"/>
                  </a:cubicBezTo>
                  <a:cubicBezTo>
                    <a:pt x="4227" y="11038"/>
                    <a:pt x="3179" y="11633"/>
                    <a:pt x="2108" y="12288"/>
                  </a:cubicBezTo>
                  <a:close/>
                  <a:moveTo>
                    <a:pt x="8752" y="5894"/>
                  </a:moveTo>
                  <a:cubicBezTo>
                    <a:pt x="8490" y="5858"/>
                    <a:pt x="8240" y="5811"/>
                    <a:pt x="8001" y="5799"/>
                  </a:cubicBezTo>
                  <a:cubicBezTo>
                    <a:pt x="7216" y="5751"/>
                    <a:pt x="6406" y="5739"/>
                    <a:pt x="5620" y="5680"/>
                  </a:cubicBezTo>
                  <a:cubicBezTo>
                    <a:pt x="5275" y="5656"/>
                    <a:pt x="5132" y="5870"/>
                    <a:pt x="5025" y="6132"/>
                  </a:cubicBezTo>
                  <a:cubicBezTo>
                    <a:pt x="4846" y="6597"/>
                    <a:pt x="5358" y="7978"/>
                    <a:pt x="6049" y="8204"/>
                  </a:cubicBezTo>
                  <a:cubicBezTo>
                    <a:pt x="7168" y="8573"/>
                    <a:pt x="8823" y="7442"/>
                    <a:pt x="8835" y="6275"/>
                  </a:cubicBezTo>
                  <a:cubicBezTo>
                    <a:pt x="8835" y="6168"/>
                    <a:pt x="8787" y="6049"/>
                    <a:pt x="8752" y="5894"/>
                  </a:cubicBezTo>
                  <a:close/>
                  <a:moveTo>
                    <a:pt x="3703" y="3132"/>
                  </a:moveTo>
                  <a:cubicBezTo>
                    <a:pt x="3358" y="3596"/>
                    <a:pt x="3287" y="4013"/>
                    <a:pt x="3406" y="4454"/>
                  </a:cubicBezTo>
                  <a:cubicBezTo>
                    <a:pt x="3429" y="4573"/>
                    <a:pt x="3596" y="4715"/>
                    <a:pt x="3703" y="4715"/>
                  </a:cubicBezTo>
                  <a:cubicBezTo>
                    <a:pt x="3810" y="4715"/>
                    <a:pt x="4001" y="4608"/>
                    <a:pt x="4025" y="4501"/>
                  </a:cubicBezTo>
                  <a:cubicBezTo>
                    <a:pt x="4144" y="4037"/>
                    <a:pt x="4144" y="3572"/>
                    <a:pt x="3703" y="3132"/>
                  </a:cubicBezTo>
                  <a:close/>
                  <a:moveTo>
                    <a:pt x="9835" y="3156"/>
                  </a:moveTo>
                  <a:cubicBezTo>
                    <a:pt x="9490" y="3537"/>
                    <a:pt x="9561" y="3906"/>
                    <a:pt x="9644" y="4263"/>
                  </a:cubicBezTo>
                  <a:cubicBezTo>
                    <a:pt x="9668" y="4382"/>
                    <a:pt x="9847" y="4561"/>
                    <a:pt x="9906" y="4549"/>
                  </a:cubicBezTo>
                  <a:cubicBezTo>
                    <a:pt x="10037" y="4501"/>
                    <a:pt x="10240" y="4382"/>
                    <a:pt x="10264" y="4263"/>
                  </a:cubicBezTo>
                  <a:cubicBezTo>
                    <a:pt x="10359" y="3858"/>
                    <a:pt x="10276" y="3477"/>
                    <a:pt x="9835" y="31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" name="Google Shape;755;p50">
              <a:extLst>
                <a:ext uri="{FF2B5EF4-FFF2-40B4-BE49-F238E27FC236}">
                  <a16:creationId xmlns:a16="http://schemas.microsoft.com/office/drawing/2014/main" id="{73414F3D-61F3-487E-A771-D872B523B13F}"/>
                </a:ext>
              </a:extLst>
            </p:cNvPr>
            <p:cNvSpPr/>
            <p:nvPr/>
          </p:nvSpPr>
          <p:spPr>
            <a:xfrm>
              <a:off x="3809400" y="3775000"/>
              <a:ext cx="128600" cy="88125"/>
            </a:xfrm>
            <a:custGeom>
              <a:avLst/>
              <a:gdLst/>
              <a:ahLst/>
              <a:cxnLst/>
              <a:rect l="l" t="t" r="r" b="b"/>
              <a:pathLst>
                <a:path w="5144" h="3525" extrusionOk="0">
                  <a:moveTo>
                    <a:pt x="2298" y="3513"/>
                  </a:moveTo>
                  <a:cubicBezTo>
                    <a:pt x="1322" y="3453"/>
                    <a:pt x="298" y="2929"/>
                    <a:pt x="155" y="1691"/>
                  </a:cubicBezTo>
                  <a:cubicBezTo>
                    <a:pt x="131" y="1441"/>
                    <a:pt x="60" y="1203"/>
                    <a:pt x="36" y="953"/>
                  </a:cubicBezTo>
                  <a:cubicBezTo>
                    <a:pt x="0" y="429"/>
                    <a:pt x="334" y="0"/>
                    <a:pt x="846" y="0"/>
                  </a:cubicBezTo>
                  <a:cubicBezTo>
                    <a:pt x="2024" y="0"/>
                    <a:pt x="3179" y="24"/>
                    <a:pt x="4358" y="84"/>
                  </a:cubicBezTo>
                  <a:cubicBezTo>
                    <a:pt x="5013" y="120"/>
                    <a:pt x="5144" y="370"/>
                    <a:pt x="4977" y="1036"/>
                  </a:cubicBezTo>
                  <a:cubicBezTo>
                    <a:pt x="4667" y="2286"/>
                    <a:pt x="3774" y="3001"/>
                    <a:pt x="2643" y="3477"/>
                  </a:cubicBezTo>
                  <a:cubicBezTo>
                    <a:pt x="2524" y="3525"/>
                    <a:pt x="2358" y="3513"/>
                    <a:pt x="2298" y="3513"/>
                  </a:cubicBezTo>
                  <a:close/>
                  <a:moveTo>
                    <a:pt x="4429" y="870"/>
                  </a:moveTo>
                  <a:cubicBezTo>
                    <a:pt x="4203" y="798"/>
                    <a:pt x="4048" y="715"/>
                    <a:pt x="3882" y="691"/>
                  </a:cubicBezTo>
                  <a:cubicBezTo>
                    <a:pt x="3108" y="631"/>
                    <a:pt x="2334" y="584"/>
                    <a:pt x="1572" y="572"/>
                  </a:cubicBezTo>
                  <a:cubicBezTo>
                    <a:pt x="1346" y="572"/>
                    <a:pt x="1131" y="631"/>
                    <a:pt x="917" y="727"/>
                  </a:cubicBezTo>
                  <a:cubicBezTo>
                    <a:pt x="798" y="774"/>
                    <a:pt x="667" y="905"/>
                    <a:pt x="631" y="1024"/>
                  </a:cubicBezTo>
                  <a:cubicBezTo>
                    <a:pt x="357" y="2036"/>
                    <a:pt x="1429" y="3179"/>
                    <a:pt x="2441" y="2894"/>
                  </a:cubicBezTo>
                  <a:cubicBezTo>
                    <a:pt x="3405" y="2620"/>
                    <a:pt x="4179" y="2048"/>
                    <a:pt x="4429" y="8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756;p50">
              <a:extLst>
                <a:ext uri="{FF2B5EF4-FFF2-40B4-BE49-F238E27FC236}">
                  <a16:creationId xmlns:a16="http://schemas.microsoft.com/office/drawing/2014/main" id="{F1A8FC70-FDE8-4919-AE97-E4B41B56584B}"/>
                </a:ext>
              </a:extLst>
            </p:cNvPr>
            <p:cNvSpPr/>
            <p:nvPr/>
          </p:nvSpPr>
          <p:spPr>
            <a:xfrm>
              <a:off x="3772775" y="3705350"/>
              <a:ext cx="25325" cy="44375"/>
            </a:xfrm>
            <a:custGeom>
              <a:avLst/>
              <a:gdLst/>
              <a:ahLst/>
              <a:cxnLst/>
              <a:rect l="l" t="t" r="r" b="b"/>
              <a:pathLst>
                <a:path w="1013" h="1775" extrusionOk="0">
                  <a:moveTo>
                    <a:pt x="1013" y="822"/>
                  </a:moveTo>
                  <a:lnTo>
                    <a:pt x="1013" y="893"/>
                  </a:lnTo>
                  <a:cubicBezTo>
                    <a:pt x="977" y="1429"/>
                    <a:pt x="775" y="1774"/>
                    <a:pt x="489" y="1751"/>
                  </a:cubicBezTo>
                  <a:cubicBezTo>
                    <a:pt x="215" y="1727"/>
                    <a:pt x="1" y="1334"/>
                    <a:pt x="13" y="846"/>
                  </a:cubicBezTo>
                  <a:cubicBezTo>
                    <a:pt x="13" y="774"/>
                    <a:pt x="13" y="691"/>
                    <a:pt x="36" y="620"/>
                  </a:cubicBezTo>
                  <a:cubicBezTo>
                    <a:pt x="84" y="239"/>
                    <a:pt x="298" y="0"/>
                    <a:pt x="572" y="24"/>
                  </a:cubicBezTo>
                  <a:cubicBezTo>
                    <a:pt x="953" y="72"/>
                    <a:pt x="1013" y="358"/>
                    <a:pt x="1013" y="679"/>
                  </a:cubicBezTo>
                  <a:lnTo>
                    <a:pt x="1013" y="82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757;p50">
              <a:extLst>
                <a:ext uri="{FF2B5EF4-FFF2-40B4-BE49-F238E27FC236}">
                  <a16:creationId xmlns:a16="http://schemas.microsoft.com/office/drawing/2014/main" id="{FD11F5C1-2116-41E1-B1B6-DEF62233B694}"/>
                </a:ext>
              </a:extLst>
            </p:cNvPr>
            <p:cNvSpPr/>
            <p:nvPr/>
          </p:nvSpPr>
          <p:spPr>
            <a:xfrm>
              <a:off x="3956125" y="3711600"/>
              <a:ext cx="31300" cy="38425"/>
            </a:xfrm>
            <a:custGeom>
              <a:avLst/>
              <a:gdLst/>
              <a:ahLst/>
              <a:cxnLst/>
              <a:rect l="l" t="t" r="r" b="b"/>
              <a:pathLst>
                <a:path w="1252" h="1537" extrusionOk="0">
                  <a:moveTo>
                    <a:pt x="1120" y="0"/>
                  </a:moveTo>
                  <a:cubicBezTo>
                    <a:pt x="1251" y="465"/>
                    <a:pt x="1239" y="881"/>
                    <a:pt x="1061" y="1286"/>
                  </a:cubicBezTo>
                  <a:cubicBezTo>
                    <a:pt x="1013" y="1405"/>
                    <a:pt x="858" y="1536"/>
                    <a:pt x="739" y="1536"/>
                  </a:cubicBezTo>
                  <a:cubicBezTo>
                    <a:pt x="620" y="1536"/>
                    <a:pt x="465" y="1405"/>
                    <a:pt x="406" y="1286"/>
                  </a:cubicBezTo>
                  <a:cubicBezTo>
                    <a:pt x="1" y="596"/>
                    <a:pt x="263" y="96"/>
                    <a:pt x="1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758;p50">
              <a:extLst>
                <a:ext uri="{FF2B5EF4-FFF2-40B4-BE49-F238E27FC236}">
                  <a16:creationId xmlns:a16="http://schemas.microsoft.com/office/drawing/2014/main" id="{39DBF772-8BBE-4A79-B10A-5B4598B7E5E3}"/>
                </a:ext>
              </a:extLst>
            </p:cNvPr>
            <p:cNvSpPr/>
            <p:nvPr/>
          </p:nvSpPr>
          <p:spPr>
            <a:xfrm>
              <a:off x="3488825" y="3938125"/>
              <a:ext cx="99425" cy="73525"/>
            </a:xfrm>
            <a:custGeom>
              <a:avLst/>
              <a:gdLst/>
              <a:ahLst/>
              <a:cxnLst/>
              <a:rect l="l" t="t" r="r" b="b"/>
              <a:pathLst>
                <a:path w="3977" h="2941" extrusionOk="0">
                  <a:moveTo>
                    <a:pt x="3894" y="238"/>
                  </a:moveTo>
                  <a:cubicBezTo>
                    <a:pt x="3917" y="393"/>
                    <a:pt x="3977" y="512"/>
                    <a:pt x="3977" y="631"/>
                  </a:cubicBezTo>
                  <a:cubicBezTo>
                    <a:pt x="3965" y="1810"/>
                    <a:pt x="2310" y="2941"/>
                    <a:pt x="1191" y="2560"/>
                  </a:cubicBezTo>
                  <a:cubicBezTo>
                    <a:pt x="512" y="2346"/>
                    <a:pt x="0" y="953"/>
                    <a:pt x="167" y="500"/>
                  </a:cubicBezTo>
                  <a:cubicBezTo>
                    <a:pt x="274" y="226"/>
                    <a:pt x="417" y="0"/>
                    <a:pt x="762" y="36"/>
                  </a:cubicBezTo>
                  <a:cubicBezTo>
                    <a:pt x="1548" y="83"/>
                    <a:pt x="2358" y="107"/>
                    <a:pt x="3143" y="155"/>
                  </a:cubicBezTo>
                  <a:cubicBezTo>
                    <a:pt x="3393" y="155"/>
                    <a:pt x="3632" y="202"/>
                    <a:pt x="3894" y="238"/>
                  </a:cubicBezTo>
                  <a:close/>
                  <a:moveTo>
                    <a:pt x="3310" y="822"/>
                  </a:moveTo>
                  <a:cubicBezTo>
                    <a:pt x="2441" y="524"/>
                    <a:pt x="1596" y="738"/>
                    <a:pt x="738" y="703"/>
                  </a:cubicBezTo>
                  <a:cubicBezTo>
                    <a:pt x="691" y="1274"/>
                    <a:pt x="810" y="1726"/>
                    <a:pt x="1286" y="1953"/>
                  </a:cubicBezTo>
                  <a:cubicBezTo>
                    <a:pt x="1774" y="2191"/>
                    <a:pt x="2250" y="1941"/>
                    <a:pt x="2715" y="1726"/>
                  </a:cubicBezTo>
                  <a:cubicBezTo>
                    <a:pt x="3060" y="1572"/>
                    <a:pt x="3298" y="1298"/>
                    <a:pt x="3310" y="8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759;p50">
              <a:extLst>
                <a:ext uri="{FF2B5EF4-FFF2-40B4-BE49-F238E27FC236}">
                  <a16:creationId xmlns:a16="http://schemas.microsoft.com/office/drawing/2014/main" id="{034F7797-14A5-4625-B5A6-11AC76F8E1B3}"/>
                </a:ext>
              </a:extLst>
            </p:cNvPr>
            <p:cNvSpPr/>
            <p:nvPr/>
          </p:nvSpPr>
          <p:spPr>
            <a:xfrm>
              <a:off x="3449525" y="3875000"/>
              <a:ext cx="21450" cy="39925"/>
            </a:xfrm>
            <a:custGeom>
              <a:avLst/>
              <a:gdLst/>
              <a:ahLst/>
              <a:cxnLst/>
              <a:rect l="l" t="t" r="r" b="b"/>
              <a:pathLst>
                <a:path w="858" h="1597" extrusionOk="0">
                  <a:moveTo>
                    <a:pt x="417" y="1"/>
                  </a:moveTo>
                  <a:cubicBezTo>
                    <a:pt x="858" y="441"/>
                    <a:pt x="858" y="906"/>
                    <a:pt x="739" y="1370"/>
                  </a:cubicBezTo>
                  <a:cubicBezTo>
                    <a:pt x="715" y="1477"/>
                    <a:pt x="524" y="1596"/>
                    <a:pt x="417" y="1596"/>
                  </a:cubicBezTo>
                  <a:cubicBezTo>
                    <a:pt x="310" y="1573"/>
                    <a:pt x="143" y="1442"/>
                    <a:pt x="120" y="1323"/>
                  </a:cubicBezTo>
                  <a:cubicBezTo>
                    <a:pt x="1" y="882"/>
                    <a:pt x="72" y="44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760;p50">
              <a:extLst>
                <a:ext uri="{FF2B5EF4-FFF2-40B4-BE49-F238E27FC236}">
                  <a16:creationId xmlns:a16="http://schemas.microsoft.com/office/drawing/2014/main" id="{6F02511B-1702-4F8C-89F2-BDF8D2653DB0}"/>
                </a:ext>
              </a:extLst>
            </p:cNvPr>
            <p:cNvSpPr/>
            <p:nvPr/>
          </p:nvSpPr>
          <p:spPr>
            <a:xfrm>
              <a:off x="3604600" y="3875600"/>
              <a:ext cx="21750" cy="35150"/>
            </a:xfrm>
            <a:custGeom>
              <a:avLst/>
              <a:gdLst/>
              <a:ahLst/>
              <a:cxnLst/>
              <a:rect l="l" t="t" r="r" b="b"/>
              <a:pathLst>
                <a:path w="870" h="1406" extrusionOk="0">
                  <a:moveTo>
                    <a:pt x="346" y="1"/>
                  </a:moveTo>
                  <a:cubicBezTo>
                    <a:pt x="787" y="322"/>
                    <a:pt x="870" y="703"/>
                    <a:pt x="775" y="1108"/>
                  </a:cubicBezTo>
                  <a:cubicBezTo>
                    <a:pt x="751" y="1227"/>
                    <a:pt x="548" y="1358"/>
                    <a:pt x="417" y="1394"/>
                  </a:cubicBezTo>
                  <a:cubicBezTo>
                    <a:pt x="358" y="1406"/>
                    <a:pt x="179" y="1227"/>
                    <a:pt x="155" y="1108"/>
                  </a:cubicBezTo>
                  <a:cubicBezTo>
                    <a:pt x="72" y="763"/>
                    <a:pt x="1" y="382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761;p50">
              <a:extLst>
                <a:ext uri="{FF2B5EF4-FFF2-40B4-BE49-F238E27FC236}">
                  <a16:creationId xmlns:a16="http://schemas.microsoft.com/office/drawing/2014/main" id="{C1793FAB-916D-4113-AA00-CF5E9CDBBC44}"/>
                </a:ext>
              </a:extLst>
            </p:cNvPr>
            <p:cNvSpPr/>
            <p:nvPr/>
          </p:nvSpPr>
          <p:spPr>
            <a:xfrm>
              <a:off x="3817725" y="3789275"/>
              <a:ext cx="102425" cy="65525"/>
            </a:xfrm>
            <a:custGeom>
              <a:avLst/>
              <a:gdLst/>
              <a:ahLst/>
              <a:cxnLst/>
              <a:rect l="l" t="t" r="r" b="b"/>
              <a:pathLst>
                <a:path w="4097" h="2621" extrusionOk="0">
                  <a:moveTo>
                    <a:pt x="4096" y="299"/>
                  </a:moveTo>
                  <a:cubicBezTo>
                    <a:pt x="3858" y="1477"/>
                    <a:pt x="3072" y="2049"/>
                    <a:pt x="2108" y="2323"/>
                  </a:cubicBezTo>
                  <a:cubicBezTo>
                    <a:pt x="1072" y="2620"/>
                    <a:pt x="1" y="1465"/>
                    <a:pt x="298" y="453"/>
                  </a:cubicBezTo>
                  <a:cubicBezTo>
                    <a:pt x="334" y="334"/>
                    <a:pt x="465" y="203"/>
                    <a:pt x="584" y="156"/>
                  </a:cubicBezTo>
                  <a:cubicBezTo>
                    <a:pt x="798" y="60"/>
                    <a:pt x="1013" y="1"/>
                    <a:pt x="1239" y="1"/>
                  </a:cubicBezTo>
                  <a:cubicBezTo>
                    <a:pt x="2013" y="25"/>
                    <a:pt x="2787" y="60"/>
                    <a:pt x="3549" y="120"/>
                  </a:cubicBezTo>
                  <a:cubicBezTo>
                    <a:pt x="3715" y="144"/>
                    <a:pt x="3870" y="227"/>
                    <a:pt x="4096" y="29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762;p50">
              <a:extLst>
                <a:ext uri="{FF2B5EF4-FFF2-40B4-BE49-F238E27FC236}">
                  <a16:creationId xmlns:a16="http://schemas.microsoft.com/office/drawing/2014/main" id="{2F297E8D-CEDF-4388-93E9-0A1D3C188EDD}"/>
                </a:ext>
              </a:extLst>
            </p:cNvPr>
            <p:cNvSpPr/>
            <p:nvPr/>
          </p:nvSpPr>
          <p:spPr>
            <a:xfrm>
              <a:off x="3505775" y="3951500"/>
              <a:ext cx="65825" cy="41400"/>
            </a:xfrm>
            <a:custGeom>
              <a:avLst/>
              <a:gdLst/>
              <a:ahLst/>
              <a:cxnLst/>
              <a:rect l="l" t="t" r="r" b="b"/>
              <a:pathLst>
                <a:path w="2633" h="1656" extrusionOk="0">
                  <a:moveTo>
                    <a:pt x="2632" y="287"/>
                  </a:moveTo>
                  <a:cubicBezTo>
                    <a:pt x="2620" y="763"/>
                    <a:pt x="2382" y="1037"/>
                    <a:pt x="2025" y="1191"/>
                  </a:cubicBezTo>
                  <a:cubicBezTo>
                    <a:pt x="1572" y="1406"/>
                    <a:pt x="1084" y="1656"/>
                    <a:pt x="596" y="1418"/>
                  </a:cubicBezTo>
                  <a:cubicBezTo>
                    <a:pt x="132" y="1191"/>
                    <a:pt x="1" y="739"/>
                    <a:pt x="37" y="168"/>
                  </a:cubicBezTo>
                  <a:cubicBezTo>
                    <a:pt x="918" y="203"/>
                    <a:pt x="1763" y="1"/>
                    <a:pt x="2632" y="28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763;p50">
              <a:extLst>
                <a:ext uri="{FF2B5EF4-FFF2-40B4-BE49-F238E27FC236}">
                  <a16:creationId xmlns:a16="http://schemas.microsoft.com/office/drawing/2014/main" id="{024DC13B-D7A1-4597-AD4F-84DD21649E42}"/>
                </a:ext>
              </a:extLst>
            </p:cNvPr>
            <p:cNvSpPr/>
            <p:nvPr/>
          </p:nvSpPr>
          <p:spPr>
            <a:xfrm>
              <a:off x="3348925" y="3556225"/>
              <a:ext cx="776300" cy="567650"/>
            </a:xfrm>
            <a:custGeom>
              <a:avLst/>
              <a:gdLst/>
              <a:ahLst/>
              <a:cxnLst/>
              <a:rect l="l" t="t" r="r" b="b"/>
              <a:pathLst>
                <a:path w="31052" h="22706" extrusionOk="0">
                  <a:moveTo>
                    <a:pt x="30837" y="2477"/>
                  </a:moveTo>
                  <a:cubicBezTo>
                    <a:pt x="30695" y="1560"/>
                    <a:pt x="30159" y="1012"/>
                    <a:pt x="29313" y="905"/>
                  </a:cubicBezTo>
                  <a:cubicBezTo>
                    <a:pt x="27920" y="739"/>
                    <a:pt x="26432" y="596"/>
                    <a:pt x="24753" y="441"/>
                  </a:cubicBezTo>
                  <a:cubicBezTo>
                    <a:pt x="23956" y="381"/>
                    <a:pt x="23134" y="334"/>
                    <a:pt x="22348" y="310"/>
                  </a:cubicBezTo>
                  <a:cubicBezTo>
                    <a:pt x="22015" y="298"/>
                    <a:pt x="21705" y="274"/>
                    <a:pt x="21372" y="262"/>
                  </a:cubicBezTo>
                  <a:lnTo>
                    <a:pt x="19765" y="179"/>
                  </a:lnTo>
                  <a:cubicBezTo>
                    <a:pt x="18455" y="96"/>
                    <a:pt x="17086" y="24"/>
                    <a:pt x="15752" y="0"/>
                  </a:cubicBezTo>
                  <a:lnTo>
                    <a:pt x="15562" y="0"/>
                  </a:lnTo>
                  <a:cubicBezTo>
                    <a:pt x="14371" y="0"/>
                    <a:pt x="13359" y="215"/>
                    <a:pt x="12478" y="667"/>
                  </a:cubicBezTo>
                  <a:cubicBezTo>
                    <a:pt x="12002" y="905"/>
                    <a:pt x="11692" y="1227"/>
                    <a:pt x="11478" y="1679"/>
                  </a:cubicBezTo>
                  <a:cubicBezTo>
                    <a:pt x="11002" y="2727"/>
                    <a:pt x="10716" y="3846"/>
                    <a:pt x="10644" y="4977"/>
                  </a:cubicBezTo>
                  <a:cubicBezTo>
                    <a:pt x="10597" y="5703"/>
                    <a:pt x="10573" y="6454"/>
                    <a:pt x="10549" y="7168"/>
                  </a:cubicBezTo>
                  <a:lnTo>
                    <a:pt x="10513" y="8287"/>
                  </a:lnTo>
                  <a:cubicBezTo>
                    <a:pt x="10513" y="8430"/>
                    <a:pt x="10490" y="8573"/>
                    <a:pt x="10478" y="8728"/>
                  </a:cubicBezTo>
                  <a:cubicBezTo>
                    <a:pt x="10478" y="8775"/>
                    <a:pt x="10466" y="8823"/>
                    <a:pt x="10466" y="8871"/>
                  </a:cubicBezTo>
                  <a:cubicBezTo>
                    <a:pt x="10418" y="8882"/>
                    <a:pt x="10371" y="8882"/>
                    <a:pt x="10335" y="8894"/>
                  </a:cubicBezTo>
                  <a:cubicBezTo>
                    <a:pt x="10168" y="8930"/>
                    <a:pt x="10037" y="8954"/>
                    <a:pt x="9894" y="8966"/>
                  </a:cubicBezTo>
                  <a:cubicBezTo>
                    <a:pt x="9406" y="8990"/>
                    <a:pt x="8858" y="8990"/>
                    <a:pt x="8299" y="8990"/>
                  </a:cubicBezTo>
                  <a:cubicBezTo>
                    <a:pt x="7906" y="8990"/>
                    <a:pt x="7549" y="8990"/>
                    <a:pt x="7204" y="8966"/>
                  </a:cubicBezTo>
                  <a:cubicBezTo>
                    <a:pt x="6668" y="8954"/>
                    <a:pt x="6132" y="8930"/>
                    <a:pt x="5596" y="8906"/>
                  </a:cubicBezTo>
                  <a:cubicBezTo>
                    <a:pt x="4941" y="8882"/>
                    <a:pt x="4275" y="8847"/>
                    <a:pt x="3608" y="8835"/>
                  </a:cubicBezTo>
                  <a:lnTo>
                    <a:pt x="3560" y="8835"/>
                  </a:lnTo>
                  <a:cubicBezTo>
                    <a:pt x="1834" y="8835"/>
                    <a:pt x="476" y="9954"/>
                    <a:pt x="286" y="11561"/>
                  </a:cubicBezTo>
                  <a:cubicBezTo>
                    <a:pt x="48" y="13490"/>
                    <a:pt x="0" y="15574"/>
                    <a:pt x="143" y="17741"/>
                  </a:cubicBezTo>
                  <a:cubicBezTo>
                    <a:pt x="238" y="19419"/>
                    <a:pt x="679" y="19610"/>
                    <a:pt x="1953" y="19800"/>
                  </a:cubicBezTo>
                  <a:cubicBezTo>
                    <a:pt x="2072" y="19824"/>
                    <a:pt x="2227" y="19848"/>
                    <a:pt x="2262" y="19896"/>
                  </a:cubicBezTo>
                  <a:cubicBezTo>
                    <a:pt x="2298" y="19943"/>
                    <a:pt x="2286" y="20086"/>
                    <a:pt x="2262" y="20217"/>
                  </a:cubicBezTo>
                  <a:cubicBezTo>
                    <a:pt x="2251" y="20324"/>
                    <a:pt x="2227" y="20431"/>
                    <a:pt x="2203" y="20539"/>
                  </a:cubicBezTo>
                  <a:cubicBezTo>
                    <a:pt x="2179" y="20670"/>
                    <a:pt x="2143" y="20812"/>
                    <a:pt x="2131" y="20967"/>
                  </a:cubicBezTo>
                  <a:cubicBezTo>
                    <a:pt x="2084" y="21336"/>
                    <a:pt x="2048" y="21765"/>
                    <a:pt x="2060" y="22182"/>
                  </a:cubicBezTo>
                  <a:cubicBezTo>
                    <a:pt x="2072" y="22575"/>
                    <a:pt x="2286" y="22706"/>
                    <a:pt x="2477" y="22706"/>
                  </a:cubicBezTo>
                  <a:cubicBezTo>
                    <a:pt x="2584" y="22706"/>
                    <a:pt x="2715" y="22658"/>
                    <a:pt x="2834" y="22586"/>
                  </a:cubicBezTo>
                  <a:cubicBezTo>
                    <a:pt x="2965" y="22503"/>
                    <a:pt x="3096" y="22396"/>
                    <a:pt x="3239" y="22301"/>
                  </a:cubicBezTo>
                  <a:cubicBezTo>
                    <a:pt x="3322" y="22229"/>
                    <a:pt x="3417" y="22170"/>
                    <a:pt x="3513" y="22110"/>
                  </a:cubicBezTo>
                  <a:cubicBezTo>
                    <a:pt x="4453" y="21467"/>
                    <a:pt x="5227" y="20932"/>
                    <a:pt x="6049" y="20384"/>
                  </a:cubicBezTo>
                  <a:lnTo>
                    <a:pt x="6108" y="20336"/>
                  </a:lnTo>
                  <a:cubicBezTo>
                    <a:pt x="6275" y="20241"/>
                    <a:pt x="6418" y="20122"/>
                    <a:pt x="6584" y="20098"/>
                  </a:cubicBezTo>
                  <a:cubicBezTo>
                    <a:pt x="7084" y="20027"/>
                    <a:pt x="7608" y="20015"/>
                    <a:pt x="8061" y="20015"/>
                  </a:cubicBezTo>
                  <a:cubicBezTo>
                    <a:pt x="8632" y="20003"/>
                    <a:pt x="9216" y="20003"/>
                    <a:pt x="9811" y="20003"/>
                  </a:cubicBezTo>
                  <a:cubicBezTo>
                    <a:pt x="10859" y="19979"/>
                    <a:pt x="11942" y="19979"/>
                    <a:pt x="13002" y="19943"/>
                  </a:cubicBezTo>
                  <a:cubicBezTo>
                    <a:pt x="14097" y="19896"/>
                    <a:pt x="14693" y="19288"/>
                    <a:pt x="14764" y="18110"/>
                  </a:cubicBezTo>
                  <a:cubicBezTo>
                    <a:pt x="14812" y="17360"/>
                    <a:pt x="14883" y="16621"/>
                    <a:pt x="14966" y="15895"/>
                  </a:cubicBezTo>
                  <a:lnTo>
                    <a:pt x="14978" y="15728"/>
                  </a:lnTo>
                  <a:cubicBezTo>
                    <a:pt x="14990" y="15633"/>
                    <a:pt x="15026" y="15538"/>
                    <a:pt x="15050" y="15431"/>
                  </a:cubicBezTo>
                  <a:cubicBezTo>
                    <a:pt x="15050" y="15419"/>
                    <a:pt x="15062" y="15395"/>
                    <a:pt x="15062" y="15371"/>
                  </a:cubicBezTo>
                  <a:lnTo>
                    <a:pt x="15085" y="15371"/>
                  </a:lnTo>
                  <a:cubicBezTo>
                    <a:pt x="15097" y="15371"/>
                    <a:pt x="15121" y="15359"/>
                    <a:pt x="15121" y="15359"/>
                  </a:cubicBezTo>
                  <a:cubicBezTo>
                    <a:pt x="16109" y="15443"/>
                    <a:pt x="17086" y="15514"/>
                    <a:pt x="18062" y="15609"/>
                  </a:cubicBezTo>
                  <a:cubicBezTo>
                    <a:pt x="19265" y="15717"/>
                    <a:pt x="20467" y="15812"/>
                    <a:pt x="21693" y="15919"/>
                  </a:cubicBezTo>
                  <a:cubicBezTo>
                    <a:pt x="22134" y="15967"/>
                    <a:pt x="22432" y="16109"/>
                    <a:pt x="22682" y="16431"/>
                  </a:cubicBezTo>
                  <a:cubicBezTo>
                    <a:pt x="23158" y="17026"/>
                    <a:pt x="23658" y="17622"/>
                    <a:pt x="24146" y="18181"/>
                  </a:cubicBezTo>
                  <a:lnTo>
                    <a:pt x="24265" y="18336"/>
                  </a:lnTo>
                  <a:cubicBezTo>
                    <a:pt x="24682" y="18836"/>
                    <a:pt x="25289" y="19050"/>
                    <a:pt x="25765" y="19169"/>
                  </a:cubicBezTo>
                  <a:cubicBezTo>
                    <a:pt x="25920" y="19205"/>
                    <a:pt x="26039" y="19229"/>
                    <a:pt x="26123" y="19229"/>
                  </a:cubicBezTo>
                  <a:cubicBezTo>
                    <a:pt x="26551" y="19229"/>
                    <a:pt x="26694" y="18896"/>
                    <a:pt x="26765" y="18574"/>
                  </a:cubicBezTo>
                  <a:cubicBezTo>
                    <a:pt x="26837" y="18253"/>
                    <a:pt x="26873" y="17931"/>
                    <a:pt x="26896" y="17622"/>
                  </a:cubicBezTo>
                  <a:cubicBezTo>
                    <a:pt x="26908" y="17526"/>
                    <a:pt x="26908" y="17455"/>
                    <a:pt x="26932" y="17360"/>
                  </a:cubicBezTo>
                  <a:cubicBezTo>
                    <a:pt x="26968" y="16979"/>
                    <a:pt x="27004" y="16586"/>
                    <a:pt x="27027" y="16193"/>
                  </a:cubicBezTo>
                  <a:cubicBezTo>
                    <a:pt x="27051" y="16038"/>
                    <a:pt x="27063" y="15907"/>
                    <a:pt x="27075" y="15752"/>
                  </a:cubicBezTo>
                  <a:cubicBezTo>
                    <a:pt x="27087" y="15752"/>
                    <a:pt x="27123" y="15752"/>
                    <a:pt x="27135" y="15740"/>
                  </a:cubicBezTo>
                  <a:cubicBezTo>
                    <a:pt x="27230" y="15728"/>
                    <a:pt x="27301" y="15717"/>
                    <a:pt x="27373" y="15717"/>
                  </a:cubicBezTo>
                  <a:lnTo>
                    <a:pt x="27420" y="15717"/>
                  </a:lnTo>
                  <a:cubicBezTo>
                    <a:pt x="28325" y="15717"/>
                    <a:pt x="29063" y="15300"/>
                    <a:pt x="29683" y="14883"/>
                  </a:cubicBezTo>
                  <a:cubicBezTo>
                    <a:pt x="30349" y="14431"/>
                    <a:pt x="30683" y="13823"/>
                    <a:pt x="30718" y="13002"/>
                  </a:cubicBezTo>
                  <a:cubicBezTo>
                    <a:pt x="30730" y="12764"/>
                    <a:pt x="30730" y="12526"/>
                    <a:pt x="30730" y="12299"/>
                  </a:cubicBezTo>
                  <a:cubicBezTo>
                    <a:pt x="30730" y="12097"/>
                    <a:pt x="30730" y="11871"/>
                    <a:pt x="30754" y="11668"/>
                  </a:cubicBezTo>
                  <a:cubicBezTo>
                    <a:pt x="30778" y="10966"/>
                    <a:pt x="30814" y="10252"/>
                    <a:pt x="30826" y="9549"/>
                  </a:cubicBezTo>
                  <a:cubicBezTo>
                    <a:pt x="30885" y="7930"/>
                    <a:pt x="30956" y="6263"/>
                    <a:pt x="30992" y="4608"/>
                  </a:cubicBezTo>
                  <a:cubicBezTo>
                    <a:pt x="31052" y="3846"/>
                    <a:pt x="30945" y="3108"/>
                    <a:pt x="30837" y="2477"/>
                  </a:cubicBezTo>
                  <a:close/>
                  <a:moveTo>
                    <a:pt x="30171" y="7120"/>
                  </a:moveTo>
                  <a:cubicBezTo>
                    <a:pt x="30099" y="8132"/>
                    <a:pt x="30040" y="9180"/>
                    <a:pt x="29980" y="10216"/>
                  </a:cubicBezTo>
                  <a:cubicBezTo>
                    <a:pt x="29968" y="10597"/>
                    <a:pt x="29944" y="10966"/>
                    <a:pt x="29933" y="11323"/>
                  </a:cubicBezTo>
                  <a:cubicBezTo>
                    <a:pt x="29921" y="11692"/>
                    <a:pt x="29921" y="12085"/>
                    <a:pt x="29885" y="12454"/>
                  </a:cubicBezTo>
                  <a:cubicBezTo>
                    <a:pt x="29802" y="13812"/>
                    <a:pt x="28742" y="14800"/>
                    <a:pt x="27361" y="14800"/>
                  </a:cubicBezTo>
                  <a:lnTo>
                    <a:pt x="27254" y="14800"/>
                  </a:lnTo>
                  <a:cubicBezTo>
                    <a:pt x="27206" y="14800"/>
                    <a:pt x="27182" y="14788"/>
                    <a:pt x="27135" y="14788"/>
                  </a:cubicBezTo>
                  <a:cubicBezTo>
                    <a:pt x="27075" y="14776"/>
                    <a:pt x="27027" y="14776"/>
                    <a:pt x="26968" y="14752"/>
                  </a:cubicBezTo>
                  <a:lnTo>
                    <a:pt x="26873" y="14752"/>
                  </a:lnTo>
                  <a:cubicBezTo>
                    <a:pt x="26396" y="14752"/>
                    <a:pt x="26289" y="14966"/>
                    <a:pt x="26242" y="15395"/>
                  </a:cubicBezTo>
                  <a:cubicBezTo>
                    <a:pt x="26218" y="15764"/>
                    <a:pt x="26194" y="16145"/>
                    <a:pt x="26182" y="16502"/>
                  </a:cubicBezTo>
                  <a:cubicBezTo>
                    <a:pt x="26182" y="16657"/>
                    <a:pt x="26170" y="16812"/>
                    <a:pt x="26170" y="16979"/>
                  </a:cubicBezTo>
                  <a:lnTo>
                    <a:pt x="26170" y="17122"/>
                  </a:lnTo>
                  <a:cubicBezTo>
                    <a:pt x="26170" y="17229"/>
                    <a:pt x="26170" y="17312"/>
                    <a:pt x="26158" y="17407"/>
                  </a:cubicBezTo>
                  <a:cubicBezTo>
                    <a:pt x="26134" y="17467"/>
                    <a:pt x="26134" y="17538"/>
                    <a:pt x="26134" y="17598"/>
                  </a:cubicBezTo>
                  <a:cubicBezTo>
                    <a:pt x="26111" y="17884"/>
                    <a:pt x="26099" y="18062"/>
                    <a:pt x="25896" y="18134"/>
                  </a:cubicBezTo>
                  <a:cubicBezTo>
                    <a:pt x="25825" y="18169"/>
                    <a:pt x="25753" y="18181"/>
                    <a:pt x="25694" y="18181"/>
                  </a:cubicBezTo>
                  <a:cubicBezTo>
                    <a:pt x="25420" y="18181"/>
                    <a:pt x="25206" y="18003"/>
                    <a:pt x="25063" y="17836"/>
                  </a:cubicBezTo>
                  <a:lnTo>
                    <a:pt x="24837" y="17586"/>
                  </a:lnTo>
                  <a:cubicBezTo>
                    <a:pt x="24265" y="16931"/>
                    <a:pt x="23670" y="16264"/>
                    <a:pt x="23134" y="15574"/>
                  </a:cubicBezTo>
                  <a:cubicBezTo>
                    <a:pt x="22836" y="15193"/>
                    <a:pt x="22491" y="15014"/>
                    <a:pt x="22003" y="15014"/>
                  </a:cubicBezTo>
                  <a:lnTo>
                    <a:pt x="22003" y="15014"/>
                  </a:lnTo>
                  <a:lnTo>
                    <a:pt x="21265" y="15014"/>
                  </a:lnTo>
                  <a:lnTo>
                    <a:pt x="20431" y="15014"/>
                  </a:lnTo>
                  <a:cubicBezTo>
                    <a:pt x="19943" y="15014"/>
                    <a:pt x="19288" y="15014"/>
                    <a:pt x="18634" y="14955"/>
                  </a:cubicBezTo>
                  <a:cubicBezTo>
                    <a:pt x="17562" y="14871"/>
                    <a:pt x="16490" y="14681"/>
                    <a:pt x="15538" y="14514"/>
                  </a:cubicBezTo>
                  <a:cubicBezTo>
                    <a:pt x="15109" y="14443"/>
                    <a:pt x="15097" y="14431"/>
                    <a:pt x="15097" y="13883"/>
                  </a:cubicBezTo>
                  <a:cubicBezTo>
                    <a:pt x="15097" y="12597"/>
                    <a:pt x="14978" y="11538"/>
                    <a:pt x="14704" y="10573"/>
                  </a:cubicBezTo>
                  <a:cubicBezTo>
                    <a:pt x="14466" y="9692"/>
                    <a:pt x="13942" y="9216"/>
                    <a:pt x="13085" y="9097"/>
                  </a:cubicBezTo>
                  <a:cubicBezTo>
                    <a:pt x="12919" y="9085"/>
                    <a:pt x="12740" y="9061"/>
                    <a:pt x="12573" y="9025"/>
                  </a:cubicBezTo>
                  <a:cubicBezTo>
                    <a:pt x="12323" y="8978"/>
                    <a:pt x="12073" y="8942"/>
                    <a:pt x="11823" y="8918"/>
                  </a:cubicBezTo>
                  <a:cubicBezTo>
                    <a:pt x="11502" y="8894"/>
                    <a:pt x="11383" y="8775"/>
                    <a:pt x="11371" y="8501"/>
                  </a:cubicBezTo>
                  <a:lnTo>
                    <a:pt x="11359" y="8228"/>
                  </a:lnTo>
                  <a:cubicBezTo>
                    <a:pt x="11347" y="7704"/>
                    <a:pt x="11311" y="7168"/>
                    <a:pt x="11323" y="6644"/>
                  </a:cubicBezTo>
                  <a:cubicBezTo>
                    <a:pt x="11359" y="5739"/>
                    <a:pt x="11418" y="5049"/>
                    <a:pt x="11502" y="4418"/>
                  </a:cubicBezTo>
                  <a:cubicBezTo>
                    <a:pt x="11585" y="3906"/>
                    <a:pt x="11716" y="3417"/>
                    <a:pt x="11835" y="2929"/>
                  </a:cubicBezTo>
                  <a:cubicBezTo>
                    <a:pt x="11871" y="2822"/>
                    <a:pt x="11895" y="2715"/>
                    <a:pt x="11906" y="2608"/>
                  </a:cubicBezTo>
                  <a:cubicBezTo>
                    <a:pt x="12180" y="1584"/>
                    <a:pt x="13026" y="1262"/>
                    <a:pt x="13847" y="1084"/>
                  </a:cubicBezTo>
                  <a:cubicBezTo>
                    <a:pt x="14550" y="917"/>
                    <a:pt x="15276" y="846"/>
                    <a:pt x="16097" y="846"/>
                  </a:cubicBezTo>
                  <a:cubicBezTo>
                    <a:pt x="16431" y="846"/>
                    <a:pt x="16788" y="858"/>
                    <a:pt x="17169" y="881"/>
                  </a:cubicBezTo>
                  <a:cubicBezTo>
                    <a:pt x="18122" y="965"/>
                    <a:pt x="19098" y="1000"/>
                    <a:pt x="20038" y="1048"/>
                  </a:cubicBezTo>
                  <a:cubicBezTo>
                    <a:pt x="20943" y="1096"/>
                    <a:pt x="21860" y="1143"/>
                    <a:pt x="22789" y="1215"/>
                  </a:cubicBezTo>
                  <a:cubicBezTo>
                    <a:pt x="24313" y="1322"/>
                    <a:pt x="25861" y="1465"/>
                    <a:pt x="27361" y="1620"/>
                  </a:cubicBezTo>
                  <a:cubicBezTo>
                    <a:pt x="27778" y="1655"/>
                    <a:pt x="28194" y="1691"/>
                    <a:pt x="28611" y="1739"/>
                  </a:cubicBezTo>
                  <a:cubicBezTo>
                    <a:pt x="28742" y="1751"/>
                    <a:pt x="28873" y="1774"/>
                    <a:pt x="29016" y="1822"/>
                  </a:cubicBezTo>
                  <a:cubicBezTo>
                    <a:pt x="29075" y="1834"/>
                    <a:pt x="29111" y="1858"/>
                    <a:pt x="29171" y="1870"/>
                  </a:cubicBezTo>
                  <a:cubicBezTo>
                    <a:pt x="29742" y="2001"/>
                    <a:pt x="30040" y="2346"/>
                    <a:pt x="30075" y="2882"/>
                  </a:cubicBezTo>
                  <a:cubicBezTo>
                    <a:pt x="30135" y="3584"/>
                    <a:pt x="30183" y="4263"/>
                    <a:pt x="30230" y="4977"/>
                  </a:cubicBezTo>
                  <a:cubicBezTo>
                    <a:pt x="30242" y="5287"/>
                    <a:pt x="30278" y="5608"/>
                    <a:pt x="30290" y="5930"/>
                  </a:cubicBezTo>
                  <a:cubicBezTo>
                    <a:pt x="30230" y="6334"/>
                    <a:pt x="30206" y="6727"/>
                    <a:pt x="30171" y="7120"/>
                  </a:cubicBezTo>
                  <a:close/>
                  <a:moveTo>
                    <a:pt x="10692" y="19288"/>
                  </a:moveTo>
                  <a:cubicBezTo>
                    <a:pt x="10359" y="19288"/>
                    <a:pt x="10037" y="19300"/>
                    <a:pt x="9704" y="19300"/>
                  </a:cubicBezTo>
                  <a:cubicBezTo>
                    <a:pt x="8692" y="19300"/>
                    <a:pt x="7668" y="19265"/>
                    <a:pt x="6692" y="19253"/>
                  </a:cubicBezTo>
                  <a:lnTo>
                    <a:pt x="6572" y="19253"/>
                  </a:lnTo>
                  <a:cubicBezTo>
                    <a:pt x="6180" y="19253"/>
                    <a:pt x="5953" y="19479"/>
                    <a:pt x="5751" y="19681"/>
                  </a:cubicBezTo>
                  <a:lnTo>
                    <a:pt x="5715" y="19717"/>
                  </a:lnTo>
                  <a:cubicBezTo>
                    <a:pt x="4989" y="20443"/>
                    <a:pt x="4108" y="20979"/>
                    <a:pt x="3191" y="21551"/>
                  </a:cubicBezTo>
                  <a:cubicBezTo>
                    <a:pt x="3096" y="21610"/>
                    <a:pt x="3013" y="21646"/>
                    <a:pt x="2917" y="21705"/>
                  </a:cubicBezTo>
                  <a:cubicBezTo>
                    <a:pt x="2798" y="21396"/>
                    <a:pt x="2858" y="21146"/>
                    <a:pt x="2917" y="20860"/>
                  </a:cubicBezTo>
                  <a:cubicBezTo>
                    <a:pt x="2953" y="20741"/>
                    <a:pt x="2977" y="20622"/>
                    <a:pt x="3001" y="20491"/>
                  </a:cubicBezTo>
                  <a:cubicBezTo>
                    <a:pt x="3013" y="20360"/>
                    <a:pt x="3060" y="20217"/>
                    <a:pt x="3096" y="20086"/>
                  </a:cubicBezTo>
                  <a:cubicBezTo>
                    <a:pt x="3132" y="19979"/>
                    <a:pt x="3179" y="19896"/>
                    <a:pt x="3191" y="19789"/>
                  </a:cubicBezTo>
                  <a:cubicBezTo>
                    <a:pt x="3251" y="19550"/>
                    <a:pt x="3274" y="19312"/>
                    <a:pt x="3143" y="19146"/>
                  </a:cubicBezTo>
                  <a:cubicBezTo>
                    <a:pt x="3024" y="18991"/>
                    <a:pt x="2786" y="18955"/>
                    <a:pt x="2548" y="18943"/>
                  </a:cubicBezTo>
                  <a:lnTo>
                    <a:pt x="2381" y="18943"/>
                  </a:lnTo>
                  <a:lnTo>
                    <a:pt x="2179" y="18943"/>
                  </a:lnTo>
                  <a:lnTo>
                    <a:pt x="1965" y="18943"/>
                  </a:lnTo>
                  <a:lnTo>
                    <a:pt x="1727" y="18943"/>
                  </a:lnTo>
                  <a:cubicBezTo>
                    <a:pt x="1274" y="18907"/>
                    <a:pt x="1072" y="18729"/>
                    <a:pt x="988" y="18300"/>
                  </a:cubicBezTo>
                  <a:cubicBezTo>
                    <a:pt x="917" y="17943"/>
                    <a:pt x="881" y="17598"/>
                    <a:pt x="881" y="17288"/>
                  </a:cubicBezTo>
                  <a:cubicBezTo>
                    <a:pt x="893" y="15836"/>
                    <a:pt x="917" y="14312"/>
                    <a:pt x="953" y="12800"/>
                  </a:cubicBezTo>
                  <a:cubicBezTo>
                    <a:pt x="953" y="12573"/>
                    <a:pt x="1000" y="12335"/>
                    <a:pt x="1036" y="12097"/>
                  </a:cubicBezTo>
                  <a:cubicBezTo>
                    <a:pt x="1048" y="11966"/>
                    <a:pt x="1072" y="11823"/>
                    <a:pt x="1096" y="11692"/>
                  </a:cubicBezTo>
                  <a:cubicBezTo>
                    <a:pt x="1238" y="10264"/>
                    <a:pt x="2548" y="9942"/>
                    <a:pt x="2953" y="9859"/>
                  </a:cubicBezTo>
                  <a:cubicBezTo>
                    <a:pt x="3453" y="9775"/>
                    <a:pt x="3977" y="9775"/>
                    <a:pt x="4382" y="9775"/>
                  </a:cubicBezTo>
                  <a:lnTo>
                    <a:pt x="4572" y="9775"/>
                  </a:lnTo>
                  <a:cubicBezTo>
                    <a:pt x="6751" y="9787"/>
                    <a:pt x="8537" y="9823"/>
                    <a:pt x="10204" y="9859"/>
                  </a:cubicBezTo>
                  <a:cubicBezTo>
                    <a:pt x="11049" y="9883"/>
                    <a:pt x="11930" y="9942"/>
                    <a:pt x="12883" y="10037"/>
                  </a:cubicBezTo>
                  <a:cubicBezTo>
                    <a:pt x="13454" y="10097"/>
                    <a:pt x="13811" y="10430"/>
                    <a:pt x="13966" y="11073"/>
                  </a:cubicBezTo>
                  <a:cubicBezTo>
                    <a:pt x="14335" y="12585"/>
                    <a:pt x="14288" y="14074"/>
                    <a:pt x="14216" y="15359"/>
                  </a:cubicBezTo>
                  <a:cubicBezTo>
                    <a:pt x="14157" y="16145"/>
                    <a:pt x="14097" y="17002"/>
                    <a:pt x="14014" y="17955"/>
                  </a:cubicBezTo>
                  <a:cubicBezTo>
                    <a:pt x="13954" y="18705"/>
                    <a:pt x="13716" y="18955"/>
                    <a:pt x="13002" y="19074"/>
                  </a:cubicBezTo>
                  <a:cubicBezTo>
                    <a:pt x="12168" y="19193"/>
                    <a:pt x="11395" y="19265"/>
                    <a:pt x="10692" y="192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764;p50">
            <a:extLst>
              <a:ext uri="{FF2B5EF4-FFF2-40B4-BE49-F238E27FC236}">
                <a16:creationId xmlns:a16="http://schemas.microsoft.com/office/drawing/2014/main" id="{3DF4FD80-2F65-4A4E-89EF-9F1B71AF8804}"/>
              </a:ext>
            </a:extLst>
          </p:cNvPr>
          <p:cNvGrpSpPr/>
          <p:nvPr/>
        </p:nvGrpSpPr>
        <p:grpSpPr>
          <a:xfrm>
            <a:off x="8603488" y="6349167"/>
            <a:ext cx="474700" cy="508833"/>
            <a:chOff x="3943625" y="1931025"/>
            <a:chExt cx="356025" cy="381625"/>
          </a:xfrm>
        </p:grpSpPr>
        <p:sp>
          <p:nvSpPr>
            <p:cNvPr id="19" name="Google Shape;765;p50">
              <a:extLst>
                <a:ext uri="{FF2B5EF4-FFF2-40B4-BE49-F238E27FC236}">
                  <a16:creationId xmlns:a16="http://schemas.microsoft.com/office/drawing/2014/main" id="{81EE6EC1-1031-462A-AE08-03CD1B98131F}"/>
                </a:ext>
              </a:extLst>
            </p:cNvPr>
            <p:cNvSpPr/>
            <p:nvPr/>
          </p:nvSpPr>
          <p:spPr>
            <a:xfrm>
              <a:off x="3962675" y="1955725"/>
              <a:ext cx="319125" cy="339025"/>
            </a:xfrm>
            <a:custGeom>
              <a:avLst/>
              <a:gdLst/>
              <a:ahLst/>
              <a:cxnLst/>
              <a:rect l="l" t="t" r="r" b="b"/>
              <a:pathLst>
                <a:path w="12765" h="13561" extrusionOk="0">
                  <a:moveTo>
                    <a:pt x="4692" y="1"/>
                  </a:moveTo>
                  <a:cubicBezTo>
                    <a:pt x="4561" y="132"/>
                    <a:pt x="4621" y="298"/>
                    <a:pt x="4561" y="429"/>
                  </a:cubicBezTo>
                  <a:cubicBezTo>
                    <a:pt x="4371" y="941"/>
                    <a:pt x="4299" y="1465"/>
                    <a:pt x="4216" y="1977"/>
                  </a:cubicBezTo>
                  <a:cubicBezTo>
                    <a:pt x="4204" y="2060"/>
                    <a:pt x="4192" y="2144"/>
                    <a:pt x="4132" y="2179"/>
                  </a:cubicBezTo>
                  <a:cubicBezTo>
                    <a:pt x="3918" y="2310"/>
                    <a:pt x="3775" y="2501"/>
                    <a:pt x="3537" y="2608"/>
                  </a:cubicBezTo>
                  <a:cubicBezTo>
                    <a:pt x="3001" y="2834"/>
                    <a:pt x="2525" y="3156"/>
                    <a:pt x="2049" y="3465"/>
                  </a:cubicBezTo>
                  <a:cubicBezTo>
                    <a:pt x="1942" y="3549"/>
                    <a:pt x="1846" y="3632"/>
                    <a:pt x="1763" y="3727"/>
                  </a:cubicBezTo>
                  <a:cubicBezTo>
                    <a:pt x="1394" y="4203"/>
                    <a:pt x="1013" y="4656"/>
                    <a:pt x="787" y="5239"/>
                  </a:cubicBezTo>
                  <a:cubicBezTo>
                    <a:pt x="715" y="5430"/>
                    <a:pt x="596" y="5597"/>
                    <a:pt x="513" y="5775"/>
                  </a:cubicBezTo>
                  <a:cubicBezTo>
                    <a:pt x="430" y="6001"/>
                    <a:pt x="322" y="6228"/>
                    <a:pt x="263" y="6466"/>
                  </a:cubicBezTo>
                  <a:cubicBezTo>
                    <a:pt x="120" y="7073"/>
                    <a:pt x="1" y="7692"/>
                    <a:pt x="37" y="8335"/>
                  </a:cubicBezTo>
                  <a:cubicBezTo>
                    <a:pt x="60" y="8537"/>
                    <a:pt x="37" y="8740"/>
                    <a:pt x="37" y="8954"/>
                  </a:cubicBezTo>
                  <a:cubicBezTo>
                    <a:pt x="60" y="9907"/>
                    <a:pt x="418" y="10680"/>
                    <a:pt x="1168" y="11276"/>
                  </a:cubicBezTo>
                  <a:cubicBezTo>
                    <a:pt x="1311" y="11371"/>
                    <a:pt x="1453" y="11478"/>
                    <a:pt x="1573" y="11597"/>
                  </a:cubicBezTo>
                  <a:cubicBezTo>
                    <a:pt x="1882" y="11931"/>
                    <a:pt x="2263" y="12169"/>
                    <a:pt x="2656" y="12359"/>
                  </a:cubicBezTo>
                  <a:cubicBezTo>
                    <a:pt x="3061" y="12538"/>
                    <a:pt x="3489" y="12705"/>
                    <a:pt x="3882" y="12907"/>
                  </a:cubicBezTo>
                  <a:cubicBezTo>
                    <a:pt x="4323" y="13157"/>
                    <a:pt x="4799" y="13324"/>
                    <a:pt x="5287" y="13419"/>
                  </a:cubicBezTo>
                  <a:cubicBezTo>
                    <a:pt x="5502" y="13455"/>
                    <a:pt x="5704" y="13538"/>
                    <a:pt x="5930" y="13550"/>
                  </a:cubicBezTo>
                  <a:cubicBezTo>
                    <a:pt x="6168" y="13550"/>
                    <a:pt x="6406" y="13560"/>
                    <a:pt x="6645" y="13560"/>
                  </a:cubicBezTo>
                  <a:cubicBezTo>
                    <a:pt x="6978" y="13560"/>
                    <a:pt x="7311" y="13540"/>
                    <a:pt x="7645" y="13443"/>
                  </a:cubicBezTo>
                  <a:cubicBezTo>
                    <a:pt x="7930" y="13347"/>
                    <a:pt x="8240" y="13324"/>
                    <a:pt x="8502" y="13157"/>
                  </a:cubicBezTo>
                  <a:cubicBezTo>
                    <a:pt x="8585" y="13121"/>
                    <a:pt x="8669" y="13097"/>
                    <a:pt x="8740" y="13074"/>
                  </a:cubicBezTo>
                  <a:cubicBezTo>
                    <a:pt x="9062" y="13002"/>
                    <a:pt x="9335" y="12847"/>
                    <a:pt x="9597" y="12669"/>
                  </a:cubicBezTo>
                  <a:cubicBezTo>
                    <a:pt x="9847" y="12502"/>
                    <a:pt x="10097" y="12324"/>
                    <a:pt x="10347" y="12169"/>
                  </a:cubicBezTo>
                  <a:cubicBezTo>
                    <a:pt x="10633" y="11990"/>
                    <a:pt x="10883" y="11788"/>
                    <a:pt x="11062" y="11490"/>
                  </a:cubicBezTo>
                  <a:cubicBezTo>
                    <a:pt x="11109" y="11407"/>
                    <a:pt x="11205" y="11347"/>
                    <a:pt x="11264" y="11276"/>
                  </a:cubicBezTo>
                  <a:cubicBezTo>
                    <a:pt x="11383" y="11121"/>
                    <a:pt x="11514" y="10990"/>
                    <a:pt x="11598" y="10835"/>
                  </a:cubicBezTo>
                  <a:cubicBezTo>
                    <a:pt x="11895" y="10359"/>
                    <a:pt x="12193" y="9883"/>
                    <a:pt x="12479" y="9407"/>
                  </a:cubicBezTo>
                  <a:cubicBezTo>
                    <a:pt x="12610" y="9192"/>
                    <a:pt x="12693" y="8930"/>
                    <a:pt x="12693" y="8668"/>
                  </a:cubicBezTo>
                  <a:cubicBezTo>
                    <a:pt x="12693" y="8061"/>
                    <a:pt x="12705" y="7466"/>
                    <a:pt x="12705" y="6847"/>
                  </a:cubicBezTo>
                  <a:cubicBezTo>
                    <a:pt x="12764" y="6585"/>
                    <a:pt x="12753" y="6335"/>
                    <a:pt x="12633" y="6097"/>
                  </a:cubicBezTo>
                  <a:cubicBezTo>
                    <a:pt x="12574" y="5954"/>
                    <a:pt x="12562" y="5811"/>
                    <a:pt x="12526" y="5680"/>
                  </a:cubicBezTo>
                  <a:cubicBezTo>
                    <a:pt x="12502" y="5573"/>
                    <a:pt x="12502" y="5477"/>
                    <a:pt x="12455" y="5382"/>
                  </a:cubicBezTo>
                  <a:cubicBezTo>
                    <a:pt x="12348" y="5096"/>
                    <a:pt x="12229" y="4811"/>
                    <a:pt x="12110" y="4549"/>
                  </a:cubicBezTo>
                  <a:cubicBezTo>
                    <a:pt x="12086" y="4465"/>
                    <a:pt x="12038" y="4394"/>
                    <a:pt x="11979" y="4323"/>
                  </a:cubicBezTo>
                  <a:cubicBezTo>
                    <a:pt x="11681" y="3942"/>
                    <a:pt x="11383" y="3572"/>
                    <a:pt x="11038" y="3263"/>
                  </a:cubicBezTo>
                  <a:cubicBezTo>
                    <a:pt x="10871" y="3108"/>
                    <a:pt x="10728" y="2977"/>
                    <a:pt x="10514" y="2870"/>
                  </a:cubicBezTo>
                  <a:cubicBezTo>
                    <a:pt x="10395" y="2810"/>
                    <a:pt x="10264" y="2727"/>
                    <a:pt x="10181" y="2620"/>
                  </a:cubicBezTo>
                  <a:cubicBezTo>
                    <a:pt x="9978" y="2418"/>
                    <a:pt x="9728" y="2275"/>
                    <a:pt x="9478" y="2215"/>
                  </a:cubicBezTo>
                  <a:cubicBezTo>
                    <a:pt x="9121" y="2132"/>
                    <a:pt x="8776" y="2001"/>
                    <a:pt x="8407" y="1917"/>
                  </a:cubicBezTo>
                  <a:cubicBezTo>
                    <a:pt x="8160" y="1878"/>
                    <a:pt x="7915" y="1867"/>
                    <a:pt x="7671" y="1867"/>
                  </a:cubicBezTo>
                  <a:cubicBezTo>
                    <a:pt x="7373" y="1867"/>
                    <a:pt x="7077" y="1883"/>
                    <a:pt x="6778" y="1883"/>
                  </a:cubicBezTo>
                  <a:cubicBezTo>
                    <a:pt x="6729" y="1883"/>
                    <a:pt x="6681" y="1883"/>
                    <a:pt x="6633" y="1882"/>
                  </a:cubicBezTo>
                  <a:cubicBezTo>
                    <a:pt x="6573" y="1882"/>
                    <a:pt x="6526" y="1906"/>
                    <a:pt x="6466" y="1917"/>
                  </a:cubicBezTo>
                  <a:cubicBezTo>
                    <a:pt x="6352" y="1952"/>
                    <a:pt x="6251" y="1969"/>
                    <a:pt x="6159" y="1969"/>
                  </a:cubicBezTo>
                  <a:cubicBezTo>
                    <a:pt x="5867" y="1969"/>
                    <a:pt x="5677" y="1795"/>
                    <a:pt x="5514" y="1441"/>
                  </a:cubicBezTo>
                  <a:cubicBezTo>
                    <a:pt x="5287" y="953"/>
                    <a:pt x="5097" y="429"/>
                    <a:pt x="46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766;p50">
              <a:extLst>
                <a:ext uri="{FF2B5EF4-FFF2-40B4-BE49-F238E27FC236}">
                  <a16:creationId xmlns:a16="http://schemas.microsoft.com/office/drawing/2014/main" id="{B031B067-21C0-4ED1-AB51-EB2C95EC3976}"/>
                </a:ext>
              </a:extLst>
            </p:cNvPr>
            <p:cNvSpPr/>
            <p:nvPr/>
          </p:nvSpPr>
          <p:spPr>
            <a:xfrm>
              <a:off x="3943625" y="1931025"/>
              <a:ext cx="356025" cy="381625"/>
            </a:xfrm>
            <a:custGeom>
              <a:avLst/>
              <a:gdLst/>
              <a:ahLst/>
              <a:cxnLst/>
              <a:rect l="l" t="t" r="r" b="b"/>
              <a:pathLst>
                <a:path w="14241" h="15265" extrusionOk="0">
                  <a:moveTo>
                    <a:pt x="4359" y="2917"/>
                  </a:moveTo>
                  <a:cubicBezTo>
                    <a:pt x="4406" y="2584"/>
                    <a:pt x="4454" y="2274"/>
                    <a:pt x="4513" y="1965"/>
                  </a:cubicBezTo>
                  <a:cubicBezTo>
                    <a:pt x="4513" y="1917"/>
                    <a:pt x="4525" y="1870"/>
                    <a:pt x="4537" y="1822"/>
                  </a:cubicBezTo>
                  <a:cubicBezTo>
                    <a:pt x="4692" y="1346"/>
                    <a:pt x="4835" y="870"/>
                    <a:pt x="5002" y="393"/>
                  </a:cubicBezTo>
                  <a:cubicBezTo>
                    <a:pt x="5025" y="298"/>
                    <a:pt x="5121" y="203"/>
                    <a:pt x="5204" y="131"/>
                  </a:cubicBezTo>
                  <a:cubicBezTo>
                    <a:pt x="5359" y="12"/>
                    <a:pt x="5525" y="0"/>
                    <a:pt x="5680" y="96"/>
                  </a:cubicBezTo>
                  <a:cubicBezTo>
                    <a:pt x="5847" y="203"/>
                    <a:pt x="5978" y="334"/>
                    <a:pt x="6025" y="536"/>
                  </a:cubicBezTo>
                  <a:cubicBezTo>
                    <a:pt x="6085" y="739"/>
                    <a:pt x="6204" y="917"/>
                    <a:pt x="6359" y="1084"/>
                  </a:cubicBezTo>
                  <a:cubicBezTo>
                    <a:pt x="6442" y="1167"/>
                    <a:pt x="6490" y="1310"/>
                    <a:pt x="6537" y="1429"/>
                  </a:cubicBezTo>
                  <a:cubicBezTo>
                    <a:pt x="6633" y="1667"/>
                    <a:pt x="6740" y="1882"/>
                    <a:pt x="6859" y="2120"/>
                  </a:cubicBezTo>
                  <a:cubicBezTo>
                    <a:pt x="7502" y="2060"/>
                    <a:pt x="8109" y="2072"/>
                    <a:pt x="8740" y="2096"/>
                  </a:cubicBezTo>
                  <a:cubicBezTo>
                    <a:pt x="9193" y="2108"/>
                    <a:pt x="9645" y="2167"/>
                    <a:pt x="10074" y="2358"/>
                  </a:cubicBezTo>
                  <a:cubicBezTo>
                    <a:pt x="10300" y="2465"/>
                    <a:pt x="10550" y="2477"/>
                    <a:pt x="10764" y="2596"/>
                  </a:cubicBezTo>
                  <a:cubicBezTo>
                    <a:pt x="11002" y="2739"/>
                    <a:pt x="11240" y="2858"/>
                    <a:pt x="11431" y="3060"/>
                  </a:cubicBezTo>
                  <a:cubicBezTo>
                    <a:pt x="11490" y="3132"/>
                    <a:pt x="11574" y="3191"/>
                    <a:pt x="11669" y="3239"/>
                  </a:cubicBezTo>
                  <a:cubicBezTo>
                    <a:pt x="11907" y="3346"/>
                    <a:pt x="12098" y="3525"/>
                    <a:pt x="12276" y="3703"/>
                  </a:cubicBezTo>
                  <a:cubicBezTo>
                    <a:pt x="12657" y="4072"/>
                    <a:pt x="13003" y="4477"/>
                    <a:pt x="13336" y="4894"/>
                  </a:cubicBezTo>
                  <a:cubicBezTo>
                    <a:pt x="13348" y="4906"/>
                    <a:pt x="13372" y="4941"/>
                    <a:pt x="13372" y="4965"/>
                  </a:cubicBezTo>
                  <a:cubicBezTo>
                    <a:pt x="13610" y="5453"/>
                    <a:pt x="13872" y="5953"/>
                    <a:pt x="13991" y="6489"/>
                  </a:cubicBezTo>
                  <a:cubicBezTo>
                    <a:pt x="14015" y="6620"/>
                    <a:pt x="14026" y="6787"/>
                    <a:pt x="14086" y="6906"/>
                  </a:cubicBezTo>
                  <a:cubicBezTo>
                    <a:pt x="14205" y="7120"/>
                    <a:pt x="14229" y="7358"/>
                    <a:pt x="14229" y="7620"/>
                  </a:cubicBezTo>
                  <a:cubicBezTo>
                    <a:pt x="14229" y="8299"/>
                    <a:pt x="14229" y="9001"/>
                    <a:pt x="14241" y="9680"/>
                  </a:cubicBezTo>
                  <a:cubicBezTo>
                    <a:pt x="14241" y="10037"/>
                    <a:pt x="14146" y="10371"/>
                    <a:pt x="13991" y="10680"/>
                  </a:cubicBezTo>
                  <a:cubicBezTo>
                    <a:pt x="13645" y="11287"/>
                    <a:pt x="13300" y="11883"/>
                    <a:pt x="12883" y="12442"/>
                  </a:cubicBezTo>
                  <a:cubicBezTo>
                    <a:pt x="12657" y="12752"/>
                    <a:pt x="12395" y="13038"/>
                    <a:pt x="12145" y="13335"/>
                  </a:cubicBezTo>
                  <a:cubicBezTo>
                    <a:pt x="12062" y="13419"/>
                    <a:pt x="11979" y="13490"/>
                    <a:pt x="11883" y="13550"/>
                  </a:cubicBezTo>
                  <a:cubicBezTo>
                    <a:pt x="11502" y="13824"/>
                    <a:pt x="11109" y="14109"/>
                    <a:pt x="10717" y="14359"/>
                  </a:cubicBezTo>
                  <a:cubicBezTo>
                    <a:pt x="10431" y="14538"/>
                    <a:pt x="10145" y="14705"/>
                    <a:pt x="9824" y="14764"/>
                  </a:cubicBezTo>
                  <a:cubicBezTo>
                    <a:pt x="9740" y="14776"/>
                    <a:pt x="9669" y="14788"/>
                    <a:pt x="9609" y="14824"/>
                  </a:cubicBezTo>
                  <a:cubicBezTo>
                    <a:pt x="9228" y="15062"/>
                    <a:pt x="8764" y="15097"/>
                    <a:pt x="8335" y="15205"/>
                  </a:cubicBezTo>
                  <a:cubicBezTo>
                    <a:pt x="8192" y="15240"/>
                    <a:pt x="8050" y="15252"/>
                    <a:pt x="7895" y="15252"/>
                  </a:cubicBezTo>
                  <a:cubicBezTo>
                    <a:pt x="7502" y="15252"/>
                    <a:pt x="7097" y="15264"/>
                    <a:pt x="6692" y="15252"/>
                  </a:cubicBezTo>
                  <a:cubicBezTo>
                    <a:pt x="6454" y="15240"/>
                    <a:pt x="6216" y="15193"/>
                    <a:pt x="5966" y="15145"/>
                  </a:cubicBezTo>
                  <a:cubicBezTo>
                    <a:pt x="5383" y="15038"/>
                    <a:pt x="4823" y="14859"/>
                    <a:pt x="4299" y="14562"/>
                  </a:cubicBezTo>
                  <a:cubicBezTo>
                    <a:pt x="4120" y="14466"/>
                    <a:pt x="3906" y="14383"/>
                    <a:pt x="3704" y="14300"/>
                  </a:cubicBezTo>
                  <a:cubicBezTo>
                    <a:pt x="3180" y="14074"/>
                    <a:pt x="2680" y="13824"/>
                    <a:pt x="2239" y="13478"/>
                  </a:cubicBezTo>
                  <a:cubicBezTo>
                    <a:pt x="1906" y="13192"/>
                    <a:pt x="1561" y="12919"/>
                    <a:pt x="1227" y="12621"/>
                  </a:cubicBezTo>
                  <a:cubicBezTo>
                    <a:pt x="430" y="11883"/>
                    <a:pt x="72" y="10954"/>
                    <a:pt x="60" y="9883"/>
                  </a:cubicBezTo>
                  <a:cubicBezTo>
                    <a:pt x="60" y="9716"/>
                    <a:pt x="72" y="9561"/>
                    <a:pt x="60" y="9406"/>
                  </a:cubicBezTo>
                  <a:cubicBezTo>
                    <a:pt x="1" y="8597"/>
                    <a:pt x="156" y="7823"/>
                    <a:pt x="358" y="7061"/>
                  </a:cubicBezTo>
                  <a:cubicBezTo>
                    <a:pt x="394" y="6906"/>
                    <a:pt x="453" y="6739"/>
                    <a:pt x="537" y="6573"/>
                  </a:cubicBezTo>
                  <a:cubicBezTo>
                    <a:pt x="751" y="6108"/>
                    <a:pt x="989" y="5632"/>
                    <a:pt x="1227" y="5191"/>
                  </a:cubicBezTo>
                  <a:cubicBezTo>
                    <a:pt x="1323" y="5025"/>
                    <a:pt x="1442" y="4882"/>
                    <a:pt x="1561" y="4727"/>
                  </a:cubicBezTo>
                  <a:cubicBezTo>
                    <a:pt x="1644" y="4608"/>
                    <a:pt x="1751" y="4525"/>
                    <a:pt x="1823" y="4406"/>
                  </a:cubicBezTo>
                  <a:cubicBezTo>
                    <a:pt x="2001" y="4132"/>
                    <a:pt x="2239" y="3929"/>
                    <a:pt x="2525" y="3763"/>
                  </a:cubicBezTo>
                  <a:cubicBezTo>
                    <a:pt x="3049" y="3465"/>
                    <a:pt x="3573" y="3156"/>
                    <a:pt x="4144" y="2977"/>
                  </a:cubicBezTo>
                  <a:cubicBezTo>
                    <a:pt x="4240" y="2965"/>
                    <a:pt x="4299" y="2941"/>
                    <a:pt x="4359" y="2917"/>
                  </a:cubicBezTo>
                  <a:close/>
                  <a:moveTo>
                    <a:pt x="5454" y="1012"/>
                  </a:moveTo>
                  <a:cubicBezTo>
                    <a:pt x="5323" y="1143"/>
                    <a:pt x="5383" y="1310"/>
                    <a:pt x="5323" y="1441"/>
                  </a:cubicBezTo>
                  <a:cubicBezTo>
                    <a:pt x="5133" y="1941"/>
                    <a:pt x="5061" y="2465"/>
                    <a:pt x="4978" y="2989"/>
                  </a:cubicBezTo>
                  <a:cubicBezTo>
                    <a:pt x="4966" y="3060"/>
                    <a:pt x="4954" y="3144"/>
                    <a:pt x="4894" y="3179"/>
                  </a:cubicBezTo>
                  <a:cubicBezTo>
                    <a:pt x="4680" y="3310"/>
                    <a:pt x="4537" y="3501"/>
                    <a:pt x="4299" y="3608"/>
                  </a:cubicBezTo>
                  <a:cubicBezTo>
                    <a:pt x="3763" y="3834"/>
                    <a:pt x="3287" y="4156"/>
                    <a:pt x="2811" y="4477"/>
                  </a:cubicBezTo>
                  <a:cubicBezTo>
                    <a:pt x="2704" y="4549"/>
                    <a:pt x="2608" y="4632"/>
                    <a:pt x="2525" y="4727"/>
                  </a:cubicBezTo>
                  <a:cubicBezTo>
                    <a:pt x="2156" y="5203"/>
                    <a:pt x="1775" y="5668"/>
                    <a:pt x="1549" y="6239"/>
                  </a:cubicBezTo>
                  <a:cubicBezTo>
                    <a:pt x="1477" y="6442"/>
                    <a:pt x="1358" y="6596"/>
                    <a:pt x="1275" y="6775"/>
                  </a:cubicBezTo>
                  <a:cubicBezTo>
                    <a:pt x="1192" y="7001"/>
                    <a:pt x="1084" y="7227"/>
                    <a:pt x="1025" y="7466"/>
                  </a:cubicBezTo>
                  <a:cubicBezTo>
                    <a:pt x="882" y="8073"/>
                    <a:pt x="763" y="8704"/>
                    <a:pt x="799" y="9347"/>
                  </a:cubicBezTo>
                  <a:cubicBezTo>
                    <a:pt x="822" y="9537"/>
                    <a:pt x="799" y="9740"/>
                    <a:pt x="799" y="9954"/>
                  </a:cubicBezTo>
                  <a:cubicBezTo>
                    <a:pt x="822" y="10906"/>
                    <a:pt x="1180" y="11680"/>
                    <a:pt x="1930" y="12276"/>
                  </a:cubicBezTo>
                  <a:cubicBezTo>
                    <a:pt x="2073" y="12383"/>
                    <a:pt x="2215" y="12478"/>
                    <a:pt x="2335" y="12597"/>
                  </a:cubicBezTo>
                  <a:cubicBezTo>
                    <a:pt x="2644" y="12931"/>
                    <a:pt x="3025" y="13169"/>
                    <a:pt x="3418" y="13359"/>
                  </a:cubicBezTo>
                  <a:cubicBezTo>
                    <a:pt x="3823" y="13538"/>
                    <a:pt x="4251" y="13704"/>
                    <a:pt x="4644" y="13907"/>
                  </a:cubicBezTo>
                  <a:cubicBezTo>
                    <a:pt x="5085" y="14169"/>
                    <a:pt x="5561" y="14324"/>
                    <a:pt x="6049" y="14419"/>
                  </a:cubicBezTo>
                  <a:cubicBezTo>
                    <a:pt x="6264" y="14466"/>
                    <a:pt x="6466" y="14538"/>
                    <a:pt x="6692" y="14550"/>
                  </a:cubicBezTo>
                  <a:cubicBezTo>
                    <a:pt x="7264" y="14550"/>
                    <a:pt x="7835" y="14609"/>
                    <a:pt x="8407" y="14443"/>
                  </a:cubicBezTo>
                  <a:cubicBezTo>
                    <a:pt x="8692" y="14359"/>
                    <a:pt x="9002" y="14324"/>
                    <a:pt x="9264" y="14169"/>
                  </a:cubicBezTo>
                  <a:cubicBezTo>
                    <a:pt x="9347" y="14121"/>
                    <a:pt x="9431" y="14109"/>
                    <a:pt x="9502" y="14074"/>
                  </a:cubicBezTo>
                  <a:cubicBezTo>
                    <a:pt x="9824" y="14002"/>
                    <a:pt x="10097" y="13847"/>
                    <a:pt x="10359" y="13669"/>
                  </a:cubicBezTo>
                  <a:cubicBezTo>
                    <a:pt x="10609" y="13514"/>
                    <a:pt x="10859" y="13335"/>
                    <a:pt x="11109" y="13169"/>
                  </a:cubicBezTo>
                  <a:cubicBezTo>
                    <a:pt x="11395" y="12990"/>
                    <a:pt x="11645" y="12800"/>
                    <a:pt x="11824" y="12502"/>
                  </a:cubicBezTo>
                  <a:cubicBezTo>
                    <a:pt x="11871" y="12407"/>
                    <a:pt x="11967" y="12347"/>
                    <a:pt x="12026" y="12276"/>
                  </a:cubicBezTo>
                  <a:cubicBezTo>
                    <a:pt x="12145" y="12121"/>
                    <a:pt x="12276" y="11990"/>
                    <a:pt x="12360" y="11847"/>
                  </a:cubicBezTo>
                  <a:cubicBezTo>
                    <a:pt x="12657" y="11371"/>
                    <a:pt x="12955" y="10895"/>
                    <a:pt x="13241" y="10418"/>
                  </a:cubicBezTo>
                  <a:cubicBezTo>
                    <a:pt x="13372" y="10192"/>
                    <a:pt x="13455" y="9942"/>
                    <a:pt x="13455" y="9668"/>
                  </a:cubicBezTo>
                  <a:cubicBezTo>
                    <a:pt x="13455" y="9061"/>
                    <a:pt x="13467" y="8466"/>
                    <a:pt x="13467" y="7858"/>
                  </a:cubicBezTo>
                  <a:cubicBezTo>
                    <a:pt x="13467" y="7585"/>
                    <a:pt x="13455" y="7335"/>
                    <a:pt x="13348" y="7096"/>
                  </a:cubicBezTo>
                  <a:cubicBezTo>
                    <a:pt x="13288" y="6966"/>
                    <a:pt x="13276" y="6811"/>
                    <a:pt x="13241" y="6680"/>
                  </a:cubicBezTo>
                  <a:cubicBezTo>
                    <a:pt x="13217" y="6573"/>
                    <a:pt x="13217" y="6489"/>
                    <a:pt x="13169" y="6382"/>
                  </a:cubicBezTo>
                  <a:cubicBezTo>
                    <a:pt x="13062" y="6096"/>
                    <a:pt x="12943" y="5811"/>
                    <a:pt x="12824" y="5549"/>
                  </a:cubicBezTo>
                  <a:cubicBezTo>
                    <a:pt x="12800" y="5477"/>
                    <a:pt x="12753" y="5394"/>
                    <a:pt x="12693" y="5322"/>
                  </a:cubicBezTo>
                  <a:cubicBezTo>
                    <a:pt x="12395" y="4953"/>
                    <a:pt x="12098" y="4584"/>
                    <a:pt x="11752" y="4263"/>
                  </a:cubicBezTo>
                  <a:cubicBezTo>
                    <a:pt x="11586" y="4120"/>
                    <a:pt x="11443" y="3989"/>
                    <a:pt x="11229" y="3882"/>
                  </a:cubicBezTo>
                  <a:cubicBezTo>
                    <a:pt x="11109" y="3822"/>
                    <a:pt x="10978" y="3727"/>
                    <a:pt x="10895" y="3620"/>
                  </a:cubicBezTo>
                  <a:cubicBezTo>
                    <a:pt x="10693" y="3417"/>
                    <a:pt x="10443" y="3286"/>
                    <a:pt x="10193" y="3227"/>
                  </a:cubicBezTo>
                  <a:cubicBezTo>
                    <a:pt x="9835" y="3132"/>
                    <a:pt x="9490" y="3001"/>
                    <a:pt x="9121" y="2929"/>
                  </a:cubicBezTo>
                  <a:cubicBezTo>
                    <a:pt x="8526" y="2822"/>
                    <a:pt x="7942" y="2894"/>
                    <a:pt x="7347" y="2882"/>
                  </a:cubicBezTo>
                  <a:cubicBezTo>
                    <a:pt x="7288" y="2882"/>
                    <a:pt x="7240" y="2905"/>
                    <a:pt x="7180" y="2929"/>
                  </a:cubicBezTo>
                  <a:cubicBezTo>
                    <a:pt x="6704" y="3060"/>
                    <a:pt x="6442" y="2905"/>
                    <a:pt x="6228" y="2453"/>
                  </a:cubicBezTo>
                  <a:cubicBezTo>
                    <a:pt x="6049" y="1941"/>
                    <a:pt x="5859" y="1441"/>
                    <a:pt x="5454" y="10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767;p50">
              <a:extLst>
                <a:ext uri="{FF2B5EF4-FFF2-40B4-BE49-F238E27FC236}">
                  <a16:creationId xmlns:a16="http://schemas.microsoft.com/office/drawing/2014/main" id="{52FE964A-7CF2-4B44-91C4-6EBC04EBECC7}"/>
                </a:ext>
              </a:extLst>
            </p:cNvPr>
            <p:cNvSpPr/>
            <p:nvPr/>
          </p:nvSpPr>
          <p:spPr>
            <a:xfrm>
              <a:off x="4074300" y="2056625"/>
              <a:ext cx="106600" cy="160775"/>
            </a:xfrm>
            <a:custGeom>
              <a:avLst/>
              <a:gdLst/>
              <a:ahLst/>
              <a:cxnLst/>
              <a:rect l="l" t="t" r="r" b="b"/>
              <a:pathLst>
                <a:path w="4264" h="6431" extrusionOk="0">
                  <a:moveTo>
                    <a:pt x="2930" y="4239"/>
                  </a:moveTo>
                  <a:cubicBezTo>
                    <a:pt x="2573" y="4394"/>
                    <a:pt x="2215" y="4323"/>
                    <a:pt x="1870" y="4347"/>
                  </a:cubicBezTo>
                  <a:cubicBezTo>
                    <a:pt x="1549" y="4382"/>
                    <a:pt x="1215" y="4418"/>
                    <a:pt x="906" y="4454"/>
                  </a:cubicBezTo>
                  <a:cubicBezTo>
                    <a:pt x="894" y="4466"/>
                    <a:pt x="870" y="4478"/>
                    <a:pt x="870" y="4501"/>
                  </a:cubicBezTo>
                  <a:cubicBezTo>
                    <a:pt x="810" y="4942"/>
                    <a:pt x="775" y="5371"/>
                    <a:pt x="715" y="5823"/>
                  </a:cubicBezTo>
                  <a:cubicBezTo>
                    <a:pt x="691" y="5942"/>
                    <a:pt x="691" y="6061"/>
                    <a:pt x="668" y="6168"/>
                  </a:cubicBezTo>
                  <a:cubicBezTo>
                    <a:pt x="620" y="6323"/>
                    <a:pt x="489" y="6430"/>
                    <a:pt x="358" y="6418"/>
                  </a:cubicBezTo>
                  <a:cubicBezTo>
                    <a:pt x="203" y="6394"/>
                    <a:pt x="132" y="6311"/>
                    <a:pt x="84" y="6180"/>
                  </a:cubicBezTo>
                  <a:cubicBezTo>
                    <a:pt x="13" y="5918"/>
                    <a:pt x="1" y="5656"/>
                    <a:pt x="60" y="5406"/>
                  </a:cubicBezTo>
                  <a:cubicBezTo>
                    <a:pt x="120" y="5144"/>
                    <a:pt x="144" y="4894"/>
                    <a:pt x="132" y="4632"/>
                  </a:cubicBezTo>
                  <a:cubicBezTo>
                    <a:pt x="132" y="4573"/>
                    <a:pt x="132" y="4513"/>
                    <a:pt x="144" y="4454"/>
                  </a:cubicBezTo>
                  <a:cubicBezTo>
                    <a:pt x="298" y="3727"/>
                    <a:pt x="394" y="2977"/>
                    <a:pt x="656" y="2263"/>
                  </a:cubicBezTo>
                  <a:cubicBezTo>
                    <a:pt x="715" y="2084"/>
                    <a:pt x="751" y="1906"/>
                    <a:pt x="810" y="1727"/>
                  </a:cubicBezTo>
                  <a:cubicBezTo>
                    <a:pt x="953" y="1275"/>
                    <a:pt x="1072" y="846"/>
                    <a:pt x="1203" y="406"/>
                  </a:cubicBezTo>
                  <a:cubicBezTo>
                    <a:pt x="1227" y="298"/>
                    <a:pt x="1322" y="203"/>
                    <a:pt x="1406" y="132"/>
                  </a:cubicBezTo>
                  <a:cubicBezTo>
                    <a:pt x="1549" y="13"/>
                    <a:pt x="1703" y="1"/>
                    <a:pt x="1846" y="132"/>
                  </a:cubicBezTo>
                  <a:cubicBezTo>
                    <a:pt x="1965" y="239"/>
                    <a:pt x="2061" y="358"/>
                    <a:pt x="2156" y="489"/>
                  </a:cubicBezTo>
                  <a:cubicBezTo>
                    <a:pt x="2287" y="679"/>
                    <a:pt x="2418" y="858"/>
                    <a:pt x="2525" y="1072"/>
                  </a:cubicBezTo>
                  <a:cubicBezTo>
                    <a:pt x="2942" y="1858"/>
                    <a:pt x="3346" y="2668"/>
                    <a:pt x="3656" y="3501"/>
                  </a:cubicBezTo>
                  <a:cubicBezTo>
                    <a:pt x="3704" y="3620"/>
                    <a:pt x="3716" y="3751"/>
                    <a:pt x="3763" y="3870"/>
                  </a:cubicBezTo>
                  <a:cubicBezTo>
                    <a:pt x="3811" y="4013"/>
                    <a:pt x="3846" y="4180"/>
                    <a:pt x="3906" y="4311"/>
                  </a:cubicBezTo>
                  <a:cubicBezTo>
                    <a:pt x="4049" y="4585"/>
                    <a:pt x="4120" y="4847"/>
                    <a:pt x="4180" y="5132"/>
                  </a:cubicBezTo>
                  <a:cubicBezTo>
                    <a:pt x="4192" y="5240"/>
                    <a:pt x="4227" y="5323"/>
                    <a:pt x="4239" y="5430"/>
                  </a:cubicBezTo>
                  <a:cubicBezTo>
                    <a:pt x="4251" y="5525"/>
                    <a:pt x="4263" y="5597"/>
                    <a:pt x="4263" y="5680"/>
                  </a:cubicBezTo>
                  <a:cubicBezTo>
                    <a:pt x="4263" y="5906"/>
                    <a:pt x="4132" y="6073"/>
                    <a:pt x="3930" y="6121"/>
                  </a:cubicBezTo>
                  <a:cubicBezTo>
                    <a:pt x="3727" y="6156"/>
                    <a:pt x="3549" y="6073"/>
                    <a:pt x="3465" y="5882"/>
                  </a:cubicBezTo>
                  <a:cubicBezTo>
                    <a:pt x="3406" y="5728"/>
                    <a:pt x="3335" y="5585"/>
                    <a:pt x="3311" y="5430"/>
                  </a:cubicBezTo>
                  <a:cubicBezTo>
                    <a:pt x="3287" y="5013"/>
                    <a:pt x="3108" y="4656"/>
                    <a:pt x="2930" y="4239"/>
                  </a:cubicBezTo>
                  <a:close/>
                  <a:moveTo>
                    <a:pt x="2692" y="3346"/>
                  </a:moveTo>
                  <a:cubicBezTo>
                    <a:pt x="2453" y="2680"/>
                    <a:pt x="2108" y="2025"/>
                    <a:pt x="1763" y="1382"/>
                  </a:cubicBezTo>
                  <a:cubicBezTo>
                    <a:pt x="1751" y="1346"/>
                    <a:pt x="1691" y="1322"/>
                    <a:pt x="1632" y="1263"/>
                  </a:cubicBezTo>
                  <a:cubicBezTo>
                    <a:pt x="1453" y="1894"/>
                    <a:pt x="1287" y="2489"/>
                    <a:pt x="1144" y="3085"/>
                  </a:cubicBezTo>
                  <a:cubicBezTo>
                    <a:pt x="1108" y="3192"/>
                    <a:pt x="1084" y="3311"/>
                    <a:pt x="1084" y="3430"/>
                  </a:cubicBezTo>
                  <a:cubicBezTo>
                    <a:pt x="1060" y="3501"/>
                    <a:pt x="1084" y="3585"/>
                    <a:pt x="1096" y="3644"/>
                  </a:cubicBezTo>
                  <a:cubicBezTo>
                    <a:pt x="1156" y="3668"/>
                    <a:pt x="1179" y="3668"/>
                    <a:pt x="1215" y="3668"/>
                  </a:cubicBezTo>
                  <a:cubicBezTo>
                    <a:pt x="1596" y="3585"/>
                    <a:pt x="2001" y="3513"/>
                    <a:pt x="2406" y="3513"/>
                  </a:cubicBezTo>
                  <a:cubicBezTo>
                    <a:pt x="2501" y="3513"/>
                    <a:pt x="2596" y="3466"/>
                    <a:pt x="2692" y="3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768;p50">
            <a:extLst>
              <a:ext uri="{FF2B5EF4-FFF2-40B4-BE49-F238E27FC236}">
                <a16:creationId xmlns:a16="http://schemas.microsoft.com/office/drawing/2014/main" id="{AA6F3C56-ED76-492D-AF10-14ED59AAE5AD}"/>
              </a:ext>
            </a:extLst>
          </p:cNvPr>
          <p:cNvGrpSpPr/>
          <p:nvPr/>
        </p:nvGrpSpPr>
        <p:grpSpPr>
          <a:xfrm rot="-900009">
            <a:off x="11474419" y="4138313"/>
            <a:ext cx="521749" cy="350888"/>
            <a:chOff x="6429375" y="2405775"/>
            <a:chExt cx="528050" cy="355125"/>
          </a:xfrm>
        </p:grpSpPr>
        <p:sp>
          <p:nvSpPr>
            <p:cNvPr id="23" name="Google Shape;769;p50">
              <a:extLst>
                <a:ext uri="{FF2B5EF4-FFF2-40B4-BE49-F238E27FC236}">
                  <a16:creationId xmlns:a16="http://schemas.microsoft.com/office/drawing/2014/main" id="{A2EF2018-AF0F-4D6F-A91F-10050AF232B9}"/>
                </a:ext>
              </a:extLst>
            </p:cNvPr>
            <p:cNvSpPr/>
            <p:nvPr/>
          </p:nvSpPr>
          <p:spPr>
            <a:xfrm>
              <a:off x="6499025" y="2449250"/>
              <a:ext cx="219100" cy="294700"/>
            </a:xfrm>
            <a:custGeom>
              <a:avLst/>
              <a:gdLst/>
              <a:ahLst/>
              <a:cxnLst/>
              <a:rect l="l" t="t" r="r" b="b"/>
              <a:pathLst>
                <a:path w="8764" h="11788" extrusionOk="0">
                  <a:moveTo>
                    <a:pt x="8680" y="0"/>
                  </a:moveTo>
                  <a:cubicBezTo>
                    <a:pt x="8680" y="357"/>
                    <a:pt x="8692" y="619"/>
                    <a:pt x="8680" y="893"/>
                  </a:cubicBezTo>
                  <a:cubicBezTo>
                    <a:pt x="8382" y="4489"/>
                    <a:pt x="8763" y="8108"/>
                    <a:pt x="8596" y="11787"/>
                  </a:cubicBezTo>
                  <a:cubicBezTo>
                    <a:pt x="8358" y="11692"/>
                    <a:pt x="8203" y="11632"/>
                    <a:pt x="8049" y="11573"/>
                  </a:cubicBezTo>
                  <a:cubicBezTo>
                    <a:pt x="7108" y="11144"/>
                    <a:pt x="6179" y="10716"/>
                    <a:pt x="5227" y="10299"/>
                  </a:cubicBezTo>
                  <a:cubicBezTo>
                    <a:pt x="4048" y="9775"/>
                    <a:pt x="2858" y="9287"/>
                    <a:pt x="1667" y="8775"/>
                  </a:cubicBezTo>
                  <a:cubicBezTo>
                    <a:pt x="1215" y="8585"/>
                    <a:pt x="786" y="8346"/>
                    <a:pt x="333" y="8156"/>
                  </a:cubicBezTo>
                  <a:cubicBezTo>
                    <a:pt x="83" y="8049"/>
                    <a:pt x="0" y="7870"/>
                    <a:pt x="0" y="7608"/>
                  </a:cubicBezTo>
                  <a:cubicBezTo>
                    <a:pt x="12" y="6775"/>
                    <a:pt x="24" y="5918"/>
                    <a:pt x="24" y="5072"/>
                  </a:cubicBezTo>
                  <a:cubicBezTo>
                    <a:pt x="24" y="4763"/>
                    <a:pt x="143" y="4572"/>
                    <a:pt x="405" y="4405"/>
                  </a:cubicBezTo>
                  <a:cubicBezTo>
                    <a:pt x="1060" y="4001"/>
                    <a:pt x="1691" y="3596"/>
                    <a:pt x="2334" y="3179"/>
                  </a:cubicBezTo>
                  <a:cubicBezTo>
                    <a:pt x="4179" y="1988"/>
                    <a:pt x="6144" y="1036"/>
                    <a:pt x="8156" y="143"/>
                  </a:cubicBezTo>
                  <a:cubicBezTo>
                    <a:pt x="8275" y="107"/>
                    <a:pt x="8406" y="72"/>
                    <a:pt x="86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770;p50">
              <a:extLst>
                <a:ext uri="{FF2B5EF4-FFF2-40B4-BE49-F238E27FC236}">
                  <a16:creationId xmlns:a16="http://schemas.microsoft.com/office/drawing/2014/main" id="{8A009F93-A27A-4568-96AA-894F58E565BE}"/>
                </a:ext>
              </a:extLst>
            </p:cNvPr>
            <p:cNvSpPr/>
            <p:nvPr/>
          </p:nvSpPr>
          <p:spPr>
            <a:xfrm>
              <a:off x="6440675" y="2537350"/>
              <a:ext cx="48550" cy="146175"/>
            </a:xfrm>
            <a:custGeom>
              <a:avLst/>
              <a:gdLst/>
              <a:ahLst/>
              <a:cxnLst/>
              <a:rect l="l" t="t" r="r" b="b"/>
              <a:pathLst>
                <a:path w="1942" h="5847" extrusionOk="0">
                  <a:moveTo>
                    <a:pt x="1917" y="3334"/>
                  </a:moveTo>
                  <a:lnTo>
                    <a:pt x="1917" y="5215"/>
                  </a:lnTo>
                  <a:cubicBezTo>
                    <a:pt x="1917" y="5715"/>
                    <a:pt x="1846" y="5811"/>
                    <a:pt x="1346" y="5823"/>
                  </a:cubicBezTo>
                  <a:cubicBezTo>
                    <a:pt x="36" y="5846"/>
                    <a:pt x="191" y="5751"/>
                    <a:pt x="131" y="4739"/>
                  </a:cubicBezTo>
                  <a:cubicBezTo>
                    <a:pt x="72" y="3787"/>
                    <a:pt x="24" y="2834"/>
                    <a:pt x="12" y="1858"/>
                  </a:cubicBezTo>
                  <a:cubicBezTo>
                    <a:pt x="0" y="1477"/>
                    <a:pt x="72" y="1084"/>
                    <a:pt x="120" y="703"/>
                  </a:cubicBezTo>
                  <a:cubicBezTo>
                    <a:pt x="120" y="655"/>
                    <a:pt x="131" y="631"/>
                    <a:pt x="131" y="584"/>
                  </a:cubicBezTo>
                  <a:cubicBezTo>
                    <a:pt x="191" y="310"/>
                    <a:pt x="381" y="274"/>
                    <a:pt x="608" y="238"/>
                  </a:cubicBezTo>
                  <a:cubicBezTo>
                    <a:pt x="977" y="191"/>
                    <a:pt x="1370" y="0"/>
                    <a:pt x="1739" y="250"/>
                  </a:cubicBezTo>
                  <a:cubicBezTo>
                    <a:pt x="1810" y="298"/>
                    <a:pt x="1810" y="465"/>
                    <a:pt x="1822" y="584"/>
                  </a:cubicBezTo>
                  <a:cubicBezTo>
                    <a:pt x="1870" y="1501"/>
                    <a:pt x="1917" y="2417"/>
                    <a:pt x="1941" y="3334"/>
                  </a:cubicBezTo>
                  <a:cubicBezTo>
                    <a:pt x="1929" y="3322"/>
                    <a:pt x="1929" y="3334"/>
                    <a:pt x="1917" y="3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771;p50">
              <a:extLst>
                <a:ext uri="{FF2B5EF4-FFF2-40B4-BE49-F238E27FC236}">
                  <a16:creationId xmlns:a16="http://schemas.microsoft.com/office/drawing/2014/main" id="{90F5B0EE-CBB8-454D-A7C8-237C822446B1}"/>
                </a:ext>
              </a:extLst>
            </p:cNvPr>
            <p:cNvSpPr/>
            <p:nvPr/>
          </p:nvSpPr>
          <p:spPr>
            <a:xfrm>
              <a:off x="6837450" y="2423950"/>
              <a:ext cx="104800" cy="314350"/>
            </a:xfrm>
            <a:custGeom>
              <a:avLst/>
              <a:gdLst/>
              <a:ahLst/>
              <a:cxnLst/>
              <a:rect l="l" t="t" r="r" b="b"/>
              <a:pathLst>
                <a:path w="4192" h="12574" extrusionOk="0">
                  <a:moveTo>
                    <a:pt x="358" y="11680"/>
                  </a:moveTo>
                  <a:cubicBezTo>
                    <a:pt x="453" y="11513"/>
                    <a:pt x="560" y="11359"/>
                    <a:pt x="643" y="11192"/>
                  </a:cubicBezTo>
                  <a:cubicBezTo>
                    <a:pt x="1013" y="10573"/>
                    <a:pt x="1239" y="9906"/>
                    <a:pt x="1286" y="9192"/>
                  </a:cubicBezTo>
                  <a:cubicBezTo>
                    <a:pt x="1370" y="7632"/>
                    <a:pt x="1453" y="6060"/>
                    <a:pt x="1048" y="4524"/>
                  </a:cubicBezTo>
                  <a:cubicBezTo>
                    <a:pt x="834" y="3739"/>
                    <a:pt x="512" y="2977"/>
                    <a:pt x="179" y="2215"/>
                  </a:cubicBezTo>
                  <a:cubicBezTo>
                    <a:pt x="0" y="1810"/>
                    <a:pt x="36" y="1512"/>
                    <a:pt x="346" y="1215"/>
                  </a:cubicBezTo>
                  <a:cubicBezTo>
                    <a:pt x="691" y="893"/>
                    <a:pt x="1013" y="560"/>
                    <a:pt x="1346" y="226"/>
                  </a:cubicBezTo>
                  <a:cubicBezTo>
                    <a:pt x="1572" y="0"/>
                    <a:pt x="1775" y="48"/>
                    <a:pt x="2013" y="202"/>
                  </a:cubicBezTo>
                  <a:cubicBezTo>
                    <a:pt x="2715" y="714"/>
                    <a:pt x="3072" y="1453"/>
                    <a:pt x="3334" y="2227"/>
                  </a:cubicBezTo>
                  <a:cubicBezTo>
                    <a:pt x="3989" y="4120"/>
                    <a:pt x="4191" y="6072"/>
                    <a:pt x="3977" y="8061"/>
                  </a:cubicBezTo>
                  <a:cubicBezTo>
                    <a:pt x="3846" y="9251"/>
                    <a:pt x="3513" y="10359"/>
                    <a:pt x="2941" y="11394"/>
                  </a:cubicBezTo>
                  <a:cubicBezTo>
                    <a:pt x="2727" y="11775"/>
                    <a:pt x="2429" y="12097"/>
                    <a:pt x="2167" y="12430"/>
                  </a:cubicBezTo>
                  <a:cubicBezTo>
                    <a:pt x="2084" y="12514"/>
                    <a:pt x="1905" y="12573"/>
                    <a:pt x="1810" y="12549"/>
                  </a:cubicBezTo>
                  <a:cubicBezTo>
                    <a:pt x="1298" y="12383"/>
                    <a:pt x="751" y="12204"/>
                    <a:pt x="358" y="1168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772;p50">
              <a:extLst>
                <a:ext uri="{FF2B5EF4-FFF2-40B4-BE49-F238E27FC236}">
                  <a16:creationId xmlns:a16="http://schemas.microsoft.com/office/drawing/2014/main" id="{975232C6-6E6E-43B1-9A07-8E0593F7D052}"/>
                </a:ext>
              </a:extLst>
            </p:cNvPr>
            <p:cNvSpPr/>
            <p:nvPr/>
          </p:nvSpPr>
          <p:spPr>
            <a:xfrm>
              <a:off x="6760950" y="2507875"/>
              <a:ext cx="71750" cy="185775"/>
            </a:xfrm>
            <a:custGeom>
              <a:avLst/>
              <a:gdLst/>
              <a:ahLst/>
              <a:cxnLst/>
              <a:rect l="l" t="t" r="r" b="b"/>
              <a:pathLst>
                <a:path w="2870" h="7431" extrusionOk="0">
                  <a:moveTo>
                    <a:pt x="1203" y="1"/>
                  </a:moveTo>
                  <a:cubicBezTo>
                    <a:pt x="2525" y="1191"/>
                    <a:pt x="2870" y="5918"/>
                    <a:pt x="1775" y="7430"/>
                  </a:cubicBezTo>
                  <a:cubicBezTo>
                    <a:pt x="1239" y="7371"/>
                    <a:pt x="822" y="7037"/>
                    <a:pt x="417" y="6704"/>
                  </a:cubicBezTo>
                  <a:cubicBezTo>
                    <a:pt x="132" y="6454"/>
                    <a:pt x="251" y="6120"/>
                    <a:pt x="298" y="5811"/>
                  </a:cubicBezTo>
                  <a:cubicBezTo>
                    <a:pt x="429" y="4882"/>
                    <a:pt x="441" y="3977"/>
                    <a:pt x="298" y="3061"/>
                  </a:cubicBezTo>
                  <a:cubicBezTo>
                    <a:pt x="227" y="2596"/>
                    <a:pt x="191" y="2120"/>
                    <a:pt x="84" y="1656"/>
                  </a:cubicBezTo>
                  <a:cubicBezTo>
                    <a:pt x="1" y="1275"/>
                    <a:pt x="120" y="953"/>
                    <a:pt x="382" y="703"/>
                  </a:cubicBezTo>
                  <a:cubicBezTo>
                    <a:pt x="644" y="477"/>
                    <a:pt x="905" y="263"/>
                    <a:pt x="12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773;p50">
              <a:extLst>
                <a:ext uri="{FF2B5EF4-FFF2-40B4-BE49-F238E27FC236}">
                  <a16:creationId xmlns:a16="http://schemas.microsoft.com/office/drawing/2014/main" id="{7FEFB4FC-E681-4816-92A3-43501ECE5AAF}"/>
                </a:ext>
              </a:extLst>
            </p:cNvPr>
            <p:cNvSpPr/>
            <p:nvPr/>
          </p:nvSpPr>
          <p:spPr>
            <a:xfrm>
              <a:off x="6429375" y="2433475"/>
              <a:ext cx="300950" cy="327425"/>
            </a:xfrm>
            <a:custGeom>
              <a:avLst/>
              <a:gdLst/>
              <a:ahLst/>
              <a:cxnLst/>
              <a:rect l="l" t="t" r="r" b="b"/>
              <a:pathLst>
                <a:path w="12038" h="13097" extrusionOk="0">
                  <a:moveTo>
                    <a:pt x="12013" y="679"/>
                  </a:moveTo>
                  <a:cubicBezTo>
                    <a:pt x="12013" y="405"/>
                    <a:pt x="12002" y="214"/>
                    <a:pt x="11882" y="95"/>
                  </a:cubicBezTo>
                  <a:cubicBezTo>
                    <a:pt x="11823" y="36"/>
                    <a:pt x="11728" y="0"/>
                    <a:pt x="11644" y="0"/>
                  </a:cubicBezTo>
                  <a:cubicBezTo>
                    <a:pt x="11525" y="0"/>
                    <a:pt x="11382" y="48"/>
                    <a:pt x="11180" y="143"/>
                  </a:cubicBezTo>
                  <a:cubicBezTo>
                    <a:pt x="10870" y="286"/>
                    <a:pt x="10549" y="417"/>
                    <a:pt x="10239" y="572"/>
                  </a:cubicBezTo>
                  <a:cubicBezTo>
                    <a:pt x="9882" y="738"/>
                    <a:pt x="9513" y="917"/>
                    <a:pt x="9156" y="1072"/>
                  </a:cubicBezTo>
                  <a:cubicBezTo>
                    <a:pt x="7596" y="1774"/>
                    <a:pt x="6060" y="2619"/>
                    <a:pt x="4465" y="3679"/>
                  </a:cubicBezTo>
                  <a:cubicBezTo>
                    <a:pt x="3989" y="3989"/>
                    <a:pt x="3500" y="4322"/>
                    <a:pt x="2917" y="4513"/>
                  </a:cubicBezTo>
                  <a:cubicBezTo>
                    <a:pt x="2917" y="4501"/>
                    <a:pt x="2917" y="4501"/>
                    <a:pt x="2905" y="4489"/>
                  </a:cubicBezTo>
                  <a:cubicBezTo>
                    <a:pt x="2869" y="4382"/>
                    <a:pt x="2846" y="4286"/>
                    <a:pt x="2846" y="4203"/>
                  </a:cubicBezTo>
                  <a:cubicBezTo>
                    <a:pt x="2834" y="3834"/>
                    <a:pt x="2631" y="3631"/>
                    <a:pt x="2298" y="3631"/>
                  </a:cubicBezTo>
                  <a:lnTo>
                    <a:pt x="2191" y="3631"/>
                  </a:lnTo>
                  <a:lnTo>
                    <a:pt x="1976" y="3667"/>
                  </a:lnTo>
                  <a:cubicBezTo>
                    <a:pt x="1655" y="3691"/>
                    <a:pt x="1298" y="3739"/>
                    <a:pt x="964" y="3786"/>
                  </a:cubicBezTo>
                  <a:cubicBezTo>
                    <a:pt x="250" y="3893"/>
                    <a:pt x="191" y="3965"/>
                    <a:pt x="119" y="4679"/>
                  </a:cubicBezTo>
                  <a:cubicBezTo>
                    <a:pt x="60" y="5239"/>
                    <a:pt x="0" y="5989"/>
                    <a:pt x="12" y="6739"/>
                  </a:cubicBezTo>
                  <a:cubicBezTo>
                    <a:pt x="24" y="7441"/>
                    <a:pt x="60" y="8156"/>
                    <a:pt x="107" y="8846"/>
                  </a:cubicBezTo>
                  <a:cubicBezTo>
                    <a:pt x="119" y="9192"/>
                    <a:pt x="131" y="9513"/>
                    <a:pt x="143" y="9858"/>
                  </a:cubicBezTo>
                  <a:cubicBezTo>
                    <a:pt x="167" y="10323"/>
                    <a:pt x="476" y="10442"/>
                    <a:pt x="714" y="10454"/>
                  </a:cubicBezTo>
                  <a:cubicBezTo>
                    <a:pt x="905" y="10466"/>
                    <a:pt x="1095" y="10478"/>
                    <a:pt x="1298" y="10478"/>
                  </a:cubicBezTo>
                  <a:cubicBezTo>
                    <a:pt x="1560" y="10501"/>
                    <a:pt x="1845" y="10513"/>
                    <a:pt x="2107" y="10525"/>
                  </a:cubicBezTo>
                  <a:lnTo>
                    <a:pt x="2203" y="10525"/>
                  </a:lnTo>
                  <a:cubicBezTo>
                    <a:pt x="2619" y="10525"/>
                    <a:pt x="2727" y="10382"/>
                    <a:pt x="2846" y="9978"/>
                  </a:cubicBezTo>
                  <a:cubicBezTo>
                    <a:pt x="2881" y="9811"/>
                    <a:pt x="2917" y="9632"/>
                    <a:pt x="2965" y="9454"/>
                  </a:cubicBezTo>
                  <a:cubicBezTo>
                    <a:pt x="2965" y="9430"/>
                    <a:pt x="2977" y="9394"/>
                    <a:pt x="2977" y="9346"/>
                  </a:cubicBezTo>
                  <a:lnTo>
                    <a:pt x="3703" y="9644"/>
                  </a:lnTo>
                  <a:cubicBezTo>
                    <a:pt x="4393" y="9930"/>
                    <a:pt x="5072" y="10228"/>
                    <a:pt x="5763" y="10513"/>
                  </a:cubicBezTo>
                  <a:lnTo>
                    <a:pt x="6156" y="10692"/>
                  </a:lnTo>
                  <a:cubicBezTo>
                    <a:pt x="6965" y="11037"/>
                    <a:pt x="7799" y="11394"/>
                    <a:pt x="8620" y="11752"/>
                  </a:cubicBezTo>
                  <a:cubicBezTo>
                    <a:pt x="9275" y="12049"/>
                    <a:pt x="9930" y="12347"/>
                    <a:pt x="10561" y="12644"/>
                  </a:cubicBezTo>
                  <a:cubicBezTo>
                    <a:pt x="10859" y="12775"/>
                    <a:pt x="11156" y="12918"/>
                    <a:pt x="11478" y="13061"/>
                  </a:cubicBezTo>
                  <a:lnTo>
                    <a:pt x="11573" y="13097"/>
                  </a:lnTo>
                  <a:lnTo>
                    <a:pt x="11656" y="13025"/>
                  </a:lnTo>
                  <a:cubicBezTo>
                    <a:pt x="11990" y="12668"/>
                    <a:pt x="12037" y="12299"/>
                    <a:pt x="12025" y="11942"/>
                  </a:cubicBezTo>
                  <a:lnTo>
                    <a:pt x="11990" y="9073"/>
                  </a:lnTo>
                  <a:cubicBezTo>
                    <a:pt x="11990" y="8823"/>
                    <a:pt x="11978" y="8596"/>
                    <a:pt x="11978" y="8358"/>
                  </a:cubicBezTo>
                  <a:cubicBezTo>
                    <a:pt x="11966" y="7834"/>
                    <a:pt x="11966" y="7311"/>
                    <a:pt x="11966" y="6787"/>
                  </a:cubicBezTo>
                  <a:lnTo>
                    <a:pt x="12013" y="3536"/>
                  </a:lnTo>
                  <a:cubicBezTo>
                    <a:pt x="11978" y="2560"/>
                    <a:pt x="12002" y="1607"/>
                    <a:pt x="12013" y="679"/>
                  </a:cubicBezTo>
                  <a:close/>
                  <a:moveTo>
                    <a:pt x="3191" y="8632"/>
                  </a:moveTo>
                  <a:cubicBezTo>
                    <a:pt x="2988" y="8549"/>
                    <a:pt x="2929" y="8442"/>
                    <a:pt x="2929" y="8215"/>
                  </a:cubicBezTo>
                  <a:cubicBezTo>
                    <a:pt x="2965" y="7227"/>
                    <a:pt x="2965" y="6418"/>
                    <a:pt x="2965" y="5691"/>
                  </a:cubicBezTo>
                  <a:cubicBezTo>
                    <a:pt x="2965" y="5441"/>
                    <a:pt x="3048" y="5275"/>
                    <a:pt x="3262" y="5144"/>
                  </a:cubicBezTo>
                  <a:cubicBezTo>
                    <a:pt x="3905" y="4739"/>
                    <a:pt x="4560" y="4334"/>
                    <a:pt x="5191" y="3917"/>
                  </a:cubicBezTo>
                  <a:cubicBezTo>
                    <a:pt x="7120" y="2679"/>
                    <a:pt x="9204" y="1703"/>
                    <a:pt x="10989" y="893"/>
                  </a:cubicBezTo>
                  <a:cubicBezTo>
                    <a:pt x="11049" y="869"/>
                    <a:pt x="11120" y="857"/>
                    <a:pt x="11240" y="822"/>
                  </a:cubicBezTo>
                  <a:cubicBezTo>
                    <a:pt x="11251" y="822"/>
                    <a:pt x="11287" y="810"/>
                    <a:pt x="11299" y="810"/>
                  </a:cubicBezTo>
                  <a:lnTo>
                    <a:pt x="11299" y="953"/>
                  </a:lnTo>
                  <a:lnTo>
                    <a:pt x="11299" y="1512"/>
                  </a:lnTo>
                  <a:cubicBezTo>
                    <a:pt x="11132" y="3536"/>
                    <a:pt x="11180" y="5596"/>
                    <a:pt x="11228" y="7596"/>
                  </a:cubicBezTo>
                  <a:cubicBezTo>
                    <a:pt x="11251" y="9096"/>
                    <a:pt x="11299" y="10656"/>
                    <a:pt x="11240" y="12204"/>
                  </a:cubicBezTo>
                  <a:cubicBezTo>
                    <a:pt x="11228" y="12204"/>
                    <a:pt x="11204" y="12192"/>
                    <a:pt x="11192" y="12192"/>
                  </a:cubicBezTo>
                  <a:cubicBezTo>
                    <a:pt x="11073" y="12144"/>
                    <a:pt x="10966" y="12121"/>
                    <a:pt x="10882" y="12073"/>
                  </a:cubicBezTo>
                  <a:cubicBezTo>
                    <a:pt x="10537" y="11918"/>
                    <a:pt x="10192" y="11763"/>
                    <a:pt x="9870" y="11609"/>
                  </a:cubicBezTo>
                  <a:cubicBezTo>
                    <a:pt x="9275" y="11347"/>
                    <a:pt x="8668" y="11061"/>
                    <a:pt x="8049" y="10787"/>
                  </a:cubicBezTo>
                  <a:cubicBezTo>
                    <a:pt x="7394" y="10513"/>
                    <a:pt x="6739" y="10228"/>
                    <a:pt x="6108" y="9954"/>
                  </a:cubicBezTo>
                  <a:cubicBezTo>
                    <a:pt x="5572" y="9739"/>
                    <a:pt x="5036" y="9513"/>
                    <a:pt x="4501" y="9275"/>
                  </a:cubicBezTo>
                  <a:cubicBezTo>
                    <a:pt x="4262" y="9168"/>
                    <a:pt x="4036" y="9061"/>
                    <a:pt x="3798" y="8942"/>
                  </a:cubicBezTo>
                  <a:cubicBezTo>
                    <a:pt x="3620" y="8846"/>
                    <a:pt x="3393" y="8739"/>
                    <a:pt x="3191" y="8632"/>
                  </a:cubicBezTo>
                  <a:close/>
                  <a:moveTo>
                    <a:pt x="1488" y="9823"/>
                  </a:moveTo>
                  <a:cubicBezTo>
                    <a:pt x="774" y="9823"/>
                    <a:pt x="774" y="9811"/>
                    <a:pt x="750" y="9168"/>
                  </a:cubicBezTo>
                  <a:cubicBezTo>
                    <a:pt x="750" y="9085"/>
                    <a:pt x="726" y="8989"/>
                    <a:pt x="726" y="8894"/>
                  </a:cubicBezTo>
                  <a:cubicBezTo>
                    <a:pt x="667" y="7965"/>
                    <a:pt x="631" y="7001"/>
                    <a:pt x="607" y="6037"/>
                  </a:cubicBezTo>
                  <a:cubicBezTo>
                    <a:pt x="607" y="5775"/>
                    <a:pt x="643" y="5513"/>
                    <a:pt x="667" y="5239"/>
                  </a:cubicBezTo>
                  <a:lnTo>
                    <a:pt x="714" y="4882"/>
                  </a:lnTo>
                  <a:cubicBezTo>
                    <a:pt x="714" y="4858"/>
                    <a:pt x="726" y="4822"/>
                    <a:pt x="726" y="4786"/>
                  </a:cubicBezTo>
                  <a:cubicBezTo>
                    <a:pt x="762" y="4632"/>
                    <a:pt x="833" y="4584"/>
                    <a:pt x="1072" y="4560"/>
                  </a:cubicBezTo>
                  <a:cubicBezTo>
                    <a:pt x="1179" y="4548"/>
                    <a:pt x="1286" y="4524"/>
                    <a:pt x="1381" y="4501"/>
                  </a:cubicBezTo>
                  <a:cubicBezTo>
                    <a:pt x="1524" y="4465"/>
                    <a:pt x="1655" y="4441"/>
                    <a:pt x="1774" y="4441"/>
                  </a:cubicBezTo>
                  <a:cubicBezTo>
                    <a:pt x="1893" y="4441"/>
                    <a:pt x="2000" y="4465"/>
                    <a:pt x="2096" y="4524"/>
                  </a:cubicBezTo>
                  <a:cubicBezTo>
                    <a:pt x="2107" y="4572"/>
                    <a:pt x="2131" y="4703"/>
                    <a:pt x="2131" y="4751"/>
                  </a:cubicBezTo>
                  <a:cubicBezTo>
                    <a:pt x="2155" y="5465"/>
                    <a:pt x="2191" y="6168"/>
                    <a:pt x="2215" y="6882"/>
                  </a:cubicBezTo>
                  <a:lnTo>
                    <a:pt x="2226" y="7358"/>
                  </a:lnTo>
                  <a:lnTo>
                    <a:pt x="2203" y="7358"/>
                  </a:lnTo>
                  <a:lnTo>
                    <a:pt x="2203" y="9382"/>
                  </a:lnTo>
                  <a:cubicBezTo>
                    <a:pt x="2203" y="9811"/>
                    <a:pt x="2191" y="9823"/>
                    <a:pt x="1786" y="9847"/>
                  </a:cubicBezTo>
                  <a:cubicBezTo>
                    <a:pt x="1679" y="9823"/>
                    <a:pt x="1584" y="9823"/>
                    <a:pt x="1488" y="98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774;p50">
              <a:extLst>
                <a:ext uri="{FF2B5EF4-FFF2-40B4-BE49-F238E27FC236}">
                  <a16:creationId xmlns:a16="http://schemas.microsoft.com/office/drawing/2014/main" id="{250001AA-B521-4648-80E5-9D009828D26A}"/>
                </a:ext>
              </a:extLst>
            </p:cNvPr>
            <p:cNvSpPr/>
            <p:nvPr/>
          </p:nvSpPr>
          <p:spPr>
            <a:xfrm>
              <a:off x="6821075" y="2405775"/>
              <a:ext cx="136350" cy="354250"/>
            </a:xfrm>
            <a:custGeom>
              <a:avLst/>
              <a:gdLst/>
              <a:ahLst/>
              <a:cxnLst/>
              <a:rect l="l" t="t" r="r" b="b"/>
              <a:pathLst>
                <a:path w="5454" h="14170" extrusionOk="0">
                  <a:moveTo>
                    <a:pt x="5061" y="4478"/>
                  </a:moveTo>
                  <a:cubicBezTo>
                    <a:pt x="4823" y="3287"/>
                    <a:pt x="4454" y="2275"/>
                    <a:pt x="3930" y="1346"/>
                  </a:cubicBezTo>
                  <a:cubicBezTo>
                    <a:pt x="3620" y="799"/>
                    <a:pt x="3156" y="429"/>
                    <a:pt x="2739" y="144"/>
                  </a:cubicBezTo>
                  <a:cubicBezTo>
                    <a:pt x="2596" y="37"/>
                    <a:pt x="2465" y="1"/>
                    <a:pt x="2322" y="1"/>
                  </a:cubicBezTo>
                  <a:cubicBezTo>
                    <a:pt x="2191" y="1"/>
                    <a:pt x="2072" y="60"/>
                    <a:pt x="1965" y="144"/>
                  </a:cubicBezTo>
                  <a:cubicBezTo>
                    <a:pt x="1822" y="310"/>
                    <a:pt x="1644" y="453"/>
                    <a:pt x="1489" y="608"/>
                  </a:cubicBezTo>
                  <a:cubicBezTo>
                    <a:pt x="1001" y="1072"/>
                    <a:pt x="501" y="1549"/>
                    <a:pt x="144" y="2168"/>
                  </a:cubicBezTo>
                  <a:cubicBezTo>
                    <a:pt x="48" y="2323"/>
                    <a:pt x="1" y="2561"/>
                    <a:pt x="84" y="2715"/>
                  </a:cubicBezTo>
                  <a:cubicBezTo>
                    <a:pt x="179" y="2954"/>
                    <a:pt x="286" y="3192"/>
                    <a:pt x="405" y="3418"/>
                  </a:cubicBezTo>
                  <a:cubicBezTo>
                    <a:pt x="513" y="3632"/>
                    <a:pt x="620" y="3835"/>
                    <a:pt x="703" y="4049"/>
                  </a:cubicBezTo>
                  <a:cubicBezTo>
                    <a:pt x="1156" y="5097"/>
                    <a:pt x="1370" y="6013"/>
                    <a:pt x="1417" y="6883"/>
                  </a:cubicBezTo>
                  <a:cubicBezTo>
                    <a:pt x="1453" y="7537"/>
                    <a:pt x="1453" y="8216"/>
                    <a:pt x="1453" y="8847"/>
                  </a:cubicBezTo>
                  <a:lnTo>
                    <a:pt x="1453" y="9121"/>
                  </a:lnTo>
                  <a:cubicBezTo>
                    <a:pt x="1453" y="10264"/>
                    <a:pt x="1108" y="11276"/>
                    <a:pt x="417" y="12121"/>
                  </a:cubicBezTo>
                  <a:cubicBezTo>
                    <a:pt x="322" y="12264"/>
                    <a:pt x="215" y="12407"/>
                    <a:pt x="227" y="12574"/>
                  </a:cubicBezTo>
                  <a:cubicBezTo>
                    <a:pt x="239" y="12717"/>
                    <a:pt x="358" y="12836"/>
                    <a:pt x="477" y="12919"/>
                  </a:cubicBezTo>
                  <a:cubicBezTo>
                    <a:pt x="1179" y="13431"/>
                    <a:pt x="1941" y="13836"/>
                    <a:pt x="2799" y="14133"/>
                  </a:cubicBezTo>
                  <a:lnTo>
                    <a:pt x="2894" y="14169"/>
                  </a:lnTo>
                  <a:lnTo>
                    <a:pt x="2953" y="14086"/>
                  </a:lnTo>
                  <a:cubicBezTo>
                    <a:pt x="3989" y="12895"/>
                    <a:pt x="4692" y="11586"/>
                    <a:pt x="5001" y="10193"/>
                  </a:cubicBezTo>
                  <a:cubicBezTo>
                    <a:pt x="5418" y="8299"/>
                    <a:pt x="5454" y="6383"/>
                    <a:pt x="5061" y="4478"/>
                  </a:cubicBezTo>
                  <a:close/>
                  <a:moveTo>
                    <a:pt x="2537" y="13157"/>
                  </a:moveTo>
                  <a:lnTo>
                    <a:pt x="2477" y="13121"/>
                  </a:lnTo>
                  <a:cubicBezTo>
                    <a:pt x="2001" y="12955"/>
                    <a:pt x="1548" y="12800"/>
                    <a:pt x="1215" y="12395"/>
                  </a:cubicBezTo>
                  <a:lnTo>
                    <a:pt x="1239" y="12336"/>
                  </a:lnTo>
                  <a:cubicBezTo>
                    <a:pt x="1298" y="12217"/>
                    <a:pt x="1370" y="12109"/>
                    <a:pt x="1429" y="11990"/>
                  </a:cubicBezTo>
                  <a:cubicBezTo>
                    <a:pt x="1834" y="11336"/>
                    <a:pt x="2060" y="10633"/>
                    <a:pt x="2108" y="9943"/>
                  </a:cubicBezTo>
                  <a:cubicBezTo>
                    <a:pt x="2203" y="8252"/>
                    <a:pt x="2251" y="6740"/>
                    <a:pt x="1870" y="5216"/>
                  </a:cubicBezTo>
                  <a:cubicBezTo>
                    <a:pt x="1656" y="4418"/>
                    <a:pt x="1334" y="3668"/>
                    <a:pt x="1001" y="2894"/>
                  </a:cubicBezTo>
                  <a:cubicBezTo>
                    <a:pt x="834" y="2525"/>
                    <a:pt x="870" y="2323"/>
                    <a:pt x="1120" y="2084"/>
                  </a:cubicBezTo>
                  <a:cubicBezTo>
                    <a:pt x="1406" y="1811"/>
                    <a:pt x="1668" y="1525"/>
                    <a:pt x="1941" y="1263"/>
                  </a:cubicBezTo>
                  <a:lnTo>
                    <a:pt x="2120" y="1084"/>
                  </a:lnTo>
                  <a:cubicBezTo>
                    <a:pt x="2227" y="977"/>
                    <a:pt x="2287" y="977"/>
                    <a:pt x="2322" y="977"/>
                  </a:cubicBezTo>
                  <a:cubicBezTo>
                    <a:pt x="2406" y="977"/>
                    <a:pt x="2489" y="1025"/>
                    <a:pt x="2596" y="1096"/>
                  </a:cubicBezTo>
                  <a:cubicBezTo>
                    <a:pt x="3299" y="1608"/>
                    <a:pt x="3632" y="2358"/>
                    <a:pt x="3870" y="3049"/>
                  </a:cubicBezTo>
                  <a:cubicBezTo>
                    <a:pt x="4513" y="4882"/>
                    <a:pt x="4727" y="6811"/>
                    <a:pt x="4501" y="8823"/>
                  </a:cubicBezTo>
                  <a:cubicBezTo>
                    <a:pt x="4370" y="10026"/>
                    <a:pt x="4037" y="11097"/>
                    <a:pt x="3477" y="12098"/>
                  </a:cubicBezTo>
                  <a:cubicBezTo>
                    <a:pt x="3299" y="12407"/>
                    <a:pt x="3037" y="12705"/>
                    <a:pt x="2799" y="12990"/>
                  </a:cubicBezTo>
                  <a:lnTo>
                    <a:pt x="2715" y="13098"/>
                  </a:lnTo>
                  <a:cubicBezTo>
                    <a:pt x="2703" y="13110"/>
                    <a:pt x="2608" y="13157"/>
                    <a:pt x="2537" y="13157"/>
                  </a:cubicBezTo>
                  <a:lnTo>
                    <a:pt x="2537" y="131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775;p50">
              <a:extLst>
                <a:ext uri="{FF2B5EF4-FFF2-40B4-BE49-F238E27FC236}">
                  <a16:creationId xmlns:a16="http://schemas.microsoft.com/office/drawing/2014/main" id="{C77571A1-B7AD-4B2B-876B-5A072420FD5B}"/>
                </a:ext>
              </a:extLst>
            </p:cNvPr>
            <p:cNvSpPr/>
            <p:nvPr/>
          </p:nvSpPr>
          <p:spPr>
            <a:xfrm>
              <a:off x="6747550" y="2489125"/>
              <a:ext cx="89325" cy="228325"/>
            </a:xfrm>
            <a:custGeom>
              <a:avLst/>
              <a:gdLst/>
              <a:ahLst/>
              <a:cxnLst/>
              <a:rect l="l" t="t" r="r" b="b"/>
              <a:pathLst>
                <a:path w="3573" h="9133" extrusionOk="0">
                  <a:moveTo>
                    <a:pt x="3358" y="3013"/>
                  </a:moveTo>
                  <a:cubicBezTo>
                    <a:pt x="3275" y="2346"/>
                    <a:pt x="3025" y="1703"/>
                    <a:pt x="2763" y="1084"/>
                  </a:cubicBezTo>
                  <a:cubicBezTo>
                    <a:pt x="2644" y="774"/>
                    <a:pt x="2406" y="501"/>
                    <a:pt x="2180" y="251"/>
                  </a:cubicBezTo>
                  <a:lnTo>
                    <a:pt x="2144" y="191"/>
                  </a:lnTo>
                  <a:cubicBezTo>
                    <a:pt x="2037" y="72"/>
                    <a:pt x="1906" y="1"/>
                    <a:pt x="1751" y="1"/>
                  </a:cubicBezTo>
                  <a:cubicBezTo>
                    <a:pt x="1608" y="1"/>
                    <a:pt x="1477" y="48"/>
                    <a:pt x="1358" y="191"/>
                  </a:cubicBezTo>
                  <a:cubicBezTo>
                    <a:pt x="941" y="620"/>
                    <a:pt x="548" y="1024"/>
                    <a:pt x="191" y="1441"/>
                  </a:cubicBezTo>
                  <a:cubicBezTo>
                    <a:pt x="72" y="1584"/>
                    <a:pt x="1" y="1822"/>
                    <a:pt x="25" y="2037"/>
                  </a:cubicBezTo>
                  <a:cubicBezTo>
                    <a:pt x="60" y="2310"/>
                    <a:pt x="120" y="2584"/>
                    <a:pt x="167" y="2858"/>
                  </a:cubicBezTo>
                  <a:cubicBezTo>
                    <a:pt x="203" y="3096"/>
                    <a:pt x="251" y="3346"/>
                    <a:pt x="287" y="3596"/>
                  </a:cubicBezTo>
                  <a:lnTo>
                    <a:pt x="298" y="3715"/>
                  </a:lnTo>
                  <a:cubicBezTo>
                    <a:pt x="382" y="4430"/>
                    <a:pt x="489" y="5156"/>
                    <a:pt x="370" y="5894"/>
                  </a:cubicBezTo>
                  <a:cubicBezTo>
                    <a:pt x="322" y="6132"/>
                    <a:pt x="310" y="6370"/>
                    <a:pt x="298" y="6585"/>
                  </a:cubicBezTo>
                  <a:cubicBezTo>
                    <a:pt x="287" y="6728"/>
                    <a:pt x="263" y="6870"/>
                    <a:pt x="251" y="7001"/>
                  </a:cubicBezTo>
                  <a:cubicBezTo>
                    <a:pt x="191" y="7513"/>
                    <a:pt x="358" y="7882"/>
                    <a:pt x="763" y="8109"/>
                  </a:cubicBezTo>
                  <a:lnTo>
                    <a:pt x="2549" y="9133"/>
                  </a:lnTo>
                  <a:lnTo>
                    <a:pt x="2620" y="9002"/>
                  </a:lnTo>
                  <a:cubicBezTo>
                    <a:pt x="2668" y="8930"/>
                    <a:pt x="2704" y="8871"/>
                    <a:pt x="2739" y="8811"/>
                  </a:cubicBezTo>
                  <a:cubicBezTo>
                    <a:pt x="2823" y="8680"/>
                    <a:pt x="2882" y="8561"/>
                    <a:pt x="2930" y="8454"/>
                  </a:cubicBezTo>
                  <a:cubicBezTo>
                    <a:pt x="2989" y="8240"/>
                    <a:pt x="3049" y="8013"/>
                    <a:pt x="3108" y="7811"/>
                  </a:cubicBezTo>
                  <a:cubicBezTo>
                    <a:pt x="3287" y="7216"/>
                    <a:pt x="3466" y="6597"/>
                    <a:pt x="3513" y="5977"/>
                  </a:cubicBezTo>
                  <a:cubicBezTo>
                    <a:pt x="3573" y="5132"/>
                    <a:pt x="3525" y="4192"/>
                    <a:pt x="3358" y="3013"/>
                  </a:cubicBezTo>
                  <a:close/>
                  <a:moveTo>
                    <a:pt x="1037" y="7347"/>
                  </a:moveTo>
                  <a:cubicBezTo>
                    <a:pt x="882" y="7204"/>
                    <a:pt x="894" y="7025"/>
                    <a:pt x="953" y="6728"/>
                  </a:cubicBezTo>
                  <a:cubicBezTo>
                    <a:pt x="965" y="6680"/>
                    <a:pt x="965" y="6632"/>
                    <a:pt x="977" y="6585"/>
                  </a:cubicBezTo>
                  <a:cubicBezTo>
                    <a:pt x="1132" y="5596"/>
                    <a:pt x="1132" y="4680"/>
                    <a:pt x="977" y="3787"/>
                  </a:cubicBezTo>
                  <a:cubicBezTo>
                    <a:pt x="953" y="3608"/>
                    <a:pt x="941" y="3430"/>
                    <a:pt x="906" y="3251"/>
                  </a:cubicBezTo>
                  <a:cubicBezTo>
                    <a:pt x="882" y="2977"/>
                    <a:pt x="834" y="2679"/>
                    <a:pt x="775" y="2394"/>
                  </a:cubicBezTo>
                  <a:cubicBezTo>
                    <a:pt x="703" y="2060"/>
                    <a:pt x="775" y="1810"/>
                    <a:pt x="1025" y="1584"/>
                  </a:cubicBezTo>
                  <a:cubicBezTo>
                    <a:pt x="1203" y="1429"/>
                    <a:pt x="1382" y="1275"/>
                    <a:pt x="1572" y="1108"/>
                  </a:cubicBezTo>
                  <a:cubicBezTo>
                    <a:pt x="1632" y="1072"/>
                    <a:pt x="1680" y="1024"/>
                    <a:pt x="1739" y="977"/>
                  </a:cubicBezTo>
                  <a:cubicBezTo>
                    <a:pt x="2882" y="2227"/>
                    <a:pt x="3215" y="6561"/>
                    <a:pt x="2251" y="8037"/>
                  </a:cubicBezTo>
                  <a:cubicBezTo>
                    <a:pt x="1751" y="7942"/>
                    <a:pt x="1370" y="7632"/>
                    <a:pt x="1037" y="73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776;p50">
            <a:extLst>
              <a:ext uri="{FF2B5EF4-FFF2-40B4-BE49-F238E27FC236}">
                <a16:creationId xmlns:a16="http://schemas.microsoft.com/office/drawing/2014/main" id="{CFBE00E2-5A5C-4EB6-B9E2-2C85EF7FB1AB}"/>
              </a:ext>
            </a:extLst>
          </p:cNvPr>
          <p:cNvGrpSpPr/>
          <p:nvPr/>
        </p:nvGrpSpPr>
        <p:grpSpPr>
          <a:xfrm>
            <a:off x="11498338" y="6374967"/>
            <a:ext cx="473900" cy="457233"/>
            <a:chOff x="5845950" y="2548050"/>
            <a:chExt cx="355425" cy="342925"/>
          </a:xfrm>
        </p:grpSpPr>
        <p:sp>
          <p:nvSpPr>
            <p:cNvPr id="31" name="Google Shape;777;p50">
              <a:extLst>
                <a:ext uri="{FF2B5EF4-FFF2-40B4-BE49-F238E27FC236}">
                  <a16:creationId xmlns:a16="http://schemas.microsoft.com/office/drawing/2014/main" id="{D8A111BF-3C0A-48FD-87DB-CC891A7687D4}"/>
                </a:ext>
              </a:extLst>
            </p:cNvPr>
            <p:cNvSpPr/>
            <p:nvPr/>
          </p:nvSpPr>
          <p:spPr>
            <a:xfrm>
              <a:off x="5859350" y="2598075"/>
              <a:ext cx="267025" cy="278625"/>
            </a:xfrm>
            <a:custGeom>
              <a:avLst/>
              <a:gdLst/>
              <a:ahLst/>
              <a:cxnLst/>
              <a:rect l="l" t="t" r="r" b="b"/>
              <a:pathLst>
                <a:path w="10681" h="11145" extrusionOk="0">
                  <a:moveTo>
                    <a:pt x="6168" y="5322"/>
                  </a:moveTo>
                  <a:cubicBezTo>
                    <a:pt x="5644" y="4584"/>
                    <a:pt x="5156" y="3870"/>
                    <a:pt x="4620" y="3120"/>
                  </a:cubicBezTo>
                  <a:cubicBezTo>
                    <a:pt x="4144" y="3382"/>
                    <a:pt x="3727" y="3584"/>
                    <a:pt x="3322" y="3834"/>
                  </a:cubicBezTo>
                  <a:cubicBezTo>
                    <a:pt x="3227" y="3894"/>
                    <a:pt x="3227" y="4096"/>
                    <a:pt x="3215" y="4239"/>
                  </a:cubicBezTo>
                  <a:cubicBezTo>
                    <a:pt x="3215" y="4298"/>
                    <a:pt x="3275" y="4370"/>
                    <a:pt x="3322" y="4429"/>
                  </a:cubicBezTo>
                  <a:cubicBezTo>
                    <a:pt x="4096" y="5668"/>
                    <a:pt x="4858" y="6906"/>
                    <a:pt x="5644" y="8120"/>
                  </a:cubicBezTo>
                  <a:cubicBezTo>
                    <a:pt x="5763" y="8311"/>
                    <a:pt x="6001" y="8418"/>
                    <a:pt x="6239" y="8597"/>
                  </a:cubicBezTo>
                  <a:cubicBezTo>
                    <a:pt x="6954" y="7727"/>
                    <a:pt x="7609" y="6918"/>
                    <a:pt x="8263" y="6096"/>
                  </a:cubicBezTo>
                  <a:cubicBezTo>
                    <a:pt x="8918" y="5287"/>
                    <a:pt x="9549" y="4453"/>
                    <a:pt x="10288" y="3524"/>
                  </a:cubicBezTo>
                  <a:cubicBezTo>
                    <a:pt x="10383" y="3763"/>
                    <a:pt x="10478" y="3894"/>
                    <a:pt x="10490" y="4048"/>
                  </a:cubicBezTo>
                  <a:cubicBezTo>
                    <a:pt x="10680" y="5810"/>
                    <a:pt x="10478" y="7549"/>
                    <a:pt x="9514" y="9073"/>
                  </a:cubicBezTo>
                  <a:cubicBezTo>
                    <a:pt x="8740" y="10299"/>
                    <a:pt x="7513" y="10871"/>
                    <a:pt x="6097" y="11037"/>
                  </a:cubicBezTo>
                  <a:cubicBezTo>
                    <a:pt x="5180" y="11144"/>
                    <a:pt x="4251" y="11133"/>
                    <a:pt x="3382" y="10775"/>
                  </a:cubicBezTo>
                  <a:cubicBezTo>
                    <a:pt x="1429" y="9966"/>
                    <a:pt x="358" y="8501"/>
                    <a:pt x="167" y="6394"/>
                  </a:cubicBezTo>
                  <a:cubicBezTo>
                    <a:pt x="1" y="4584"/>
                    <a:pt x="643" y="2989"/>
                    <a:pt x="1798" y="1631"/>
                  </a:cubicBezTo>
                  <a:cubicBezTo>
                    <a:pt x="2858" y="417"/>
                    <a:pt x="4299" y="0"/>
                    <a:pt x="5894" y="191"/>
                  </a:cubicBezTo>
                  <a:cubicBezTo>
                    <a:pt x="6501" y="262"/>
                    <a:pt x="7097" y="357"/>
                    <a:pt x="7716" y="476"/>
                  </a:cubicBezTo>
                  <a:cubicBezTo>
                    <a:pt x="8192" y="560"/>
                    <a:pt x="8621" y="774"/>
                    <a:pt x="8930" y="1179"/>
                  </a:cubicBezTo>
                  <a:cubicBezTo>
                    <a:pt x="9061" y="1334"/>
                    <a:pt x="9121" y="1489"/>
                    <a:pt x="8978" y="1679"/>
                  </a:cubicBezTo>
                  <a:cubicBezTo>
                    <a:pt x="8097" y="2846"/>
                    <a:pt x="7240" y="4013"/>
                    <a:pt x="6370" y="5179"/>
                  </a:cubicBezTo>
                  <a:cubicBezTo>
                    <a:pt x="6358" y="5191"/>
                    <a:pt x="6311" y="5227"/>
                    <a:pt x="6168" y="53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778;p50">
              <a:extLst>
                <a:ext uri="{FF2B5EF4-FFF2-40B4-BE49-F238E27FC236}">
                  <a16:creationId xmlns:a16="http://schemas.microsoft.com/office/drawing/2014/main" id="{10FBF6FC-CCAD-47E4-BFC9-8AD4E66961B0}"/>
                </a:ext>
              </a:extLst>
            </p:cNvPr>
            <p:cNvSpPr/>
            <p:nvPr/>
          </p:nvSpPr>
          <p:spPr>
            <a:xfrm>
              <a:off x="5950125" y="2566525"/>
              <a:ext cx="231025" cy="228325"/>
            </a:xfrm>
            <a:custGeom>
              <a:avLst/>
              <a:gdLst/>
              <a:ahLst/>
              <a:cxnLst/>
              <a:rect l="l" t="t" r="r" b="b"/>
              <a:pathLst>
                <a:path w="9241" h="9133" extrusionOk="0">
                  <a:moveTo>
                    <a:pt x="8264" y="0"/>
                  </a:moveTo>
                  <a:cubicBezTo>
                    <a:pt x="8621" y="238"/>
                    <a:pt x="8931" y="441"/>
                    <a:pt x="9240" y="631"/>
                  </a:cubicBezTo>
                  <a:cubicBezTo>
                    <a:pt x="9085" y="1203"/>
                    <a:pt x="3275" y="8549"/>
                    <a:pt x="2549" y="9132"/>
                  </a:cubicBezTo>
                  <a:cubicBezTo>
                    <a:pt x="2418" y="9013"/>
                    <a:pt x="2251" y="8906"/>
                    <a:pt x="2144" y="8763"/>
                  </a:cubicBezTo>
                  <a:cubicBezTo>
                    <a:pt x="1430" y="7680"/>
                    <a:pt x="739" y="6572"/>
                    <a:pt x="1" y="5418"/>
                  </a:cubicBezTo>
                  <a:cubicBezTo>
                    <a:pt x="334" y="5239"/>
                    <a:pt x="561" y="5120"/>
                    <a:pt x="811" y="4977"/>
                  </a:cubicBezTo>
                  <a:cubicBezTo>
                    <a:pt x="1251" y="5239"/>
                    <a:pt x="1406" y="5715"/>
                    <a:pt x="1668" y="6072"/>
                  </a:cubicBezTo>
                  <a:cubicBezTo>
                    <a:pt x="1846" y="6310"/>
                    <a:pt x="2001" y="6584"/>
                    <a:pt x="2180" y="6822"/>
                  </a:cubicBezTo>
                  <a:cubicBezTo>
                    <a:pt x="2382" y="7108"/>
                    <a:pt x="2668" y="7108"/>
                    <a:pt x="2894" y="6846"/>
                  </a:cubicBezTo>
                  <a:cubicBezTo>
                    <a:pt x="3108" y="6560"/>
                    <a:pt x="3323" y="6251"/>
                    <a:pt x="3525" y="5965"/>
                  </a:cubicBezTo>
                  <a:cubicBezTo>
                    <a:pt x="4359" y="4846"/>
                    <a:pt x="5192" y="3715"/>
                    <a:pt x="6049" y="2620"/>
                  </a:cubicBezTo>
                  <a:cubicBezTo>
                    <a:pt x="6609" y="1869"/>
                    <a:pt x="7216" y="1155"/>
                    <a:pt x="7811" y="441"/>
                  </a:cubicBezTo>
                  <a:cubicBezTo>
                    <a:pt x="7931" y="310"/>
                    <a:pt x="8073" y="179"/>
                    <a:pt x="82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779;p50">
              <a:extLst>
                <a:ext uri="{FF2B5EF4-FFF2-40B4-BE49-F238E27FC236}">
                  <a16:creationId xmlns:a16="http://schemas.microsoft.com/office/drawing/2014/main" id="{25BBE7B1-A703-49B0-94F4-558C7E44BE07}"/>
                </a:ext>
              </a:extLst>
            </p:cNvPr>
            <p:cNvSpPr/>
            <p:nvPr/>
          </p:nvSpPr>
          <p:spPr>
            <a:xfrm>
              <a:off x="5845950" y="2548050"/>
              <a:ext cx="355425" cy="342925"/>
            </a:xfrm>
            <a:custGeom>
              <a:avLst/>
              <a:gdLst/>
              <a:ahLst/>
              <a:cxnLst/>
              <a:rect l="l" t="t" r="r" b="b"/>
              <a:pathLst>
                <a:path w="14217" h="13717" extrusionOk="0">
                  <a:moveTo>
                    <a:pt x="13991" y="977"/>
                  </a:moveTo>
                  <a:cubicBezTo>
                    <a:pt x="13574" y="656"/>
                    <a:pt x="13193" y="382"/>
                    <a:pt x="12800" y="108"/>
                  </a:cubicBezTo>
                  <a:cubicBezTo>
                    <a:pt x="12717" y="37"/>
                    <a:pt x="12609" y="1"/>
                    <a:pt x="12514" y="1"/>
                  </a:cubicBezTo>
                  <a:cubicBezTo>
                    <a:pt x="12336" y="1"/>
                    <a:pt x="12205" y="144"/>
                    <a:pt x="12121" y="239"/>
                  </a:cubicBezTo>
                  <a:cubicBezTo>
                    <a:pt x="11550" y="942"/>
                    <a:pt x="10966" y="1644"/>
                    <a:pt x="10466" y="2239"/>
                  </a:cubicBezTo>
                  <a:cubicBezTo>
                    <a:pt x="10347" y="2382"/>
                    <a:pt x="10216" y="2525"/>
                    <a:pt x="10073" y="2680"/>
                  </a:cubicBezTo>
                  <a:cubicBezTo>
                    <a:pt x="10050" y="2728"/>
                    <a:pt x="10002" y="2763"/>
                    <a:pt x="9978" y="2799"/>
                  </a:cubicBezTo>
                  <a:lnTo>
                    <a:pt x="9883" y="2716"/>
                  </a:lnTo>
                  <a:cubicBezTo>
                    <a:pt x="9752" y="2597"/>
                    <a:pt x="9645" y="2489"/>
                    <a:pt x="9514" y="2418"/>
                  </a:cubicBezTo>
                  <a:lnTo>
                    <a:pt x="9466" y="2382"/>
                  </a:lnTo>
                  <a:cubicBezTo>
                    <a:pt x="9169" y="2227"/>
                    <a:pt x="8871" y="2061"/>
                    <a:pt x="8549" y="1989"/>
                  </a:cubicBezTo>
                  <a:cubicBezTo>
                    <a:pt x="8252" y="1906"/>
                    <a:pt x="7954" y="1882"/>
                    <a:pt x="7656" y="1835"/>
                  </a:cubicBezTo>
                  <a:cubicBezTo>
                    <a:pt x="7395" y="1811"/>
                    <a:pt x="7145" y="1775"/>
                    <a:pt x="6894" y="1715"/>
                  </a:cubicBezTo>
                  <a:cubicBezTo>
                    <a:pt x="6597" y="1656"/>
                    <a:pt x="6287" y="1632"/>
                    <a:pt x="5966" y="1632"/>
                  </a:cubicBezTo>
                  <a:cubicBezTo>
                    <a:pt x="5216" y="1632"/>
                    <a:pt x="4442" y="1811"/>
                    <a:pt x="3501" y="2204"/>
                  </a:cubicBezTo>
                  <a:cubicBezTo>
                    <a:pt x="2811" y="2489"/>
                    <a:pt x="2263" y="2894"/>
                    <a:pt x="1858" y="3370"/>
                  </a:cubicBezTo>
                  <a:cubicBezTo>
                    <a:pt x="1049" y="4371"/>
                    <a:pt x="489" y="5585"/>
                    <a:pt x="227" y="7014"/>
                  </a:cubicBezTo>
                  <a:cubicBezTo>
                    <a:pt x="1" y="8252"/>
                    <a:pt x="179" y="9466"/>
                    <a:pt x="727" y="10574"/>
                  </a:cubicBezTo>
                  <a:cubicBezTo>
                    <a:pt x="1489" y="12086"/>
                    <a:pt x="2739" y="13086"/>
                    <a:pt x="4418" y="13526"/>
                  </a:cubicBezTo>
                  <a:cubicBezTo>
                    <a:pt x="4859" y="13646"/>
                    <a:pt x="5299" y="13717"/>
                    <a:pt x="5763" y="13717"/>
                  </a:cubicBezTo>
                  <a:cubicBezTo>
                    <a:pt x="6406" y="13717"/>
                    <a:pt x="7085" y="13598"/>
                    <a:pt x="7799" y="13372"/>
                  </a:cubicBezTo>
                  <a:cubicBezTo>
                    <a:pt x="8276" y="13217"/>
                    <a:pt x="8704" y="13026"/>
                    <a:pt x="9085" y="12788"/>
                  </a:cubicBezTo>
                  <a:cubicBezTo>
                    <a:pt x="10252" y="12050"/>
                    <a:pt x="11002" y="10895"/>
                    <a:pt x="11407" y="9157"/>
                  </a:cubicBezTo>
                  <a:cubicBezTo>
                    <a:pt x="11705" y="7835"/>
                    <a:pt x="11717" y="6573"/>
                    <a:pt x="11431" y="5395"/>
                  </a:cubicBezTo>
                  <a:cubicBezTo>
                    <a:pt x="11371" y="5121"/>
                    <a:pt x="11419" y="4930"/>
                    <a:pt x="11586" y="4728"/>
                  </a:cubicBezTo>
                  <a:cubicBezTo>
                    <a:pt x="11895" y="4347"/>
                    <a:pt x="12193" y="3966"/>
                    <a:pt x="12479" y="3609"/>
                  </a:cubicBezTo>
                  <a:cubicBezTo>
                    <a:pt x="12609" y="3442"/>
                    <a:pt x="12729" y="3275"/>
                    <a:pt x="12860" y="3120"/>
                  </a:cubicBezTo>
                  <a:cubicBezTo>
                    <a:pt x="12967" y="2978"/>
                    <a:pt x="13086" y="2835"/>
                    <a:pt x="13193" y="2704"/>
                  </a:cubicBezTo>
                  <a:cubicBezTo>
                    <a:pt x="13431" y="2418"/>
                    <a:pt x="13669" y="2120"/>
                    <a:pt x="13883" y="1811"/>
                  </a:cubicBezTo>
                  <a:cubicBezTo>
                    <a:pt x="13979" y="1704"/>
                    <a:pt x="14026" y="1573"/>
                    <a:pt x="14086" y="1454"/>
                  </a:cubicBezTo>
                  <a:cubicBezTo>
                    <a:pt x="14110" y="1394"/>
                    <a:pt x="14122" y="1334"/>
                    <a:pt x="14157" y="1275"/>
                  </a:cubicBezTo>
                  <a:lnTo>
                    <a:pt x="14217" y="1156"/>
                  </a:lnTo>
                  <a:close/>
                  <a:moveTo>
                    <a:pt x="9419" y="3561"/>
                  </a:moveTo>
                  <a:cubicBezTo>
                    <a:pt x="8883" y="4275"/>
                    <a:pt x="8347" y="4990"/>
                    <a:pt x="7811" y="5716"/>
                  </a:cubicBezTo>
                  <a:cubicBezTo>
                    <a:pt x="7490" y="6168"/>
                    <a:pt x="7145" y="6633"/>
                    <a:pt x="6823" y="7073"/>
                  </a:cubicBezTo>
                  <a:cubicBezTo>
                    <a:pt x="6823" y="7073"/>
                    <a:pt x="6787" y="7109"/>
                    <a:pt x="6764" y="7121"/>
                  </a:cubicBezTo>
                  <a:lnTo>
                    <a:pt x="6764" y="7121"/>
                  </a:lnTo>
                  <a:lnTo>
                    <a:pt x="5228" y="4930"/>
                  </a:lnTo>
                  <a:lnTo>
                    <a:pt x="5109" y="4990"/>
                  </a:lnTo>
                  <a:cubicBezTo>
                    <a:pt x="4989" y="5049"/>
                    <a:pt x="4870" y="5121"/>
                    <a:pt x="4751" y="5180"/>
                  </a:cubicBezTo>
                  <a:cubicBezTo>
                    <a:pt x="4418" y="5359"/>
                    <a:pt x="4108" y="5525"/>
                    <a:pt x="3811" y="5704"/>
                  </a:cubicBezTo>
                  <a:cubicBezTo>
                    <a:pt x="3680" y="5799"/>
                    <a:pt x="3644" y="6002"/>
                    <a:pt x="3632" y="6168"/>
                  </a:cubicBezTo>
                  <a:lnTo>
                    <a:pt x="3632" y="6216"/>
                  </a:lnTo>
                  <a:cubicBezTo>
                    <a:pt x="3620" y="6311"/>
                    <a:pt x="3680" y="6395"/>
                    <a:pt x="3739" y="6466"/>
                  </a:cubicBezTo>
                  <a:cubicBezTo>
                    <a:pt x="3751" y="6478"/>
                    <a:pt x="3751" y="6490"/>
                    <a:pt x="3763" y="6514"/>
                  </a:cubicBezTo>
                  <a:lnTo>
                    <a:pt x="4299" y="7359"/>
                  </a:lnTo>
                  <a:cubicBezTo>
                    <a:pt x="4882" y="8300"/>
                    <a:pt x="5490" y="9264"/>
                    <a:pt x="6097" y="10205"/>
                  </a:cubicBezTo>
                  <a:cubicBezTo>
                    <a:pt x="6204" y="10347"/>
                    <a:pt x="6359" y="10455"/>
                    <a:pt x="6502" y="10562"/>
                  </a:cubicBezTo>
                  <a:cubicBezTo>
                    <a:pt x="6585" y="10598"/>
                    <a:pt x="6656" y="10657"/>
                    <a:pt x="6728" y="10717"/>
                  </a:cubicBezTo>
                  <a:lnTo>
                    <a:pt x="6847" y="10812"/>
                  </a:lnTo>
                  <a:cubicBezTo>
                    <a:pt x="6847" y="10812"/>
                    <a:pt x="7383" y="10157"/>
                    <a:pt x="7585" y="9883"/>
                  </a:cubicBezTo>
                  <a:cubicBezTo>
                    <a:pt x="8073" y="9312"/>
                    <a:pt x="8514" y="8752"/>
                    <a:pt x="8966" y="8192"/>
                  </a:cubicBezTo>
                  <a:cubicBezTo>
                    <a:pt x="9419" y="7621"/>
                    <a:pt x="9871" y="7049"/>
                    <a:pt x="10335" y="6430"/>
                  </a:cubicBezTo>
                  <a:lnTo>
                    <a:pt x="10824" y="5811"/>
                  </a:lnTo>
                  <a:cubicBezTo>
                    <a:pt x="10859" y="5918"/>
                    <a:pt x="10907" y="5990"/>
                    <a:pt x="10907" y="6061"/>
                  </a:cubicBezTo>
                  <a:cubicBezTo>
                    <a:pt x="11133" y="8014"/>
                    <a:pt x="10824" y="9621"/>
                    <a:pt x="9942" y="10990"/>
                  </a:cubicBezTo>
                  <a:cubicBezTo>
                    <a:pt x="9240" y="12074"/>
                    <a:pt x="8121" y="12717"/>
                    <a:pt x="6633" y="12884"/>
                  </a:cubicBezTo>
                  <a:cubicBezTo>
                    <a:pt x="6299" y="12907"/>
                    <a:pt x="6002" y="12943"/>
                    <a:pt x="5728" y="12943"/>
                  </a:cubicBezTo>
                  <a:cubicBezTo>
                    <a:pt x="5073" y="12943"/>
                    <a:pt x="4513" y="12836"/>
                    <a:pt x="4001" y="12622"/>
                  </a:cubicBezTo>
                  <a:cubicBezTo>
                    <a:pt x="2120" y="11848"/>
                    <a:pt x="1072" y="10419"/>
                    <a:pt x="882" y="8371"/>
                  </a:cubicBezTo>
                  <a:cubicBezTo>
                    <a:pt x="727" y="6692"/>
                    <a:pt x="1263" y="5121"/>
                    <a:pt x="2489" y="3728"/>
                  </a:cubicBezTo>
                  <a:cubicBezTo>
                    <a:pt x="3311" y="2775"/>
                    <a:pt x="4406" y="2299"/>
                    <a:pt x="5728" y="2299"/>
                  </a:cubicBezTo>
                  <a:cubicBezTo>
                    <a:pt x="5966" y="2299"/>
                    <a:pt x="6204" y="2311"/>
                    <a:pt x="6466" y="2347"/>
                  </a:cubicBezTo>
                  <a:cubicBezTo>
                    <a:pt x="7037" y="2418"/>
                    <a:pt x="7656" y="2501"/>
                    <a:pt x="8264" y="2620"/>
                  </a:cubicBezTo>
                  <a:cubicBezTo>
                    <a:pt x="8752" y="2716"/>
                    <a:pt x="9121" y="2918"/>
                    <a:pt x="9395" y="3263"/>
                  </a:cubicBezTo>
                  <a:cubicBezTo>
                    <a:pt x="9502" y="3394"/>
                    <a:pt x="9502" y="3454"/>
                    <a:pt x="9419" y="3561"/>
                  </a:cubicBezTo>
                  <a:close/>
                  <a:moveTo>
                    <a:pt x="6704" y="9693"/>
                  </a:moveTo>
                  <a:cubicBezTo>
                    <a:pt x="6680" y="9681"/>
                    <a:pt x="6668" y="9681"/>
                    <a:pt x="6668" y="9657"/>
                  </a:cubicBezTo>
                  <a:cubicBezTo>
                    <a:pt x="6585" y="9585"/>
                    <a:pt x="6490" y="9514"/>
                    <a:pt x="6430" y="9443"/>
                  </a:cubicBezTo>
                  <a:cubicBezTo>
                    <a:pt x="5894" y="8609"/>
                    <a:pt x="5359" y="7788"/>
                    <a:pt x="4811" y="6907"/>
                  </a:cubicBezTo>
                  <a:lnTo>
                    <a:pt x="4382" y="6228"/>
                  </a:lnTo>
                  <a:lnTo>
                    <a:pt x="4978" y="5906"/>
                  </a:lnTo>
                  <a:cubicBezTo>
                    <a:pt x="5204" y="6073"/>
                    <a:pt x="5347" y="6299"/>
                    <a:pt x="5490" y="6549"/>
                  </a:cubicBezTo>
                  <a:cubicBezTo>
                    <a:pt x="5573" y="6668"/>
                    <a:pt x="5644" y="6799"/>
                    <a:pt x="5728" y="6907"/>
                  </a:cubicBezTo>
                  <a:cubicBezTo>
                    <a:pt x="5823" y="7026"/>
                    <a:pt x="5894" y="7145"/>
                    <a:pt x="5990" y="7276"/>
                  </a:cubicBezTo>
                  <a:cubicBezTo>
                    <a:pt x="6061" y="7419"/>
                    <a:pt x="6144" y="7550"/>
                    <a:pt x="6240" y="7669"/>
                  </a:cubicBezTo>
                  <a:cubicBezTo>
                    <a:pt x="6371" y="7847"/>
                    <a:pt x="6537" y="7931"/>
                    <a:pt x="6716" y="7931"/>
                  </a:cubicBezTo>
                  <a:cubicBezTo>
                    <a:pt x="6835" y="7931"/>
                    <a:pt x="7014" y="7895"/>
                    <a:pt x="7192" y="7680"/>
                  </a:cubicBezTo>
                  <a:cubicBezTo>
                    <a:pt x="7335" y="7502"/>
                    <a:pt x="7478" y="7311"/>
                    <a:pt x="7597" y="7133"/>
                  </a:cubicBezTo>
                  <a:cubicBezTo>
                    <a:pt x="7668" y="7014"/>
                    <a:pt x="7752" y="6907"/>
                    <a:pt x="7835" y="6788"/>
                  </a:cubicBezTo>
                  <a:cubicBezTo>
                    <a:pt x="8049" y="6490"/>
                    <a:pt x="8264" y="6204"/>
                    <a:pt x="8490" y="5906"/>
                  </a:cubicBezTo>
                  <a:cubicBezTo>
                    <a:pt x="9097" y="5097"/>
                    <a:pt x="9716" y="4263"/>
                    <a:pt x="10347" y="3442"/>
                  </a:cubicBezTo>
                  <a:cubicBezTo>
                    <a:pt x="10776" y="2870"/>
                    <a:pt x="11240" y="2323"/>
                    <a:pt x="11681" y="1787"/>
                  </a:cubicBezTo>
                  <a:cubicBezTo>
                    <a:pt x="11836" y="1608"/>
                    <a:pt x="11967" y="1442"/>
                    <a:pt x="12121" y="1263"/>
                  </a:cubicBezTo>
                  <a:cubicBezTo>
                    <a:pt x="12193" y="1180"/>
                    <a:pt x="12276" y="1084"/>
                    <a:pt x="12383" y="989"/>
                  </a:cubicBezTo>
                  <a:lnTo>
                    <a:pt x="12455" y="906"/>
                  </a:lnTo>
                  <a:lnTo>
                    <a:pt x="13229" y="1418"/>
                  </a:lnTo>
                  <a:cubicBezTo>
                    <a:pt x="12669" y="2418"/>
                    <a:pt x="7668" y="8752"/>
                    <a:pt x="6704" y="96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4" name="Google Shape;780;p50">
            <a:extLst>
              <a:ext uri="{FF2B5EF4-FFF2-40B4-BE49-F238E27FC236}">
                <a16:creationId xmlns:a16="http://schemas.microsoft.com/office/drawing/2014/main" id="{C4A22B0D-18F7-45A4-93B9-AC1157073EE1}"/>
              </a:ext>
            </a:extLst>
          </p:cNvPr>
          <p:cNvGrpSpPr/>
          <p:nvPr/>
        </p:nvGrpSpPr>
        <p:grpSpPr>
          <a:xfrm>
            <a:off x="8570571" y="4083982"/>
            <a:ext cx="540567" cy="459600"/>
            <a:chOff x="1168000" y="1750950"/>
            <a:chExt cx="405425" cy="344700"/>
          </a:xfrm>
        </p:grpSpPr>
        <p:sp>
          <p:nvSpPr>
            <p:cNvPr id="35" name="Google Shape;781;p50">
              <a:extLst>
                <a:ext uri="{FF2B5EF4-FFF2-40B4-BE49-F238E27FC236}">
                  <a16:creationId xmlns:a16="http://schemas.microsoft.com/office/drawing/2014/main" id="{EF0A6BA0-5719-4C9F-A768-7DD1BBBEBC9E}"/>
                </a:ext>
              </a:extLst>
            </p:cNvPr>
            <p:cNvSpPr/>
            <p:nvPr/>
          </p:nvSpPr>
          <p:spPr>
            <a:xfrm>
              <a:off x="1364750" y="1767600"/>
              <a:ext cx="190525" cy="258100"/>
            </a:xfrm>
            <a:custGeom>
              <a:avLst/>
              <a:gdLst/>
              <a:ahLst/>
              <a:cxnLst/>
              <a:rect l="l" t="t" r="r" b="b"/>
              <a:pathLst>
                <a:path w="7621" h="10324" extrusionOk="0">
                  <a:moveTo>
                    <a:pt x="5239" y="1"/>
                  </a:moveTo>
                  <a:cubicBezTo>
                    <a:pt x="5025" y="1"/>
                    <a:pt x="4810" y="60"/>
                    <a:pt x="4596" y="84"/>
                  </a:cubicBezTo>
                  <a:cubicBezTo>
                    <a:pt x="4251" y="132"/>
                    <a:pt x="3917" y="191"/>
                    <a:pt x="3572" y="239"/>
                  </a:cubicBezTo>
                  <a:cubicBezTo>
                    <a:pt x="3346" y="263"/>
                    <a:pt x="3120" y="334"/>
                    <a:pt x="2905" y="394"/>
                  </a:cubicBezTo>
                  <a:cubicBezTo>
                    <a:pt x="2489" y="513"/>
                    <a:pt x="2084" y="668"/>
                    <a:pt x="1691" y="858"/>
                  </a:cubicBezTo>
                  <a:cubicBezTo>
                    <a:pt x="1619" y="906"/>
                    <a:pt x="1536" y="906"/>
                    <a:pt x="1441" y="918"/>
                  </a:cubicBezTo>
                  <a:cubicBezTo>
                    <a:pt x="1238" y="953"/>
                    <a:pt x="1060" y="1049"/>
                    <a:pt x="905" y="1191"/>
                  </a:cubicBezTo>
                  <a:cubicBezTo>
                    <a:pt x="595" y="1501"/>
                    <a:pt x="238" y="1787"/>
                    <a:pt x="84" y="2227"/>
                  </a:cubicBezTo>
                  <a:cubicBezTo>
                    <a:pt x="72" y="2287"/>
                    <a:pt x="24" y="2323"/>
                    <a:pt x="0" y="2358"/>
                  </a:cubicBezTo>
                  <a:cubicBezTo>
                    <a:pt x="131" y="3227"/>
                    <a:pt x="262" y="4025"/>
                    <a:pt x="405" y="4835"/>
                  </a:cubicBezTo>
                  <a:cubicBezTo>
                    <a:pt x="441" y="5121"/>
                    <a:pt x="524" y="5406"/>
                    <a:pt x="595" y="5668"/>
                  </a:cubicBezTo>
                  <a:cubicBezTo>
                    <a:pt x="703" y="6037"/>
                    <a:pt x="786" y="6418"/>
                    <a:pt x="846" y="6799"/>
                  </a:cubicBezTo>
                  <a:cubicBezTo>
                    <a:pt x="893" y="7097"/>
                    <a:pt x="941" y="7395"/>
                    <a:pt x="1012" y="7692"/>
                  </a:cubicBezTo>
                  <a:cubicBezTo>
                    <a:pt x="1238" y="8514"/>
                    <a:pt x="1500" y="9312"/>
                    <a:pt x="1596" y="10169"/>
                  </a:cubicBezTo>
                  <a:cubicBezTo>
                    <a:pt x="1608" y="10240"/>
                    <a:pt x="1608" y="10312"/>
                    <a:pt x="1727" y="10324"/>
                  </a:cubicBezTo>
                  <a:cubicBezTo>
                    <a:pt x="2036" y="10085"/>
                    <a:pt x="2393" y="9907"/>
                    <a:pt x="2631" y="9573"/>
                  </a:cubicBezTo>
                  <a:cubicBezTo>
                    <a:pt x="2739" y="9419"/>
                    <a:pt x="2917" y="9312"/>
                    <a:pt x="3096" y="9276"/>
                  </a:cubicBezTo>
                  <a:cubicBezTo>
                    <a:pt x="3441" y="9181"/>
                    <a:pt x="3763" y="9050"/>
                    <a:pt x="4096" y="8883"/>
                  </a:cubicBezTo>
                  <a:cubicBezTo>
                    <a:pt x="4191" y="8835"/>
                    <a:pt x="4310" y="8811"/>
                    <a:pt x="4417" y="8800"/>
                  </a:cubicBezTo>
                  <a:cubicBezTo>
                    <a:pt x="5072" y="8692"/>
                    <a:pt x="5727" y="8597"/>
                    <a:pt x="6382" y="8514"/>
                  </a:cubicBezTo>
                  <a:cubicBezTo>
                    <a:pt x="6463" y="8506"/>
                    <a:pt x="6545" y="8486"/>
                    <a:pt x="6622" y="8486"/>
                  </a:cubicBezTo>
                  <a:cubicBezTo>
                    <a:pt x="6658" y="8486"/>
                    <a:pt x="6693" y="8491"/>
                    <a:pt x="6727" y="8502"/>
                  </a:cubicBezTo>
                  <a:cubicBezTo>
                    <a:pt x="6989" y="8573"/>
                    <a:pt x="7263" y="8526"/>
                    <a:pt x="7525" y="8585"/>
                  </a:cubicBezTo>
                  <a:cubicBezTo>
                    <a:pt x="7549" y="8585"/>
                    <a:pt x="7573" y="8561"/>
                    <a:pt x="7620" y="8526"/>
                  </a:cubicBezTo>
                  <a:cubicBezTo>
                    <a:pt x="7489" y="8180"/>
                    <a:pt x="7442" y="7788"/>
                    <a:pt x="7382" y="7383"/>
                  </a:cubicBezTo>
                  <a:cubicBezTo>
                    <a:pt x="7323" y="7026"/>
                    <a:pt x="7275" y="6668"/>
                    <a:pt x="7215" y="6311"/>
                  </a:cubicBezTo>
                  <a:cubicBezTo>
                    <a:pt x="7203" y="6156"/>
                    <a:pt x="7192" y="6014"/>
                    <a:pt x="7132" y="5894"/>
                  </a:cubicBezTo>
                  <a:cubicBezTo>
                    <a:pt x="6930" y="5406"/>
                    <a:pt x="6894" y="4882"/>
                    <a:pt x="6811" y="4370"/>
                  </a:cubicBezTo>
                  <a:cubicBezTo>
                    <a:pt x="6787" y="4228"/>
                    <a:pt x="6775" y="4061"/>
                    <a:pt x="6715" y="3918"/>
                  </a:cubicBezTo>
                  <a:cubicBezTo>
                    <a:pt x="6596" y="3597"/>
                    <a:pt x="6537" y="3275"/>
                    <a:pt x="6489" y="2942"/>
                  </a:cubicBezTo>
                  <a:lnTo>
                    <a:pt x="6358" y="1965"/>
                  </a:lnTo>
                  <a:cubicBezTo>
                    <a:pt x="6322" y="1811"/>
                    <a:pt x="6299" y="1644"/>
                    <a:pt x="6239" y="1501"/>
                  </a:cubicBezTo>
                  <a:cubicBezTo>
                    <a:pt x="6144" y="1311"/>
                    <a:pt x="6096" y="1096"/>
                    <a:pt x="6072" y="870"/>
                  </a:cubicBezTo>
                  <a:cubicBezTo>
                    <a:pt x="6060" y="703"/>
                    <a:pt x="6025" y="501"/>
                    <a:pt x="6001" y="322"/>
                  </a:cubicBezTo>
                  <a:cubicBezTo>
                    <a:pt x="5977" y="239"/>
                    <a:pt x="5941" y="144"/>
                    <a:pt x="5906" y="60"/>
                  </a:cubicBezTo>
                  <a:cubicBezTo>
                    <a:pt x="5668" y="25"/>
                    <a:pt x="5465" y="1"/>
                    <a:pt x="5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Google Shape;782;p50">
              <a:extLst>
                <a:ext uri="{FF2B5EF4-FFF2-40B4-BE49-F238E27FC236}">
                  <a16:creationId xmlns:a16="http://schemas.microsoft.com/office/drawing/2014/main" id="{8AE9C60A-97A7-49B6-832F-01C92BACB61D}"/>
                </a:ext>
              </a:extLst>
            </p:cNvPr>
            <p:cNvSpPr/>
            <p:nvPr/>
          </p:nvSpPr>
          <p:spPr>
            <a:xfrm>
              <a:off x="1182875" y="1809700"/>
              <a:ext cx="204525" cy="245175"/>
            </a:xfrm>
            <a:custGeom>
              <a:avLst/>
              <a:gdLst/>
              <a:ahLst/>
              <a:cxnLst/>
              <a:rect l="l" t="t" r="r" b="b"/>
              <a:pathLst>
                <a:path w="8181" h="9807" extrusionOk="0">
                  <a:moveTo>
                    <a:pt x="4383" y="1"/>
                  </a:moveTo>
                  <a:cubicBezTo>
                    <a:pt x="3995" y="1"/>
                    <a:pt x="3611" y="79"/>
                    <a:pt x="3227" y="139"/>
                  </a:cubicBezTo>
                  <a:cubicBezTo>
                    <a:pt x="2286" y="317"/>
                    <a:pt x="1382" y="615"/>
                    <a:pt x="501" y="948"/>
                  </a:cubicBezTo>
                  <a:cubicBezTo>
                    <a:pt x="322" y="1008"/>
                    <a:pt x="179" y="1115"/>
                    <a:pt x="0" y="1198"/>
                  </a:cubicBezTo>
                  <a:cubicBezTo>
                    <a:pt x="72" y="1317"/>
                    <a:pt x="108" y="1412"/>
                    <a:pt x="179" y="1484"/>
                  </a:cubicBezTo>
                  <a:cubicBezTo>
                    <a:pt x="322" y="1663"/>
                    <a:pt x="405" y="1853"/>
                    <a:pt x="417" y="2079"/>
                  </a:cubicBezTo>
                  <a:cubicBezTo>
                    <a:pt x="441" y="2341"/>
                    <a:pt x="524" y="2579"/>
                    <a:pt x="643" y="2817"/>
                  </a:cubicBezTo>
                  <a:cubicBezTo>
                    <a:pt x="679" y="2901"/>
                    <a:pt x="703" y="2984"/>
                    <a:pt x="715" y="3079"/>
                  </a:cubicBezTo>
                  <a:cubicBezTo>
                    <a:pt x="846" y="3627"/>
                    <a:pt x="977" y="4163"/>
                    <a:pt x="1096" y="4711"/>
                  </a:cubicBezTo>
                  <a:cubicBezTo>
                    <a:pt x="1239" y="5342"/>
                    <a:pt x="1370" y="5973"/>
                    <a:pt x="1501" y="6616"/>
                  </a:cubicBezTo>
                  <a:cubicBezTo>
                    <a:pt x="1536" y="6746"/>
                    <a:pt x="1560" y="6866"/>
                    <a:pt x="1596" y="6985"/>
                  </a:cubicBezTo>
                  <a:cubicBezTo>
                    <a:pt x="1751" y="7568"/>
                    <a:pt x="1905" y="8163"/>
                    <a:pt x="1965" y="8759"/>
                  </a:cubicBezTo>
                  <a:cubicBezTo>
                    <a:pt x="1977" y="8937"/>
                    <a:pt x="2013" y="9104"/>
                    <a:pt x="2036" y="9271"/>
                  </a:cubicBezTo>
                  <a:cubicBezTo>
                    <a:pt x="2072" y="9473"/>
                    <a:pt x="2191" y="9652"/>
                    <a:pt x="2286" y="9806"/>
                  </a:cubicBezTo>
                  <a:cubicBezTo>
                    <a:pt x="2584" y="9592"/>
                    <a:pt x="2846" y="9390"/>
                    <a:pt x="3120" y="9211"/>
                  </a:cubicBezTo>
                  <a:cubicBezTo>
                    <a:pt x="3763" y="8818"/>
                    <a:pt x="4453" y="8509"/>
                    <a:pt x="5203" y="8413"/>
                  </a:cubicBezTo>
                  <a:cubicBezTo>
                    <a:pt x="5584" y="8378"/>
                    <a:pt x="5954" y="8330"/>
                    <a:pt x="6323" y="8259"/>
                  </a:cubicBezTo>
                  <a:cubicBezTo>
                    <a:pt x="6453" y="8230"/>
                    <a:pt x="6581" y="8217"/>
                    <a:pt x="6707" y="8217"/>
                  </a:cubicBezTo>
                  <a:cubicBezTo>
                    <a:pt x="7108" y="8217"/>
                    <a:pt x="7487" y="8348"/>
                    <a:pt x="7859" y="8520"/>
                  </a:cubicBezTo>
                  <a:cubicBezTo>
                    <a:pt x="7930" y="8552"/>
                    <a:pt x="7996" y="8595"/>
                    <a:pt x="8068" y="8595"/>
                  </a:cubicBezTo>
                  <a:cubicBezTo>
                    <a:pt x="8103" y="8595"/>
                    <a:pt x="8140" y="8584"/>
                    <a:pt x="8180" y="8556"/>
                  </a:cubicBezTo>
                  <a:cubicBezTo>
                    <a:pt x="8180" y="8497"/>
                    <a:pt x="8180" y="8413"/>
                    <a:pt x="8168" y="8342"/>
                  </a:cubicBezTo>
                  <a:cubicBezTo>
                    <a:pt x="8121" y="7925"/>
                    <a:pt x="7990" y="7508"/>
                    <a:pt x="7870" y="7092"/>
                  </a:cubicBezTo>
                  <a:cubicBezTo>
                    <a:pt x="7680" y="6413"/>
                    <a:pt x="7489" y="5734"/>
                    <a:pt x="7406" y="5032"/>
                  </a:cubicBezTo>
                  <a:cubicBezTo>
                    <a:pt x="7394" y="4818"/>
                    <a:pt x="7335" y="4615"/>
                    <a:pt x="7275" y="4401"/>
                  </a:cubicBezTo>
                  <a:cubicBezTo>
                    <a:pt x="7156" y="3972"/>
                    <a:pt x="7049" y="3544"/>
                    <a:pt x="7013" y="3091"/>
                  </a:cubicBezTo>
                  <a:cubicBezTo>
                    <a:pt x="6918" y="2317"/>
                    <a:pt x="6835" y="1543"/>
                    <a:pt x="6751" y="770"/>
                  </a:cubicBezTo>
                  <a:cubicBezTo>
                    <a:pt x="6739" y="662"/>
                    <a:pt x="6716" y="543"/>
                    <a:pt x="6692" y="460"/>
                  </a:cubicBezTo>
                  <a:cubicBezTo>
                    <a:pt x="6561" y="424"/>
                    <a:pt x="6442" y="412"/>
                    <a:pt x="6335" y="365"/>
                  </a:cubicBezTo>
                  <a:cubicBezTo>
                    <a:pt x="5932" y="163"/>
                    <a:pt x="5510" y="37"/>
                    <a:pt x="5061" y="37"/>
                  </a:cubicBezTo>
                  <a:cubicBezTo>
                    <a:pt x="5006" y="37"/>
                    <a:pt x="4950" y="39"/>
                    <a:pt x="4894" y="43"/>
                  </a:cubicBezTo>
                  <a:lnTo>
                    <a:pt x="4846" y="43"/>
                  </a:lnTo>
                  <a:cubicBezTo>
                    <a:pt x="4691" y="13"/>
                    <a:pt x="4537" y="1"/>
                    <a:pt x="43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Google Shape;783;p50">
              <a:extLst>
                <a:ext uri="{FF2B5EF4-FFF2-40B4-BE49-F238E27FC236}">
                  <a16:creationId xmlns:a16="http://schemas.microsoft.com/office/drawing/2014/main" id="{07AFE652-7E8D-41A4-8498-4D8AA9B9885D}"/>
                </a:ext>
              </a:extLst>
            </p:cNvPr>
            <p:cNvSpPr/>
            <p:nvPr/>
          </p:nvSpPr>
          <p:spPr>
            <a:xfrm>
              <a:off x="1247475" y="2032225"/>
              <a:ext cx="127700" cy="44675"/>
            </a:xfrm>
            <a:custGeom>
              <a:avLst/>
              <a:gdLst/>
              <a:ahLst/>
              <a:cxnLst/>
              <a:rect l="l" t="t" r="r" b="b"/>
              <a:pathLst>
                <a:path w="5108" h="1787" extrusionOk="0">
                  <a:moveTo>
                    <a:pt x="3977" y="0"/>
                  </a:moveTo>
                  <a:cubicBezTo>
                    <a:pt x="3608" y="36"/>
                    <a:pt x="3239" y="120"/>
                    <a:pt x="2858" y="143"/>
                  </a:cubicBezTo>
                  <a:cubicBezTo>
                    <a:pt x="2227" y="203"/>
                    <a:pt x="1631" y="429"/>
                    <a:pt x="1072" y="739"/>
                  </a:cubicBezTo>
                  <a:cubicBezTo>
                    <a:pt x="691" y="965"/>
                    <a:pt x="310" y="1203"/>
                    <a:pt x="0" y="1572"/>
                  </a:cubicBezTo>
                  <a:cubicBezTo>
                    <a:pt x="60" y="1644"/>
                    <a:pt x="119" y="1727"/>
                    <a:pt x="167" y="1786"/>
                  </a:cubicBezTo>
                  <a:cubicBezTo>
                    <a:pt x="333" y="1679"/>
                    <a:pt x="464" y="1548"/>
                    <a:pt x="631" y="1501"/>
                  </a:cubicBezTo>
                  <a:cubicBezTo>
                    <a:pt x="869" y="1429"/>
                    <a:pt x="1072" y="1310"/>
                    <a:pt x="1298" y="1203"/>
                  </a:cubicBezTo>
                  <a:cubicBezTo>
                    <a:pt x="1869" y="905"/>
                    <a:pt x="2477" y="739"/>
                    <a:pt x="3096" y="655"/>
                  </a:cubicBezTo>
                  <a:cubicBezTo>
                    <a:pt x="3215" y="632"/>
                    <a:pt x="3334" y="620"/>
                    <a:pt x="3429" y="572"/>
                  </a:cubicBezTo>
                  <a:cubicBezTo>
                    <a:pt x="3596" y="477"/>
                    <a:pt x="3786" y="453"/>
                    <a:pt x="3965" y="417"/>
                  </a:cubicBezTo>
                  <a:cubicBezTo>
                    <a:pt x="4322" y="358"/>
                    <a:pt x="4667" y="274"/>
                    <a:pt x="5108" y="203"/>
                  </a:cubicBezTo>
                  <a:cubicBezTo>
                    <a:pt x="4763" y="120"/>
                    <a:pt x="4524" y="60"/>
                    <a:pt x="4310" y="12"/>
                  </a:cubicBezTo>
                  <a:cubicBezTo>
                    <a:pt x="4203" y="0"/>
                    <a:pt x="4084" y="0"/>
                    <a:pt x="3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784;p50">
              <a:extLst>
                <a:ext uri="{FF2B5EF4-FFF2-40B4-BE49-F238E27FC236}">
                  <a16:creationId xmlns:a16="http://schemas.microsoft.com/office/drawing/2014/main" id="{DE939C4D-EEAC-43BF-85E7-6017409C1CA7}"/>
                </a:ext>
              </a:extLst>
            </p:cNvPr>
            <p:cNvSpPr/>
            <p:nvPr/>
          </p:nvSpPr>
          <p:spPr>
            <a:xfrm>
              <a:off x="1416825" y="1995825"/>
              <a:ext cx="136350" cy="43425"/>
            </a:xfrm>
            <a:custGeom>
              <a:avLst/>
              <a:gdLst/>
              <a:ahLst/>
              <a:cxnLst/>
              <a:rect l="l" t="t" r="r" b="b"/>
              <a:pathLst>
                <a:path w="5454" h="1737" extrusionOk="0">
                  <a:moveTo>
                    <a:pt x="4423" y="0"/>
                  </a:moveTo>
                  <a:cubicBezTo>
                    <a:pt x="4303" y="0"/>
                    <a:pt x="4183" y="12"/>
                    <a:pt x="4061" y="40"/>
                  </a:cubicBezTo>
                  <a:cubicBezTo>
                    <a:pt x="3870" y="87"/>
                    <a:pt x="3668" y="99"/>
                    <a:pt x="3465" y="123"/>
                  </a:cubicBezTo>
                  <a:cubicBezTo>
                    <a:pt x="2787" y="206"/>
                    <a:pt x="2096" y="325"/>
                    <a:pt x="1477" y="647"/>
                  </a:cubicBezTo>
                  <a:cubicBezTo>
                    <a:pt x="1441" y="659"/>
                    <a:pt x="1418" y="683"/>
                    <a:pt x="1406" y="683"/>
                  </a:cubicBezTo>
                  <a:cubicBezTo>
                    <a:pt x="1025" y="778"/>
                    <a:pt x="703" y="1004"/>
                    <a:pt x="370" y="1218"/>
                  </a:cubicBezTo>
                  <a:cubicBezTo>
                    <a:pt x="191" y="1337"/>
                    <a:pt x="60" y="1492"/>
                    <a:pt x="1" y="1707"/>
                  </a:cubicBezTo>
                  <a:cubicBezTo>
                    <a:pt x="46" y="1727"/>
                    <a:pt x="86" y="1736"/>
                    <a:pt x="123" y="1736"/>
                  </a:cubicBezTo>
                  <a:cubicBezTo>
                    <a:pt x="211" y="1736"/>
                    <a:pt x="279" y="1686"/>
                    <a:pt x="346" y="1635"/>
                  </a:cubicBezTo>
                  <a:cubicBezTo>
                    <a:pt x="632" y="1421"/>
                    <a:pt x="941" y="1302"/>
                    <a:pt x="1263" y="1183"/>
                  </a:cubicBezTo>
                  <a:lnTo>
                    <a:pt x="1715" y="1052"/>
                  </a:lnTo>
                  <a:cubicBezTo>
                    <a:pt x="1787" y="1016"/>
                    <a:pt x="1894" y="1016"/>
                    <a:pt x="1953" y="980"/>
                  </a:cubicBezTo>
                  <a:cubicBezTo>
                    <a:pt x="2120" y="825"/>
                    <a:pt x="2311" y="814"/>
                    <a:pt x="2513" y="778"/>
                  </a:cubicBezTo>
                  <a:cubicBezTo>
                    <a:pt x="2739" y="754"/>
                    <a:pt x="2977" y="718"/>
                    <a:pt x="3204" y="683"/>
                  </a:cubicBezTo>
                  <a:cubicBezTo>
                    <a:pt x="3311" y="659"/>
                    <a:pt x="3406" y="659"/>
                    <a:pt x="3489" y="599"/>
                  </a:cubicBezTo>
                  <a:cubicBezTo>
                    <a:pt x="3680" y="456"/>
                    <a:pt x="3918" y="444"/>
                    <a:pt x="4144" y="409"/>
                  </a:cubicBezTo>
                  <a:cubicBezTo>
                    <a:pt x="4573" y="337"/>
                    <a:pt x="5001" y="266"/>
                    <a:pt x="5454" y="206"/>
                  </a:cubicBezTo>
                  <a:cubicBezTo>
                    <a:pt x="5108" y="100"/>
                    <a:pt x="4770" y="0"/>
                    <a:pt x="44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785;p50">
              <a:extLst>
                <a:ext uri="{FF2B5EF4-FFF2-40B4-BE49-F238E27FC236}">
                  <a16:creationId xmlns:a16="http://schemas.microsoft.com/office/drawing/2014/main" id="{6864DA55-D463-43BA-AB54-379011C4211C}"/>
                </a:ext>
              </a:extLst>
            </p:cNvPr>
            <p:cNvSpPr/>
            <p:nvPr/>
          </p:nvSpPr>
          <p:spPr>
            <a:xfrm>
              <a:off x="1168000" y="1750950"/>
              <a:ext cx="405425" cy="344700"/>
            </a:xfrm>
            <a:custGeom>
              <a:avLst/>
              <a:gdLst/>
              <a:ahLst/>
              <a:cxnLst/>
              <a:rect l="l" t="t" r="r" b="b"/>
              <a:pathLst>
                <a:path w="16217" h="13788" extrusionOk="0">
                  <a:moveTo>
                    <a:pt x="2739" y="13133"/>
                  </a:moveTo>
                  <a:cubicBezTo>
                    <a:pt x="2679" y="13121"/>
                    <a:pt x="2631" y="13097"/>
                    <a:pt x="2584" y="13097"/>
                  </a:cubicBezTo>
                  <a:cubicBezTo>
                    <a:pt x="2322" y="13061"/>
                    <a:pt x="2215" y="12895"/>
                    <a:pt x="2167" y="12656"/>
                  </a:cubicBezTo>
                  <a:cubicBezTo>
                    <a:pt x="2143" y="12478"/>
                    <a:pt x="2108" y="12287"/>
                    <a:pt x="1988" y="12144"/>
                  </a:cubicBezTo>
                  <a:cubicBezTo>
                    <a:pt x="1953" y="12061"/>
                    <a:pt x="1953" y="11978"/>
                    <a:pt x="1929" y="11883"/>
                  </a:cubicBezTo>
                  <a:cubicBezTo>
                    <a:pt x="1905" y="11704"/>
                    <a:pt x="1869" y="11513"/>
                    <a:pt x="1858" y="11335"/>
                  </a:cubicBezTo>
                  <a:cubicBezTo>
                    <a:pt x="1786" y="10835"/>
                    <a:pt x="1715" y="10311"/>
                    <a:pt x="1572" y="9799"/>
                  </a:cubicBezTo>
                  <a:cubicBezTo>
                    <a:pt x="1477" y="9418"/>
                    <a:pt x="1417" y="9013"/>
                    <a:pt x="1322" y="8632"/>
                  </a:cubicBezTo>
                  <a:cubicBezTo>
                    <a:pt x="1203" y="8061"/>
                    <a:pt x="1072" y="7501"/>
                    <a:pt x="941" y="6941"/>
                  </a:cubicBezTo>
                  <a:cubicBezTo>
                    <a:pt x="857" y="6608"/>
                    <a:pt x="774" y="6275"/>
                    <a:pt x="703" y="5929"/>
                  </a:cubicBezTo>
                  <a:cubicBezTo>
                    <a:pt x="667" y="5810"/>
                    <a:pt x="643" y="5679"/>
                    <a:pt x="595" y="5560"/>
                  </a:cubicBezTo>
                  <a:cubicBezTo>
                    <a:pt x="476" y="5239"/>
                    <a:pt x="381" y="4905"/>
                    <a:pt x="345" y="4560"/>
                  </a:cubicBezTo>
                  <a:cubicBezTo>
                    <a:pt x="322" y="4465"/>
                    <a:pt x="310" y="4358"/>
                    <a:pt x="250" y="4286"/>
                  </a:cubicBezTo>
                  <a:cubicBezTo>
                    <a:pt x="107" y="4024"/>
                    <a:pt x="83" y="3727"/>
                    <a:pt x="0" y="3465"/>
                  </a:cubicBezTo>
                  <a:cubicBezTo>
                    <a:pt x="238" y="3179"/>
                    <a:pt x="500" y="2989"/>
                    <a:pt x="834" y="2858"/>
                  </a:cubicBezTo>
                  <a:cubicBezTo>
                    <a:pt x="2036" y="2346"/>
                    <a:pt x="3262" y="1965"/>
                    <a:pt x="4548" y="1786"/>
                  </a:cubicBezTo>
                  <a:cubicBezTo>
                    <a:pt x="4632" y="1762"/>
                    <a:pt x="4703" y="1750"/>
                    <a:pt x="4763" y="1750"/>
                  </a:cubicBezTo>
                  <a:cubicBezTo>
                    <a:pt x="5287" y="1762"/>
                    <a:pt x="5798" y="1750"/>
                    <a:pt x="6310" y="1822"/>
                  </a:cubicBezTo>
                  <a:cubicBezTo>
                    <a:pt x="6668" y="1881"/>
                    <a:pt x="7037" y="1988"/>
                    <a:pt x="7346" y="2215"/>
                  </a:cubicBezTo>
                  <a:cubicBezTo>
                    <a:pt x="7430" y="2274"/>
                    <a:pt x="7525" y="2274"/>
                    <a:pt x="7620" y="2298"/>
                  </a:cubicBezTo>
                  <a:cubicBezTo>
                    <a:pt x="7930" y="1881"/>
                    <a:pt x="8275" y="1512"/>
                    <a:pt x="8680" y="1215"/>
                  </a:cubicBezTo>
                  <a:cubicBezTo>
                    <a:pt x="8811" y="1107"/>
                    <a:pt x="8977" y="1036"/>
                    <a:pt x="9156" y="1012"/>
                  </a:cubicBezTo>
                  <a:cubicBezTo>
                    <a:pt x="9275" y="988"/>
                    <a:pt x="9406" y="929"/>
                    <a:pt x="9525" y="893"/>
                  </a:cubicBezTo>
                  <a:cubicBezTo>
                    <a:pt x="9811" y="750"/>
                    <a:pt x="10073" y="595"/>
                    <a:pt x="10418" y="560"/>
                  </a:cubicBezTo>
                  <a:cubicBezTo>
                    <a:pt x="10430" y="560"/>
                    <a:pt x="10442" y="560"/>
                    <a:pt x="10466" y="548"/>
                  </a:cubicBezTo>
                  <a:cubicBezTo>
                    <a:pt x="10942" y="274"/>
                    <a:pt x="11490" y="274"/>
                    <a:pt x="12014" y="191"/>
                  </a:cubicBezTo>
                  <a:cubicBezTo>
                    <a:pt x="12264" y="143"/>
                    <a:pt x="12526" y="119"/>
                    <a:pt x="12787" y="72"/>
                  </a:cubicBezTo>
                  <a:cubicBezTo>
                    <a:pt x="13026" y="24"/>
                    <a:pt x="13264" y="0"/>
                    <a:pt x="13514" y="72"/>
                  </a:cubicBezTo>
                  <a:cubicBezTo>
                    <a:pt x="13597" y="95"/>
                    <a:pt x="13704" y="72"/>
                    <a:pt x="13811" y="72"/>
                  </a:cubicBezTo>
                  <a:cubicBezTo>
                    <a:pt x="14121" y="72"/>
                    <a:pt x="14335" y="238"/>
                    <a:pt x="14371" y="548"/>
                  </a:cubicBezTo>
                  <a:cubicBezTo>
                    <a:pt x="14419" y="786"/>
                    <a:pt x="14454" y="1036"/>
                    <a:pt x="14478" y="1274"/>
                  </a:cubicBezTo>
                  <a:cubicBezTo>
                    <a:pt x="14526" y="1548"/>
                    <a:pt x="14550" y="1810"/>
                    <a:pt x="14692" y="2060"/>
                  </a:cubicBezTo>
                  <a:cubicBezTo>
                    <a:pt x="14752" y="2179"/>
                    <a:pt x="14776" y="2334"/>
                    <a:pt x="14788" y="2477"/>
                  </a:cubicBezTo>
                  <a:cubicBezTo>
                    <a:pt x="14847" y="2810"/>
                    <a:pt x="14895" y="3131"/>
                    <a:pt x="14942" y="3465"/>
                  </a:cubicBezTo>
                  <a:cubicBezTo>
                    <a:pt x="14990" y="3786"/>
                    <a:pt x="15062" y="4120"/>
                    <a:pt x="15169" y="4429"/>
                  </a:cubicBezTo>
                  <a:cubicBezTo>
                    <a:pt x="15240" y="4655"/>
                    <a:pt x="15264" y="4905"/>
                    <a:pt x="15300" y="5144"/>
                  </a:cubicBezTo>
                  <a:cubicBezTo>
                    <a:pt x="15359" y="5572"/>
                    <a:pt x="15443" y="5989"/>
                    <a:pt x="15585" y="6406"/>
                  </a:cubicBezTo>
                  <a:cubicBezTo>
                    <a:pt x="15681" y="6691"/>
                    <a:pt x="15704" y="7001"/>
                    <a:pt x="15740" y="7299"/>
                  </a:cubicBezTo>
                  <a:cubicBezTo>
                    <a:pt x="15776" y="7501"/>
                    <a:pt x="15824" y="7692"/>
                    <a:pt x="15907" y="7882"/>
                  </a:cubicBezTo>
                  <a:cubicBezTo>
                    <a:pt x="16026" y="8168"/>
                    <a:pt x="16121" y="8477"/>
                    <a:pt x="16181" y="8787"/>
                  </a:cubicBezTo>
                  <a:cubicBezTo>
                    <a:pt x="16216" y="9061"/>
                    <a:pt x="16193" y="9323"/>
                    <a:pt x="16157" y="9608"/>
                  </a:cubicBezTo>
                  <a:cubicBezTo>
                    <a:pt x="16145" y="9704"/>
                    <a:pt x="16062" y="9775"/>
                    <a:pt x="16002" y="9882"/>
                  </a:cubicBezTo>
                  <a:cubicBezTo>
                    <a:pt x="16050" y="10132"/>
                    <a:pt x="16181" y="10382"/>
                    <a:pt x="16074" y="10656"/>
                  </a:cubicBezTo>
                  <a:cubicBezTo>
                    <a:pt x="15883" y="10740"/>
                    <a:pt x="15704" y="10740"/>
                    <a:pt x="15526" y="10668"/>
                  </a:cubicBezTo>
                  <a:cubicBezTo>
                    <a:pt x="15300" y="10573"/>
                    <a:pt x="15073" y="10561"/>
                    <a:pt x="14847" y="10620"/>
                  </a:cubicBezTo>
                  <a:cubicBezTo>
                    <a:pt x="14633" y="10668"/>
                    <a:pt x="14395" y="10680"/>
                    <a:pt x="14169" y="10728"/>
                  </a:cubicBezTo>
                  <a:cubicBezTo>
                    <a:pt x="14002" y="10751"/>
                    <a:pt x="13823" y="10775"/>
                    <a:pt x="13669" y="10870"/>
                  </a:cubicBezTo>
                  <a:cubicBezTo>
                    <a:pt x="13585" y="10930"/>
                    <a:pt x="13466" y="10954"/>
                    <a:pt x="13347" y="10966"/>
                  </a:cubicBezTo>
                  <a:cubicBezTo>
                    <a:pt x="13121" y="11013"/>
                    <a:pt x="12883" y="11025"/>
                    <a:pt x="12656" y="11073"/>
                  </a:cubicBezTo>
                  <a:cubicBezTo>
                    <a:pt x="12478" y="11097"/>
                    <a:pt x="12287" y="11097"/>
                    <a:pt x="12121" y="11228"/>
                  </a:cubicBezTo>
                  <a:cubicBezTo>
                    <a:pt x="12085" y="11263"/>
                    <a:pt x="12025" y="11287"/>
                    <a:pt x="11966" y="11287"/>
                  </a:cubicBezTo>
                  <a:cubicBezTo>
                    <a:pt x="11573" y="11287"/>
                    <a:pt x="11228" y="11466"/>
                    <a:pt x="10871" y="11561"/>
                  </a:cubicBezTo>
                  <a:cubicBezTo>
                    <a:pt x="10597" y="11632"/>
                    <a:pt x="10311" y="11763"/>
                    <a:pt x="10073" y="11966"/>
                  </a:cubicBezTo>
                  <a:cubicBezTo>
                    <a:pt x="9918" y="12085"/>
                    <a:pt x="9787" y="12121"/>
                    <a:pt x="9597" y="12049"/>
                  </a:cubicBezTo>
                  <a:cubicBezTo>
                    <a:pt x="9418" y="11978"/>
                    <a:pt x="9204" y="11918"/>
                    <a:pt x="9013" y="11966"/>
                  </a:cubicBezTo>
                  <a:cubicBezTo>
                    <a:pt x="8406" y="11799"/>
                    <a:pt x="7823" y="11990"/>
                    <a:pt x="7227" y="12121"/>
                  </a:cubicBezTo>
                  <a:cubicBezTo>
                    <a:pt x="6941" y="12180"/>
                    <a:pt x="6668" y="12264"/>
                    <a:pt x="6382" y="12299"/>
                  </a:cubicBezTo>
                  <a:cubicBezTo>
                    <a:pt x="5668" y="12442"/>
                    <a:pt x="5001" y="12692"/>
                    <a:pt x="4382" y="13073"/>
                  </a:cubicBezTo>
                  <a:cubicBezTo>
                    <a:pt x="4370" y="13097"/>
                    <a:pt x="4358" y="13097"/>
                    <a:pt x="4358" y="13109"/>
                  </a:cubicBezTo>
                  <a:cubicBezTo>
                    <a:pt x="4060" y="13240"/>
                    <a:pt x="3763" y="13359"/>
                    <a:pt x="3560" y="13645"/>
                  </a:cubicBezTo>
                  <a:cubicBezTo>
                    <a:pt x="3501" y="13716"/>
                    <a:pt x="3346" y="13752"/>
                    <a:pt x="3239" y="13764"/>
                  </a:cubicBezTo>
                  <a:cubicBezTo>
                    <a:pt x="3108" y="13788"/>
                    <a:pt x="2989" y="13716"/>
                    <a:pt x="2917" y="13597"/>
                  </a:cubicBezTo>
                  <a:cubicBezTo>
                    <a:pt x="2881" y="13407"/>
                    <a:pt x="2810" y="13276"/>
                    <a:pt x="2739" y="13133"/>
                  </a:cubicBezTo>
                  <a:close/>
                  <a:moveTo>
                    <a:pt x="7882" y="3024"/>
                  </a:moveTo>
                  <a:cubicBezTo>
                    <a:pt x="8013" y="3893"/>
                    <a:pt x="8156" y="4691"/>
                    <a:pt x="8287" y="5501"/>
                  </a:cubicBezTo>
                  <a:cubicBezTo>
                    <a:pt x="8335" y="5787"/>
                    <a:pt x="8406" y="6072"/>
                    <a:pt x="8477" y="6334"/>
                  </a:cubicBezTo>
                  <a:cubicBezTo>
                    <a:pt x="8585" y="6703"/>
                    <a:pt x="8680" y="7084"/>
                    <a:pt x="8727" y="7465"/>
                  </a:cubicBezTo>
                  <a:cubicBezTo>
                    <a:pt x="8775" y="7763"/>
                    <a:pt x="8823" y="8061"/>
                    <a:pt x="8894" y="8358"/>
                  </a:cubicBezTo>
                  <a:cubicBezTo>
                    <a:pt x="9120" y="9180"/>
                    <a:pt x="9394" y="9978"/>
                    <a:pt x="9478" y="10835"/>
                  </a:cubicBezTo>
                  <a:cubicBezTo>
                    <a:pt x="9489" y="10906"/>
                    <a:pt x="9489" y="10978"/>
                    <a:pt x="9608" y="10990"/>
                  </a:cubicBezTo>
                  <a:cubicBezTo>
                    <a:pt x="9918" y="10751"/>
                    <a:pt x="10275" y="10573"/>
                    <a:pt x="10513" y="10239"/>
                  </a:cubicBezTo>
                  <a:cubicBezTo>
                    <a:pt x="10621" y="10085"/>
                    <a:pt x="10799" y="9978"/>
                    <a:pt x="10978" y="9942"/>
                  </a:cubicBezTo>
                  <a:cubicBezTo>
                    <a:pt x="11323" y="9847"/>
                    <a:pt x="11656" y="9716"/>
                    <a:pt x="11978" y="9549"/>
                  </a:cubicBezTo>
                  <a:cubicBezTo>
                    <a:pt x="12085" y="9501"/>
                    <a:pt x="12204" y="9477"/>
                    <a:pt x="12311" y="9466"/>
                  </a:cubicBezTo>
                  <a:cubicBezTo>
                    <a:pt x="12954" y="9358"/>
                    <a:pt x="13621" y="9263"/>
                    <a:pt x="14264" y="9180"/>
                  </a:cubicBezTo>
                  <a:cubicBezTo>
                    <a:pt x="14395" y="9168"/>
                    <a:pt x="14514" y="9132"/>
                    <a:pt x="14609" y="9168"/>
                  </a:cubicBezTo>
                  <a:cubicBezTo>
                    <a:pt x="14883" y="9239"/>
                    <a:pt x="15145" y="9192"/>
                    <a:pt x="15419" y="9251"/>
                  </a:cubicBezTo>
                  <a:cubicBezTo>
                    <a:pt x="15431" y="9251"/>
                    <a:pt x="15454" y="9227"/>
                    <a:pt x="15502" y="9192"/>
                  </a:cubicBezTo>
                  <a:cubicBezTo>
                    <a:pt x="15335" y="8835"/>
                    <a:pt x="15300" y="8430"/>
                    <a:pt x="15240" y="8037"/>
                  </a:cubicBezTo>
                  <a:cubicBezTo>
                    <a:pt x="15181" y="7680"/>
                    <a:pt x="15133" y="7322"/>
                    <a:pt x="15073" y="6965"/>
                  </a:cubicBezTo>
                  <a:cubicBezTo>
                    <a:pt x="15062" y="6810"/>
                    <a:pt x="15038" y="6668"/>
                    <a:pt x="14978" y="6549"/>
                  </a:cubicBezTo>
                  <a:cubicBezTo>
                    <a:pt x="14788" y="6048"/>
                    <a:pt x="14740" y="5537"/>
                    <a:pt x="14669" y="5025"/>
                  </a:cubicBezTo>
                  <a:cubicBezTo>
                    <a:pt x="14645" y="4882"/>
                    <a:pt x="14621" y="4715"/>
                    <a:pt x="14561" y="4560"/>
                  </a:cubicBezTo>
                  <a:cubicBezTo>
                    <a:pt x="14442" y="4251"/>
                    <a:pt x="14383" y="3929"/>
                    <a:pt x="14347" y="3596"/>
                  </a:cubicBezTo>
                  <a:lnTo>
                    <a:pt x="14204" y="2619"/>
                  </a:lnTo>
                  <a:cubicBezTo>
                    <a:pt x="14180" y="2465"/>
                    <a:pt x="14145" y="2298"/>
                    <a:pt x="14085" y="2155"/>
                  </a:cubicBezTo>
                  <a:cubicBezTo>
                    <a:pt x="14002" y="1965"/>
                    <a:pt x="13954" y="1750"/>
                    <a:pt x="13930" y="1524"/>
                  </a:cubicBezTo>
                  <a:cubicBezTo>
                    <a:pt x="13907" y="1346"/>
                    <a:pt x="13883" y="1155"/>
                    <a:pt x="13847" y="976"/>
                  </a:cubicBezTo>
                  <a:cubicBezTo>
                    <a:pt x="13835" y="893"/>
                    <a:pt x="13788" y="798"/>
                    <a:pt x="13764" y="714"/>
                  </a:cubicBezTo>
                  <a:cubicBezTo>
                    <a:pt x="13526" y="679"/>
                    <a:pt x="13311" y="655"/>
                    <a:pt x="13097" y="655"/>
                  </a:cubicBezTo>
                  <a:cubicBezTo>
                    <a:pt x="12883" y="655"/>
                    <a:pt x="12656" y="714"/>
                    <a:pt x="12454" y="738"/>
                  </a:cubicBezTo>
                  <a:cubicBezTo>
                    <a:pt x="12109" y="786"/>
                    <a:pt x="11764" y="845"/>
                    <a:pt x="11430" y="893"/>
                  </a:cubicBezTo>
                  <a:cubicBezTo>
                    <a:pt x="11204" y="917"/>
                    <a:pt x="10978" y="988"/>
                    <a:pt x="10751" y="1048"/>
                  </a:cubicBezTo>
                  <a:cubicBezTo>
                    <a:pt x="10335" y="1167"/>
                    <a:pt x="9942" y="1322"/>
                    <a:pt x="9549" y="1512"/>
                  </a:cubicBezTo>
                  <a:cubicBezTo>
                    <a:pt x="9478" y="1560"/>
                    <a:pt x="9382" y="1560"/>
                    <a:pt x="9299" y="1572"/>
                  </a:cubicBezTo>
                  <a:cubicBezTo>
                    <a:pt x="9085" y="1607"/>
                    <a:pt x="8906" y="1703"/>
                    <a:pt x="8763" y="1846"/>
                  </a:cubicBezTo>
                  <a:cubicBezTo>
                    <a:pt x="8454" y="2155"/>
                    <a:pt x="8096" y="2429"/>
                    <a:pt x="7942" y="2881"/>
                  </a:cubicBezTo>
                  <a:cubicBezTo>
                    <a:pt x="7954" y="2953"/>
                    <a:pt x="7918" y="3000"/>
                    <a:pt x="7882" y="3024"/>
                  </a:cubicBezTo>
                  <a:close/>
                  <a:moveTo>
                    <a:pt x="584" y="3572"/>
                  </a:moveTo>
                  <a:cubicBezTo>
                    <a:pt x="655" y="3691"/>
                    <a:pt x="679" y="3774"/>
                    <a:pt x="762" y="3846"/>
                  </a:cubicBezTo>
                  <a:cubicBezTo>
                    <a:pt x="905" y="4024"/>
                    <a:pt x="976" y="4215"/>
                    <a:pt x="1000" y="4441"/>
                  </a:cubicBezTo>
                  <a:cubicBezTo>
                    <a:pt x="1024" y="4715"/>
                    <a:pt x="1096" y="4953"/>
                    <a:pt x="1215" y="5191"/>
                  </a:cubicBezTo>
                  <a:cubicBezTo>
                    <a:pt x="1262" y="5263"/>
                    <a:pt x="1274" y="5358"/>
                    <a:pt x="1298" y="5441"/>
                  </a:cubicBezTo>
                  <a:cubicBezTo>
                    <a:pt x="1429" y="5989"/>
                    <a:pt x="1560" y="6525"/>
                    <a:pt x="1679" y="7072"/>
                  </a:cubicBezTo>
                  <a:cubicBezTo>
                    <a:pt x="1810" y="7703"/>
                    <a:pt x="1953" y="8346"/>
                    <a:pt x="2084" y="8977"/>
                  </a:cubicBezTo>
                  <a:cubicBezTo>
                    <a:pt x="2108" y="9120"/>
                    <a:pt x="2143" y="9239"/>
                    <a:pt x="2167" y="9358"/>
                  </a:cubicBezTo>
                  <a:cubicBezTo>
                    <a:pt x="2334" y="9930"/>
                    <a:pt x="2489" y="10525"/>
                    <a:pt x="2548" y="11121"/>
                  </a:cubicBezTo>
                  <a:cubicBezTo>
                    <a:pt x="2560" y="11299"/>
                    <a:pt x="2584" y="11466"/>
                    <a:pt x="2620" y="11632"/>
                  </a:cubicBezTo>
                  <a:cubicBezTo>
                    <a:pt x="2643" y="11835"/>
                    <a:pt x="2762" y="12013"/>
                    <a:pt x="2870" y="12168"/>
                  </a:cubicBezTo>
                  <a:cubicBezTo>
                    <a:pt x="3167" y="11954"/>
                    <a:pt x="3417" y="11752"/>
                    <a:pt x="3703" y="11573"/>
                  </a:cubicBezTo>
                  <a:cubicBezTo>
                    <a:pt x="4346" y="11180"/>
                    <a:pt x="5025" y="10870"/>
                    <a:pt x="5787" y="10787"/>
                  </a:cubicBezTo>
                  <a:cubicBezTo>
                    <a:pt x="6156" y="10740"/>
                    <a:pt x="6537" y="10692"/>
                    <a:pt x="6906" y="10620"/>
                  </a:cubicBezTo>
                  <a:cubicBezTo>
                    <a:pt x="7453" y="10501"/>
                    <a:pt x="7942" y="10668"/>
                    <a:pt x="8442" y="10882"/>
                  </a:cubicBezTo>
                  <a:cubicBezTo>
                    <a:pt x="8537" y="10930"/>
                    <a:pt x="8644" y="11001"/>
                    <a:pt x="8763" y="10918"/>
                  </a:cubicBezTo>
                  <a:cubicBezTo>
                    <a:pt x="8763" y="10859"/>
                    <a:pt x="8763" y="10787"/>
                    <a:pt x="8751" y="10704"/>
                  </a:cubicBezTo>
                  <a:cubicBezTo>
                    <a:pt x="8704" y="10275"/>
                    <a:pt x="8585" y="9858"/>
                    <a:pt x="8465" y="9442"/>
                  </a:cubicBezTo>
                  <a:cubicBezTo>
                    <a:pt x="8275" y="8763"/>
                    <a:pt x="8084" y="8084"/>
                    <a:pt x="8001" y="7370"/>
                  </a:cubicBezTo>
                  <a:cubicBezTo>
                    <a:pt x="7989" y="7168"/>
                    <a:pt x="7930" y="6953"/>
                    <a:pt x="7870" y="6751"/>
                  </a:cubicBezTo>
                  <a:cubicBezTo>
                    <a:pt x="7751" y="6322"/>
                    <a:pt x="7644" y="5882"/>
                    <a:pt x="7608" y="5441"/>
                  </a:cubicBezTo>
                  <a:cubicBezTo>
                    <a:pt x="7513" y="4667"/>
                    <a:pt x="7430" y="3893"/>
                    <a:pt x="7346" y="3120"/>
                  </a:cubicBezTo>
                  <a:cubicBezTo>
                    <a:pt x="7334" y="3012"/>
                    <a:pt x="7311" y="2893"/>
                    <a:pt x="7287" y="2810"/>
                  </a:cubicBezTo>
                  <a:cubicBezTo>
                    <a:pt x="7156" y="2774"/>
                    <a:pt x="7037" y="2762"/>
                    <a:pt x="6930" y="2715"/>
                  </a:cubicBezTo>
                  <a:cubicBezTo>
                    <a:pt x="6477" y="2489"/>
                    <a:pt x="6001" y="2358"/>
                    <a:pt x="5489" y="2393"/>
                  </a:cubicBezTo>
                  <a:lnTo>
                    <a:pt x="5441" y="2393"/>
                  </a:lnTo>
                  <a:cubicBezTo>
                    <a:pt x="4894" y="2286"/>
                    <a:pt x="4358" y="2405"/>
                    <a:pt x="3822" y="2489"/>
                  </a:cubicBezTo>
                  <a:cubicBezTo>
                    <a:pt x="2881" y="2667"/>
                    <a:pt x="1977" y="2965"/>
                    <a:pt x="1096" y="3298"/>
                  </a:cubicBezTo>
                  <a:cubicBezTo>
                    <a:pt x="905" y="3370"/>
                    <a:pt x="762" y="3477"/>
                    <a:pt x="584" y="3572"/>
                  </a:cubicBezTo>
                  <a:close/>
                  <a:moveTo>
                    <a:pt x="8299" y="11454"/>
                  </a:moveTo>
                  <a:cubicBezTo>
                    <a:pt x="7954" y="11359"/>
                    <a:pt x="7727" y="11311"/>
                    <a:pt x="7501" y="11263"/>
                  </a:cubicBezTo>
                  <a:cubicBezTo>
                    <a:pt x="7394" y="11240"/>
                    <a:pt x="7275" y="11228"/>
                    <a:pt x="7156" y="11240"/>
                  </a:cubicBezTo>
                  <a:cubicBezTo>
                    <a:pt x="6787" y="11287"/>
                    <a:pt x="6418" y="11359"/>
                    <a:pt x="6037" y="11394"/>
                  </a:cubicBezTo>
                  <a:cubicBezTo>
                    <a:pt x="5406" y="11454"/>
                    <a:pt x="4810" y="11680"/>
                    <a:pt x="4251" y="11990"/>
                  </a:cubicBezTo>
                  <a:cubicBezTo>
                    <a:pt x="3870" y="12216"/>
                    <a:pt x="3489" y="12454"/>
                    <a:pt x="3179" y="12823"/>
                  </a:cubicBezTo>
                  <a:cubicBezTo>
                    <a:pt x="3239" y="12895"/>
                    <a:pt x="3298" y="12978"/>
                    <a:pt x="3346" y="13037"/>
                  </a:cubicBezTo>
                  <a:cubicBezTo>
                    <a:pt x="3512" y="12930"/>
                    <a:pt x="3643" y="12787"/>
                    <a:pt x="3810" y="12752"/>
                  </a:cubicBezTo>
                  <a:cubicBezTo>
                    <a:pt x="4048" y="12680"/>
                    <a:pt x="4251" y="12549"/>
                    <a:pt x="4477" y="12454"/>
                  </a:cubicBezTo>
                  <a:cubicBezTo>
                    <a:pt x="5048" y="12156"/>
                    <a:pt x="5656" y="11990"/>
                    <a:pt x="6275" y="11906"/>
                  </a:cubicBezTo>
                  <a:cubicBezTo>
                    <a:pt x="6394" y="11883"/>
                    <a:pt x="6513" y="11871"/>
                    <a:pt x="6608" y="11823"/>
                  </a:cubicBezTo>
                  <a:cubicBezTo>
                    <a:pt x="6775" y="11728"/>
                    <a:pt x="6965" y="11704"/>
                    <a:pt x="7144" y="11656"/>
                  </a:cubicBezTo>
                  <a:cubicBezTo>
                    <a:pt x="7501" y="11609"/>
                    <a:pt x="7858" y="11549"/>
                    <a:pt x="8299" y="11454"/>
                  </a:cubicBezTo>
                  <a:close/>
                  <a:moveTo>
                    <a:pt x="15383" y="9978"/>
                  </a:moveTo>
                  <a:cubicBezTo>
                    <a:pt x="14931" y="9858"/>
                    <a:pt x="14478" y="9727"/>
                    <a:pt x="14002" y="9835"/>
                  </a:cubicBezTo>
                  <a:cubicBezTo>
                    <a:pt x="13811" y="9882"/>
                    <a:pt x="13597" y="9894"/>
                    <a:pt x="13407" y="9918"/>
                  </a:cubicBezTo>
                  <a:cubicBezTo>
                    <a:pt x="12728" y="10001"/>
                    <a:pt x="12037" y="10120"/>
                    <a:pt x="11418" y="10442"/>
                  </a:cubicBezTo>
                  <a:cubicBezTo>
                    <a:pt x="11383" y="10454"/>
                    <a:pt x="11359" y="10478"/>
                    <a:pt x="11335" y="10478"/>
                  </a:cubicBezTo>
                  <a:cubicBezTo>
                    <a:pt x="10966" y="10573"/>
                    <a:pt x="10644" y="10799"/>
                    <a:pt x="10311" y="11013"/>
                  </a:cubicBezTo>
                  <a:cubicBezTo>
                    <a:pt x="10132" y="11132"/>
                    <a:pt x="10001" y="11287"/>
                    <a:pt x="9942" y="11502"/>
                  </a:cubicBezTo>
                  <a:cubicBezTo>
                    <a:pt x="10085" y="11573"/>
                    <a:pt x="10192" y="11502"/>
                    <a:pt x="10287" y="11430"/>
                  </a:cubicBezTo>
                  <a:cubicBezTo>
                    <a:pt x="10561" y="11216"/>
                    <a:pt x="10882" y="11097"/>
                    <a:pt x="11204" y="10978"/>
                  </a:cubicBezTo>
                  <a:lnTo>
                    <a:pt x="11656" y="10847"/>
                  </a:lnTo>
                  <a:cubicBezTo>
                    <a:pt x="11728" y="10811"/>
                    <a:pt x="11835" y="10811"/>
                    <a:pt x="11894" y="10775"/>
                  </a:cubicBezTo>
                  <a:cubicBezTo>
                    <a:pt x="12049" y="10620"/>
                    <a:pt x="12252" y="10609"/>
                    <a:pt x="12454" y="10573"/>
                  </a:cubicBezTo>
                  <a:cubicBezTo>
                    <a:pt x="12680" y="10549"/>
                    <a:pt x="12918" y="10513"/>
                    <a:pt x="13145" y="10478"/>
                  </a:cubicBezTo>
                  <a:cubicBezTo>
                    <a:pt x="13240" y="10454"/>
                    <a:pt x="13347" y="10454"/>
                    <a:pt x="13418" y="10394"/>
                  </a:cubicBezTo>
                  <a:cubicBezTo>
                    <a:pt x="13621" y="10251"/>
                    <a:pt x="13859" y="10239"/>
                    <a:pt x="14073" y="10204"/>
                  </a:cubicBezTo>
                  <a:cubicBezTo>
                    <a:pt x="14526" y="10132"/>
                    <a:pt x="14954" y="10061"/>
                    <a:pt x="15383" y="99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786;p50">
              <a:extLst>
                <a:ext uri="{FF2B5EF4-FFF2-40B4-BE49-F238E27FC236}">
                  <a16:creationId xmlns:a16="http://schemas.microsoft.com/office/drawing/2014/main" id="{6F1BE620-7E4F-4571-8D89-4348C4523786}"/>
                </a:ext>
              </a:extLst>
            </p:cNvPr>
            <p:cNvSpPr/>
            <p:nvPr/>
          </p:nvSpPr>
          <p:spPr>
            <a:xfrm>
              <a:off x="1404625" y="1833700"/>
              <a:ext cx="89925" cy="110150"/>
            </a:xfrm>
            <a:custGeom>
              <a:avLst/>
              <a:gdLst/>
              <a:ahLst/>
              <a:cxnLst/>
              <a:rect l="l" t="t" r="r" b="b"/>
              <a:pathLst>
                <a:path w="3597" h="4406" extrusionOk="0">
                  <a:moveTo>
                    <a:pt x="1679" y="1834"/>
                  </a:moveTo>
                  <a:cubicBezTo>
                    <a:pt x="1846" y="1488"/>
                    <a:pt x="2025" y="1167"/>
                    <a:pt x="2037" y="762"/>
                  </a:cubicBezTo>
                  <a:cubicBezTo>
                    <a:pt x="1906" y="762"/>
                    <a:pt x="1798" y="774"/>
                    <a:pt x="1679" y="774"/>
                  </a:cubicBezTo>
                  <a:cubicBezTo>
                    <a:pt x="1310" y="822"/>
                    <a:pt x="941" y="869"/>
                    <a:pt x="560" y="893"/>
                  </a:cubicBezTo>
                  <a:cubicBezTo>
                    <a:pt x="441" y="917"/>
                    <a:pt x="346" y="917"/>
                    <a:pt x="227" y="893"/>
                  </a:cubicBezTo>
                  <a:cubicBezTo>
                    <a:pt x="108" y="881"/>
                    <a:pt x="13" y="774"/>
                    <a:pt x="1" y="655"/>
                  </a:cubicBezTo>
                  <a:cubicBezTo>
                    <a:pt x="1" y="560"/>
                    <a:pt x="48" y="452"/>
                    <a:pt x="143" y="417"/>
                  </a:cubicBezTo>
                  <a:cubicBezTo>
                    <a:pt x="274" y="381"/>
                    <a:pt x="417" y="322"/>
                    <a:pt x="560" y="298"/>
                  </a:cubicBezTo>
                  <a:cubicBezTo>
                    <a:pt x="1072" y="214"/>
                    <a:pt x="1596" y="119"/>
                    <a:pt x="2096" y="60"/>
                  </a:cubicBezTo>
                  <a:cubicBezTo>
                    <a:pt x="2572" y="0"/>
                    <a:pt x="2906" y="357"/>
                    <a:pt x="2787" y="833"/>
                  </a:cubicBezTo>
                  <a:cubicBezTo>
                    <a:pt x="2703" y="1119"/>
                    <a:pt x="2608" y="1381"/>
                    <a:pt x="2501" y="1655"/>
                  </a:cubicBezTo>
                  <a:lnTo>
                    <a:pt x="2322" y="2096"/>
                  </a:lnTo>
                  <a:cubicBezTo>
                    <a:pt x="2394" y="2179"/>
                    <a:pt x="2465" y="2227"/>
                    <a:pt x="2513" y="2274"/>
                  </a:cubicBezTo>
                  <a:cubicBezTo>
                    <a:pt x="2644" y="2441"/>
                    <a:pt x="2584" y="2667"/>
                    <a:pt x="2394" y="2727"/>
                  </a:cubicBezTo>
                  <a:cubicBezTo>
                    <a:pt x="2287" y="2750"/>
                    <a:pt x="2168" y="2774"/>
                    <a:pt x="2048" y="2798"/>
                  </a:cubicBezTo>
                  <a:cubicBezTo>
                    <a:pt x="1977" y="3012"/>
                    <a:pt x="1810" y="3203"/>
                    <a:pt x="1906" y="3441"/>
                  </a:cubicBezTo>
                  <a:cubicBezTo>
                    <a:pt x="2037" y="3500"/>
                    <a:pt x="2144" y="3453"/>
                    <a:pt x="2227" y="3393"/>
                  </a:cubicBezTo>
                  <a:cubicBezTo>
                    <a:pt x="2549" y="3215"/>
                    <a:pt x="2906" y="3215"/>
                    <a:pt x="3239" y="3203"/>
                  </a:cubicBezTo>
                  <a:cubicBezTo>
                    <a:pt x="3418" y="3191"/>
                    <a:pt x="3572" y="3322"/>
                    <a:pt x="3584" y="3465"/>
                  </a:cubicBezTo>
                  <a:cubicBezTo>
                    <a:pt x="3596" y="3620"/>
                    <a:pt x="3513" y="3762"/>
                    <a:pt x="3334" y="3822"/>
                  </a:cubicBezTo>
                  <a:cubicBezTo>
                    <a:pt x="3275" y="3846"/>
                    <a:pt x="3227" y="3858"/>
                    <a:pt x="3168" y="3870"/>
                  </a:cubicBezTo>
                  <a:cubicBezTo>
                    <a:pt x="2727" y="3917"/>
                    <a:pt x="2322" y="4120"/>
                    <a:pt x="1906" y="4286"/>
                  </a:cubicBezTo>
                  <a:cubicBezTo>
                    <a:pt x="1727" y="4358"/>
                    <a:pt x="1513" y="4393"/>
                    <a:pt x="1310" y="4393"/>
                  </a:cubicBezTo>
                  <a:cubicBezTo>
                    <a:pt x="1060" y="4405"/>
                    <a:pt x="894" y="4215"/>
                    <a:pt x="953" y="3977"/>
                  </a:cubicBezTo>
                  <a:cubicBezTo>
                    <a:pt x="1001" y="3762"/>
                    <a:pt x="977" y="3548"/>
                    <a:pt x="1156" y="3381"/>
                  </a:cubicBezTo>
                  <a:cubicBezTo>
                    <a:pt x="1179" y="3370"/>
                    <a:pt x="1191" y="3322"/>
                    <a:pt x="1191" y="3310"/>
                  </a:cubicBezTo>
                  <a:cubicBezTo>
                    <a:pt x="1156" y="3084"/>
                    <a:pt x="1298" y="2893"/>
                    <a:pt x="1370" y="2691"/>
                  </a:cubicBezTo>
                  <a:cubicBezTo>
                    <a:pt x="1394" y="2631"/>
                    <a:pt x="1394" y="2560"/>
                    <a:pt x="1429" y="2477"/>
                  </a:cubicBezTo>
                  <a:cubicBezTo>
                    <a:pt x="1298" y="2417"/>
                    <a:pt x="1191" y="2369"/>
                    <a:pt x="1072" y="2310"/>
                  </a:cubicBezTo>
                  <a:cubicBezTo>
                    <a:pt x="1001" y="2274"/>
                    <a:pt x="905" y="2250"/>
                    <a:pt x="834" y="2203"/>
                  </a:cubicBezTo>
                  <a:cubicBezTo>
                    <a:pt x="727" y="2143"/>
                    <a:pt x="715" y="2000"/>
                    <a:pt x="786" y="1905"/>
                  </a:cubicBezTo>
                  <a:cubicBezTo>
                    <a:pt x="894" y="1774"/>
                    <a:pt x="1036" y="1715"/>
                    <a:pt x="1203" y="1762"/>
                  </a:cubicBezTo>
                  <a:cubicBezTo>
                    <a:pt x="1370" y="1762"/>
                    <a:pt x="1513" y="1786"/>
                    <a:pt x="1679" y="18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787;p50">
              <a:extLst>
                <a:ext uri="{FF2B5EF4-FFF2-40B4-BE49-F238E27FC236}">
                  <a16:creationId xmlns:a16="http://schemas.microsoft.com/office/drawing/2014/main" id="{237CDD14-E34B-46A4-8502-B7F1523AD400}"/>
                </a:ext>
              </a:extLst>
            </p:cNvPr>
            <p:cNvSpPr/>
            <p:nvPr/>
          </p:nvSpPr>
          <p:spPr>
            <a:xfrm>
              <a:off x="1254025" y="1863150"/>
              <a:ext cx="75025" cy="122375"/>
            </a:xfrm>
            <a:custGeom>
              <a:avLst/>
              <a:gdLst/>
              <a:ahLst/>
              <a:cxnLst/>
              <a:rect l="l" t="t" r="r" b="b"/>
              <a:pathLst>
                <a:path w="3001" h="4895" extrusionOk="0">
                  <a:moveTo>
                    <a:pt x="1786" y="2977"/>
                  </a:moveTo>
                  <a:cubicBezTo>
                    <a:pt x="1584" y="3037"/>
                    <a:pt x="1405" y="3096"/>
                    <a:pt x="1226" y="3144"/>
                  </a:cubicBezTo>
                  <a:cubicBezTo>
                    <a:pt x="1072" y="3192"/>
                    <a:pt x="893" y="3192"/>
                    <a:pt x="691" y="3215"/>
                  </a:cubicBezTo>
                  <a:cubicBezTo>
                    <a:pt x="679" y="3513"/>
                    <a:pt x="595" y="3799"/>
                    <a:pt x="631" y="4097"/>
                  </a:cubicBezTo>
                  <a:cubicBezTo>
                    <a:pt x="667" y="4323"/>
                    <a:pt x="679" y="4561"/>
                    <a:pt x="572" y="4775"/>
                  </a:cubicBezTo>
                  <a:cubicBezTo>
                    <a:pt x="536" y="4882"/>
                    <a:pt x="393" y="4894"/>
                    <a:pt x="333" y="4811"/>
                  </a:cubicBezTo>
                  <a:cubicBezTo>
                    <a:pt x="274" y="4739"/>
                    <a:pt x="214" y="4644"/>
                    <a:pt x="191" y="4561"/>
                  </a:cubicBezTo>
                  <a:cubicBezTo>
                    <a:pt x="83" y="4239"/>
                    <a:pt x="0" y="3930"/>
                    <a:pt x="71" y="3585"/>
                  </a:cubicBezTo>
                  <a:cubicBezTo>
                    <a:pt x="83" y="3501"/>
                    <a:pt x="83" y="3394"/>
                    <a:pt x="83" y="3287"/>
                  </a:cubicBezTo>
                  <a:lnTo>
                    <a:pt x="83" y="2775"/>
                  </a:lnTo>
                  <a:cubicBezTo>
                    <a:pt x="83" y="2668"/>
                    <a:pt x="95" y="2561"/>
                    <a:pt x="83" y="2477"/>
                  </a:cubicBezTo>
                  <a:cubicBezTo>
                    <a:pt x="12" y="1918"/>
                    <a:pt x="71" y="1382"/>
                    <a:pt x="95" y="834"/>
                  </a:cubicBezTo>
                  <a:cubicBezTo>
                    <a:pt x="119" y="596"/>
                    <a:pt x="191" y="394"/>
                    <a:pt x="333" y="191"/>
                  </a:cubicBezTo>
                  <a:cubicBezTo>
                    <a:pt x="488" y="1"/>
                    <a:pt x="691" y="1"/>
                    <a:pt x="857" y="167"/>
                  </a:cubicBezTo>
                  <a:cubicBezTo>
                    <a:pt x="929" y="239"/>
                    <a:pt x="976" y="334"/>
                    <a:pt x="1036" y="406"/>
                  </a:cubicBezTo>
                  <a:cubicBezTo>
                    <a:pt x="1453" y="989"/>
                    <a:pt x="1869" y="1584"/>
                    <a:pt x="2179" y="2239"/>
                  </a:cubicBezTo>
                  <a:cubicBezTo>
                    <a:pt x="2417" y="2727"/>
                    <a:pt x="2655" y="3215"/>
                    <a:pt x="2941" y="3680"/>
                  </a:cubicBezTo>
                  <a:cubicBezTo>
                    <a:pt x="3000" y="3763"/>
                    <a:pt x="3000" y="3906"/>
                    <a:pt x="3000" y="4001"/>
                  </a:cubicBezTo>
                  <a:cubicBezTo>
                    <a:pt x="3000" y="4168"/>
                    <a:pt x="2893" y="4287"/>
                    <a:pt x="2762" y="4335"/>
                  </a:cubicBezTo>
                  <a:cubicBezTo>
                    <a:pt x="2643" y="4358"/>
                    <a:pt x="2512" y="4299"/>
                    <a:pt x="2441" y="4180"/>
                  </a:cubicBezTo>
                  <a:cubicBezTo>
                    <a:pt x="2346" y="4025"/>
                    <a:pt x="2262" y="3858"/>
                    <a:pt x="2179" y="3692"/>
                  </a:cubicBezTo>
                  <a:cubicBezTo>
                    <a:pt x="2084" y="3430"/>
                    <a:pt x="1941" y="3192"/>
                    <a:pt x="1786" y="2977"/>
                  </a:cubicBezTo>
                  <a:close/>
                  <a:moveTo>
                    <a:pt x="738" y="2620"/>
                  </a:moveTo>
                  <a:cubicBezTo>
                    <a:pt x="1036" y="2608"/>
                    <a:pt x="1286" y="2549"/>
                    <a:pt x="1500" y="2322"/>
                  </a:cubicBezTo>
                  <a:cubicBezTo>
                    <a:pt x="1250" y="1906"/>
                    <a:pt x="1084" y="1465"/>
                    <a:pt x="714" y="1108"/>
                  </a:cubicBezTo>
                  <a:cubicBezTo>
                    <a:pt x="607" y="1584"/>
                    <a:pt x="619" y="2144"/>
                    <a:pt x="738" y="26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2" name="Google Shape;805;p52">
            <a:extLst>
              <a:ext uri="{FF2B5EF4-FFF2-40B4-BE49-F238E27FC236}">
                <a16:creationId xmlns:a16="http://schemas.microsoft.com/office/drawing/2014/main" id="{EB2C31F4-9DA2-439F-BCE1-49D52C7B8F17}"/>
              </a:ext>
            </a:extLst>
          </p:cNvPr>
          <p:cNvGrpSpPr/>
          <p:nvPr/>
        </p:nvGrpSpPr>
        <p:grpSpPr>
          <a:xfrm>
            <a:off x="269277" y="301795"/>
            <a:ext cx="408057" cy="824665"/>
            <a:chOff x="656025" y="2751350"/>
            <a:chExt cx="311375" cy="629275"/>
          </a:xfrm>
        </p:grpSpPr>
        <p:sp>
          <p:nvSpPr>
            <p:cNvPr id="43" name="Google Shape;806;p52">
              <a:extLst>
                <a:ext uri="{FF2B5EF4-FFF2-40B4-BE49-F238E27FC236}">
                  <a16:creationId xmlns:a16="http://schemas.microsoft.com/office/drawing/2014/main" id="{0B0FC15F-1CF0-46F1-BB9A-7279B234E3AB}"/>
                </a:ext>
              </a:extLst>
            </p:cNvPr>
            <p:cNvSpPr/>
            <p:nvPr/>
          </p:nvSpPr>
          <p:spPr>
            <a:xfrm>
              <a:off x="671800" y="2842750"/>
              <a:ext cx="278625" cy="389950"/>
            </a:xfrm>
            <a:custGeom>
              <a:avLst/>
              <a:gdLst/>
              <a:ahLst/>
              <a:cxnLst/>
              <a:rect l="l" t="t" r="r" b="b"/>
              <a:pathLst>
                <a:path w="11145" h="15598" extrusionOk="0">
                  <a:moveTo>
                    <a:pt x="11109" y="5679"/>
                  </a:moveTo>
                  <a:cubicBezTo>
                    <a:pt x="11002" y="6906"/>
                    <a:pt x="10573" y="8335"/>
                    <a:pt x="9692" y="9620"/>
                  </a:cubicBezTo>
                  <a:cubicBezTo>
                    <a:pt x="9502" y="9882"/>
                    <a:pt x="9347" y="10180"/>
                    <a:pt x="9144" y="10442"/>
                  </a:cubicBezTo>
                  <a:cubicBezTo>
                    <a:pt x="8347" y="11454"/>
                    <a:pt x="8204" y="12680"/>
                    <a:pt x="8001" y="13895"/>
                  </a:cubicBezTo>
                  <a:cubicBezTo>
                    <a:pt x="7966" y="14097"/>
                    <a:pt x="8025" y="14323"/>
                    <a:pt x="8049" y="14550"/>
                  </a:cubicBezTo>
                  <a:cubicBezTo>
                    <a:pt x="8073" y="15050"/>
                    <a:pt x="8001" y="15169"/>
                    <a:pt x="7513" y="15300"/>
                  </a:cubicBezTo>
                  <a:cubicBezTo>
                    <a:pt x="6763" y="15526"/>
                    <a:pt x="5989" y="15597"/>
                    <a:pt x="5227" y="15419"/>
                  </a:cubicBezTo>
                  <a:cubicBezTo>
                    <a:pt x="4727" y="15300"/>
                    <a:pt x="4215" y="15157"/>
                    <a:pt x="3703" y="15026"/>
                  </a:cubicBezTo>
                  <a:cubicBezTo>
                    <a:pt x="3489" y="14966"/>
                    <a:pt x="3322" y="14859"/>
                    <a:pt x="3358" y="14609"/>
                  </a:cubicBezTo>
                  <a:cubicBezTo>
                    <a:pt x="3501" y="13037"/>
                    <a:pt x="2810" y="11787"/>
                    <a:pt x="1810" y="10680"/>
                  </a:cubicBezTo>
                  <a:cubicBezTo>
                    <a:pt x="1048" y="9847"/>
                    <a:pt x="536" y="8894"/>
                    <a:pt x="215" y="7823"/>
                  </a:cubicBezTo>
                  <a:cubicBezTo>
                    <a:pt x="0" y="7132"/>
                    <a:pt x="48" y="6418"/>
                    <a:pt x="143" y="5715"/>
                  </a:cubicBezTo>
                  <a:cubicBezTo>
                    <a:pt x="358" y="3929"/>
                    <a:pt x="1155" y="2465"/>
                    <a:pt x="2560" y="1346"/>
                  </a:cubicBezTo>
                  <a:cubicBezTo>
                    <a:pt x="2917" y="1060"/>
                    <a:pt x="3358" y="834"/>
                    <a:pt x="3775" y="691"/>
                  </a:cubicBezTo>
                  <a:cubicBezTo>
                    <a:pt x="4322" y="500"/>
                    <a:pt x="4918" y="357"/>
                    <a:pt x="5501" y="274"/>
                  </a:cubicBezTo>
                  <a:cubicBezTo>
                    <a:pt x="7347" y="0"/>
                    <a:pt x="8752" y="750"/>
                    <a:pt x="9966" y="2119"/>
                  </a:cubicBezTo>
                  <a:cubicBezTo>
                    <a:pt x="10823" y="3096"/>
                    <a:pt x="11145" y="4167"/>
                    <a:pt x="11109" y="5679"/>
                  </a:cubicBezTo>
                  <a:close/>
                  <a:moveTo>
                    <a:pt x="3489" y="5477"/>
                  </a:moveTo>
                  <a:cubicBezTo>
                    <a:pt x="3775" y="5751"/>
                    <a:pt x="3941" y="5548"/>
                    <a:pt x="4096" y="5477"/>
                  </a:cubicBezTo>
                  <a:cubicBezTo>
                    <a:pt x="4572" y="5275"/>
                    <a:pt x="5037" y="4989"/>
                    <a:pt x="5537" y="4846"/>
                  </a:cubicBezTo>
                  <a:cubicBezTo>
                    <a:pt x="6704" y="4513"/>
                    <a:pt x="7787" y="5644"/>
                    <a:pt x="7466" y="6834"/>
                  </a:cubicBezTo>
                  <a:cubicBezTo>
                    <a:pt x="7358" y="6799"/>
                    <a:pt x="7251" y="6787"/>
                    <a:pt x="7156" y="6763"/>
                  </a:cubicBezTo>
                  <a:cubicBezTo>
                    <a:pt x="6049" y="6370"/>
                    <a:pt x="4930" y="6715"/>
                    <a:pt x="4215" y="7656"/>
                  </a:cubicBezTo>
                  <a:cubicBezTo>
                    <a:pt x="3668" y="8394"/>
                    <a:pt x="3703" y="8977"/>
                    <a:pt x="4310" y="9668"/>
                  </a:cubicBezTo>
                  <a:cubicBezTo>
                    <a:pt x="4787" y="10180"/>
                    <a:pt x="5334" y="10525"/>
                    <a:pt x="6061" y="10216"/>
                  </a:cubicBezTo>
                  <a:cubicBezTo>
                    <a:pt x="6335" y="10097"/>
                    <a:pt x="6585" y="9882"/>
                    <a:pt x="6823" y="9692"/>
                  </a:cubicBezTo>
                  <a:cubicBezTo>
                    <a:pt x="7001" y="9549"/>
                    <a:pt x="7168" y="9382"/>
                    <a:pt x="7418" y="9132"/>
                  </a:cubicBezTo>
                  <a:cubicBezTo>
                    <a:pt x="7489" y="9573"/>
                    <a:pt x="7537" y="9882"/>
                    <a:pt x="7597" y="10204"/>
                  </a:cubicBezTo>
                  <a:lnTo>
                    <a:pt x="7728" y="10204"/>
                  </a:lnTo>
                  <a:cubicBezTo>
                    <a:pt x="7787" y="9978"/>
                    <a:pt x="7882" y="9751"/>
                    <a:pt x="7906" y="9525"/>
                  </a:cubicBezTo>
                  <a:cubicBezTo>
                    <a:pt x="7966" y="8870"/>
                    <a:pt x="8013" y="8215"/>
                    <a:pt x="8025" y="7561"/>
                  </a:cubicBezTo>
                  <a:cubicBezTo>
                    <a:pt x="8049" y="7108"/>
                    <a:pt x="8049" y="6644"/>
                    <a:pt x="8013" y="6179"/>
                  </a:cubicBezTo>
                  <a:cubicBezTo>
                    <a:pt x="7894" y="4929"/>
                    <a:pt x="6525" y="3810"/>
                    <a:pt x="5382" y="4394"/>
                  </a:cubicBezTo>
                  <a:cubicBezTo>
                    <a:pt x="5311" y="4441"/>
                    <a:pt x="5215" y="4441"/>
                    <a:pt x="5132" y="4465"/>
                  </a:cubicBezTo>
                  <a:cubicBezTo>
                    <a:pt x="4513" y="4703"/>
                    <a:pt x="3977" y="5001"/>
                    <a:pt x="3489" y="54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07;p52">
              <a:extLst>
                <a:ext uri="{FF2B5EF4-FFF2-40B4-BE49-F238E27FC236}">
                  <a16:creationId xmlns:a16="http://schemas.microsoft.com/office/drawing/2014/main" id="{DD5D6907-F306-4069-BD79-3508F91BA799}"/>
                </a:ext>
              </a:extLst>
            </p:cNvPr>
            <p:cNvSpPr/>
            <p:nvPr/>
          </p:nvSpPr>
          <p:spPr>
            <a:xfrm>
              <a:off x="745325" y="3232075"/>
              <a:ext cx="156000" cy="130100"/>
            </a:xfrm>
            <a:custGeom>
              <a:avLst/>
              <a:gdLst/>
              <a:ahLst/>
              <a:cxnLst/>
              <a:rect l="l" t="t" r="r" b="b"/>
              <a:pathLst>
                <a:path w="6240" h="5204" extrusionOk="0">
                  <a:moveTo>
                    <a:pt x="5465" y="0"/>
                  </a:moveTo>
                  <a:cubicBezTo>
                    <a:pt x="6215" y="643"/>
                    <a:pt x="6239" y="858"/>
                    <a:pt x="5620" y="1572"/>
                  </a:cubicBezTo>
                  <a:cubicBezTo>
                    <a:pt x="5430" y="1798"/>
                    <a:pt x="5370" y="1989"/>
                    <a:pt x="5501" y="2286"/>
                  </a:cubicBezTo>
                  <a:cubicBezTo>
                    <a:pt x="5668" y="2679"/>
                    <a:pt x="5668" y="3060"/>
                    <a:pt x="5203" y="3299"/>
                  </a:cubicBezTo>
                  <a:cubicBezTo>
                    <a:pt x="4989" y="3418"/>
                    <a:pt x="4989" y="3632"/>
                    <a:pt x="5084" y="3870"/>
                  </a:cubicBezTo>
                  <a:cubicBezTo>
                    <a:pt x="5501" y="4823"/>
                    <a:pt x="5370" y="5096"/>
                    <a:pt x="4346" y="5168"/>
                  </a:cubicBezTo>
                  <a:cubicBezTo>
                    <a:pt x="3536" y="5204"/>
                    <a:pt x="2715" y="5180"/>
                    <a:pt x="1917" y="5144"/>
                  </a:cubicBezTo>
                  <a:cubicBezTo>
                    <a:pt x="1441" y="5132"/>
                    <a:pt x="1024" y="4930"/>
                    <a:pt x="691" y="4572"/>
                  </a:cubicBezTo>
                  <a:cubicBezTo>
                    <a:pt x="500" y="4346"/>
                    <a:pt x="417" y="4120"/>
                    <a:pt x="572" y="3858"/>
                  </a:cubicBezTo>
                  <a:cubicBezTo>
                    <a:pt x="774" y="3513"/>
                    <a:pt x="846" y="3239"/>
                    <a:pt x="429" y="2965"/>
                  </a:cubicBezTo>
                  <a:cubicBezTo>
                    <a:pt x="143" y="2763"/>
                    <a:pt x="179" y="2501"/>
                    <a:pt x="393" y="2215"/>
                  </a:cubicBezTo>
                  <a:cubicBezTo>
                    <a:pt x="477" y="2132"/>
                    <a:pt x="560" y="2072"/>
                    <a:pt x="631" y="1989"/>
                  </a:cubicBezTo>
                  <a:cubicBezTo>
                    <a:pt x="929" y="1667"/>
                    <a:pt x="905" y="1536"/>
                    <a:pt x="572" y="1251"/>
                  </a:cubicBezTo>
                  <a:cubicBezTo>
                    <a:pt x="393" y="1096"/>
                    <a:pt x="191" y="941"/>
                    <a:pt x="72" y="739"/>
                  </a:cubicBezTo>
                  <a:cubicBezTo>
                    <a:pt x="0" y="608"/>
                    <a:pt x="0" y="346"/>
                    <a:pt x="84" y="203"/>
                  </a:cubicBezTo>
                  <a:cubicBezTo>
                    <a:pt x="179" y="84"/>
                    <a:pt x="429" y="0"/>
                    <a:pt x="596" y="12"/>
                  </a:cubicBezTo>
                  <a:cubicBezTo>
                    <a:pt x="929" y="48"/>
                    <a:pt x="1274" y="143"/>
                    <a:pt x="1620" y="251"/>
                  </a:cubicBezTo>
                  <a:cubicBezTo>
                    <a:pt x="2917" y="655"/>
                    <a:pt x="4179" y="489"/>
                    <a:pt x="5465" y="0"/>
                  </a:cubicBezTo>
                  <a:close/>
                  <a:moveTo>
                    <a:pt x="1667" y="1513"/>
                  </a:moveTo>
                  <a:cubicBezTo>
                    <a:pt x="2084" y="2025"/>
                    <a:pt x="2441" y="2096"/>
                    <a:pt x="3941" y="2108"/>
                  </a:cubicBezTo>
                  <a:cubicBezTo>
                    <a:pt x="4156" y="2108"/>
                    <a:pt x="4394" y="2167"/>
                    <a:pt x="4477" y="1786"/>
                  </a:cubicBezTo>
                  <a:cubicBezTo>
                    <a:pt x="3548" y="1691"/>
                    <a:pt x="2679" y="1620"/>
                    <a:pt x="1667" y="1513"/>
                  </a:cubicBezTo>
                  <a:close/>
                  <a:moveTo>
                    <a:pt x="4096" y="3406"/>
                  </a:moveTo>
                  <a:cubicBezTo>
                    <a:pt x="3239" y="3632"/>
                    <a:pt x="2465" y="3287"/>
                    <a:pt x="1620" y="3394"/>
                  </a:cubicBezTo>
                  <a:cubicBezTo>
                    <a:pt x="1953" y="3810"/>
                    <a:pt x="2393" y="3941"/>
                    <a:pt x="3167" y="3918"/>
                  </a:cubicBezTo>
                  <a:cubicBezTo>
                    <a:pt x="3501" y="3918"/>
                    <a:pt x="3870" y="3953"/>
                    <a:pt x="4096" y="34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08;p52">
              <a:extLst>
                <a:ext uri="{FF2B5EF4-FFF2-40B4-BE49-F238E27FC236}">
                  <a16:creationId xmlns:a16="http://schemas.microsoft.com/office/drawing/2014/main" id="{68AF452C-DE6B-4B3A-8886-8B57DD1AA46E}"/>
                </a:ext>
              </a:extLst>
            </p:cNvPr>
            <p:cNvSpPr/>
            <p:nvPr/>
          </p:nvSpPr>
          <p:spPr>
            <a:xfrm>
              <a:off x="787000" y="3269875"/>
              <a:ext cx="70250" cy="16400"/>
            </a:xfrm>
            <a:custGeom>
              <a:avLst/>
              <a:gdLst/>
              <a:ahLst/>
              <a:cxnLst/>
              <a:rect l="l" t="t" r="r" b="b"/>
              <a:pathLst>
                <a:path w="2810" h="656" extrusionOk="0">
                  <a:moveTo>
                    <a:pt x="0" y="1"/>
                  </a:moveTo>
                  <a:cubicBezTo>
                    <a:pt x="1012" y="96"/>
                    <a:pt x="1881" y="179"/>
                    <a:pt x="2810" y="274"/>
                  </a:cubicBezTo>
                  <a:cubicBezTo>
                    <a:pt x="2703" y="655"/>
                    <a:pt x="2465" y="596"/>
                    <a:pt x="2274" y="596"/>
                  </a:cubicBezTo>
                  <a:cubicBezTo>
                    <a:pt x="774" y="584"/>
                    <a:pt x="429" y="51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09;p52">
              <a:extLst>
                <a:ext uri="{FF2B5EF4-FFF2-40B4-BE49-F238E27FC236}">
                  <a16:creationId xmlns:a16="http://schemas.microsoft.com/office/drawing/2014/main" id="{4F7695F4-1CA6-4AF8-8273-59A930EA50B7}"/>
                </a:ext>
              </a:extLst>
            </p:cNvPr>
            <p:cNvSpPr/>
            <p:nvPr/>
          </p:nvSpPr>
          <p:spPr>
            <a:xfrm>
              <a:off x="785500" y="3314225"/>
              <a:ext cx="62225" cy="16700"/>
            </a:xfrm>
            <a:custGeom>
              <a:avLst/>
              <a:gdLst/>
              <a:ahLst/>
              <a:cxnLst/>
              <a:rect l="l" t="t" r="r" b="b"/>
              <a:pathLst>
                <a:path w="2489" h="668" extrusionOk="0">
                  <a:moveTo>
                    <a:pt x="2489" y="120"/>
                  </a:moveTo>
                  <a:cubicBezTo>
                    <a:pt x="2263" y="667"/>
                    <a:pt x="1894" y="632"/>
                    <a:pt x="1548" y="644"/>
                  </a:cubicBezTo>
                  <a:cubicBezTo>
                    <a:pt x="775" y="655"/>
                    <a:pt x="346" y="524"/>
                    <a:pt x="1" y="120"/>
                  </a:cubicBezTo>
                  <a:cubicBezTo>
                    <a:pt x="858" y="1"/>
                    <a:pt x="1620" y="346"/>
                    <a:pt x="2489" y="1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10;p52">
              <a:extLst>
                <a:ext uri="{FF2B5EF4-FFF2-40B4-BE49-F238E27FC236}">
                  <a16:creationId xmlns:a16="http://schemas.microsoft.com/office/drawing/2014/main" id="{CFCB3EB3-D63A-4147-BC02-E42A1DD515DF}"/>
                </a:ext>
              </a:extLst>
            </p:cNvPr>
            <p:cNvSpPr/>
            <p:nvPr/>
          </p:nvSpPr>
          <p:spPr>
            <a:xfrm>
              <a:off x="777175" y="3019250"/>
              <a:ext cx="81575" cy="76225"/>
            </a:xfrm>
            <a:custGeom>
              <a:avLst/>
              <a:gdLst/>
              <a:ahLst/>
              <a:cxnLst/>
              <a:rect l="l" t="t" r="r" b="b"/>
              <a:pathLst>
                <a:path w="3263" h="3049" extrusionOk="0">
                  <a:moveTo>
                    <a:pt x="3263" y="548"/>
                  </a:moveTo>
                  <a:cubicBezTo>
                    <a:pt x="3120" y="1477"/>
                    <a:pt x="2715" y="2227"/>
                    <a:pt x="1881" y="2679"/>
                  </a:cubicBezTo>
                  <a:cubicBezTo>
                    <a:pt x="1179" y="3049"/>
                    <a:pt x="119" y="2453"/>
                    <a:pt x="48" y="1656"/>
                  </a:cubicBezTo>
                  <a:cubicBezTo>
                    <a:pt x="0" y="1251"/>
                    <a:pt x="429" y="608"/>
                    <a:pt x="869" y="405"/>
                  </a:cubicBezTo>
                  <a:cubicBezTo>
                    <a:pt x="1655" y="1"/>
                    <a:pt x="2429" y="48"/>
                    <a:pt x="3263" y="5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11;p52">
              <a:extLst>
                <a:ext uri="{FF2B5EF4-FFF2-40B4-BE49-F238E27FC236}">
                  <a16:creationId xmlns:a16="http://schemas.microsoft.com/office/drawing/2014/main" id="{16D1AD0B-E9A6-4969-95C1-7C04B0C0E67C}"/>
                </a:ext>
              </a:extLst>
            </p:cNvPr>
            <p:cNvSpPr/>
            <p:nvPr/>
          </p:nvSpPr>
          <p:spPr>
            <a:xfrm>
              <a:off x="656025" y="2832325"/>
              <a:ext cx="311375" cy="548300"/>
            </a:xfrm>
            <a:custGeom>
              <a:avLst/>
              <a:gdLst/>
              <a:ahLst/>
              <a:cxnLst/>
              <a:rect l="l" t="t" r="r" b="b"/>
              <a:pathLst>
                <a:path w="12455" h="21932" extrusionOk="0">
                  <a:moveTo>
                    <a:pt x="10585" y="1489"/>
                  </a:moveTo>
                  <a:cubicBezTo>
                    <a:pt x="9525" y="512"/>
                    <a:pt x="8275" y="0"/>
                    <a:pt x="6870" y="0"/>
                  </a:cubicBezTo>
                  <a:cubicBezTo>
                    <a:pt x="6144" y="0"/>
                    <a:pt x="5358" y="143"/>
                    <a:pt x="4525" y="417"/>
                  </a:cubicBezTo>
                  <a:cubicBezTo>
                    <a:pt x="3346" y="810"/>
                    <a:pt x="2358" y="1572"/>
                    <a:pt x="1512" y="2727"/>
                  </a:cubicBezTo>
                  <a:cubicBezTo>
                    <a:pt x="441" y="4227"/>
                    <a:pt x="0" y="5942"/>
                    <a:pt x="215" y="7835"/>
                  </a:cubicBezTo>
                  <a:cubicBezTo>
                    <a:pt x="381" y="9275"/>
                    <a:pt x="1191" y="10418"/>
                    <a:pt x="1989" y="11478"/>
                  </a:cubicBezTo>
                  <a:lnTo>
                    <a:pt x="2144" y="11669"/>
                  </a:lnTo>
                  <a:cubicBezTo>
                    <a:pt x="2703" y="12419"/>
                    <a:pt x="3251" y="13109"/>
                    <a:pt x="3346" y="14050"/>
                  </a:cubicBezTo>
                  <a:cubicBezTo>
                    <a:pt x="3358" y="14145"/>
                    <a:pt x="3358" y="14240"/>
                    <a:pt x="3370" y="14336"/>
                  </a:cubicBezTo>
                  <a:cubicBezTo>
                    <a:pt x="3406" y="14645"/>
                    <a:pt x="3453" y="14978"/>
                    <a:pt x="3453" y="15288"/>
                  </a:cubicBezTo>
                  <a:cubicBezTo>
                    <a:pt x="3453" y="15371"/>
                    <a:pt x="3370" y="15526"/>
                    <a:pt x="3275" y="15645"/>
                  </a:cubicBezTo>
                  <a:cubicBezTo>
                    <a:pt x="2822" y="16121"/>
                    <a:pt x="2775" y="16645"/>
                    <a:pt x="3132" y="17205"/>
                  </a:cubicBezTo>
                  <a:cubicBezTo>
                    <a:pt x="3215" y="17336"/>
                    <a:pt x="3298" y="17455"/>
                    <a:pt x="3394" y="17598"/>
                  </a:cubicBezTo>
                  <a:lnTo>
                    <a:pt x="3477" y="17729"/>
                  </a:lnTo>
                  <a:cubicBezTo>
                    <a:pt x="3072" y="18503"/>
                    <a:pt x="3072" y="18574"/>
                    <a:pt x="3453" y="19408"/>
                  </a:cubicBezTo>
                  <a:lnTo>
                    <a:pt x="3465" y="19443"/>
                  </a:lnTo>
                  <a:cubicBezTo>
                    <a:pt x="3513" y="19539"/>
                    <a:pt x="3489" y="19693"/>
                    <a:pt x="3465" y="19836"/>
                  </a:cubicBezTo>
                  <a:lnTo>
                    <a:pt x="3465" y="19860"/>
                  </a:lnTo>
                  <a:cubicBezTo>
                    <a:pt x="3370" y="20574"/>
                    <a:pt x="3608" y="21086"/>
                    <a:pt x="4168" y="21420"/>
                  </a:cubicBezTo>
                  <a:lnTo>
                    <a:pt x="4179" y="21432"/>
                  </a:lnTo>
                  <a:cubicBezTo>
                    <a:pt x="4477" y="21610"/>
                    <a:pt x="4834" y="21813"/>
                    <a:pt x="5192" y="21836"/>
                  </a:cubicBezTo>
                  <a:lnTo>
                    <a:pt x="5215" y="21836"/>
                  </a:lnTo>
                  <a:cubicBezTo>
                    <a:pt x="5751" y="21884"/>
                    <a:pt x="6311" y="21932"/>
                    <a:pt x="6858" y="21932"/>
                  </a:cubicBezTo>
                  <a:cubicBezTo>
                    <a:pt x="7406" y="21932"/>
                    <a:pt x="7882" y="21884"/>
                    <a:pt x="8335" y="21777"/>
                  </a:cubicBezTo>
                  <a:cubicBezTo>
                    <a:pt x="8525" y="21729"/>
                    <a:pt x="8704" y="21670"/>
                    <a:pt x="8871" y="21610"/>
                  </a:cubicBezTo>
                  <a:cubicBezTo>
                    <a:pt x="9323" y="21408"/>
                    <a:pt x="9549" y="21063"/>
                    <a:pt x="9537" y="20598"/>
                  </a:cubicBezTo>
                  <a:cubicBezTo>
                    <a:pt x="9537" y="20479"/>
                    <a:pt x="9502" y="20360"/>
                    <a:pt x="9490" y="20241"/>
                  </a:cubicBezTo>
                  <a:cubicBezTo>
                    <a:pt x="9478" y="20146"/>
                    <a:pt x="9466" y="20051"/>
                    <a:pt x="9466" y="19943"/>
                  </a:cubicBezTo>
                  <a:lnTo>
                    <a:pt x="9466" y="19920"/>
                  </a:lnTo>
                  <a:cubicBezTo>
                    <a:pt x="9466" y="19860"/>
                    <a:pt x="9442" y="19729"/>
                    <a:pt x="9466" y="19693"/>
                  </a:cubicBezTo>
                  <a:cubicBezTo>
                    <a:pt x="9799" y="19324"/>
                    <a:pt x="9787" y="18872"/>
                    <a:pt x="9787" y="18479"/>
                  </a:cubicBezTo>
                  <a:cubicBezTo>
                    <a:pt x="9787" y="18134"/>
                    <a:pt x="9847" y="17872"/>
                    <a:pt x="10002" y="17610"/>
                  </a:cubicBezTo>
                  <a:cubicBezTo>
                    <a:pt x="10430" y="16836"/>
                    <a:pt x="10299" y="16157"/>
                    <a:pt x="9597" y="15562"/>
                  </a:cubicBezTo>
                  <a:cubicBezTo>
                    <a:pt x="9430" y="15419"/>
                    <a:pt x="9371" y="15276"/>
                    <a:pt x="9359" y="15038"/>
                  </a:cubicBezTo>
                  <a:cubicBezTo>
                    <a:pt x="9311" y="14157"/>
                    <a:pt x="9442" y="13264"/>
                    <a:pt x="9764" y="12311"/>
                  </a:cubicBezTo>
                  <a:cubicBezTo>
                    <a:pt x="9954" y="11728"/>
                    <a:pt x="10275" y="11240"/>
                    <a:pt x="10621" y="10716"/>
                  </a:cubicBezTo>
                  <a:cubicBezTo>
                    <a:pt x="10728" y="10561"/>
                    <a:pt x="10847" y="10395"/>
                    <a:pt x="10954" y="10228"/>
                  </a:cubicBezTo>
                  <a:cubicBezTo>
                    <a:pt x="11966" y="8609"/>
                    <a:pt x="12454" y="6989"/>
                    <a:pt x="12419" y="5239"/>
                  </a:cubicBezTo>
                  <a:cubicBezTo>
                    <a:pt x="12383" y="3834"/>
                    <a:pt x="11788" y="2608"/>
                    <a:pt x="10585" y="1489"/>
                  </a:cubicBezTo>
                  <a:close/>
                  <a:moveTo>
                    <a:pt x="9990" y="10287"/>
                  </a:moveTo>
                  <a:cubicBezTo>
                    <a:pt x="9883" y="10454"/>
                    <a:pt x="9775" y="10621"/>
                    <a:pt x="9656" y="10764"/>
                  </a:cubicBezTo>
                  <a:cubicBezTo>
                    <a:pt x="8894" y="11728"/>
                    <a:pt x="8716" y="12883"/>
                    <a:pt x="8537" y="13990"/>
                  </a:cubicBezTo>
                  <a:lnTo>
                    <a:pt x="8501" y="14288"/>
                  </a:lnTo>
                  <a:cubicBezTo>
                    <a:pt x="8466" y="14455"/>
                    <a:pt x="8501" y="14609"/>
                    <a:pt x="8513" y="14752"/>
                  </a:cubicBezTo>
                  <a:cubicBezTo>
                    <a:pt x="8525" y="14824"/>
                    <a:pt x="8537" y="14907"/>
                    <a:pt x="8537" y="14978"/>
                  </a:cubicBezTo>
                  <a:cubicBezTo>
                    <a:pt x="8561" y="15419"/>
                    <a:pt x="8525" y="15467"/>
                    <a:pt x="8120" y="15586"/>
                  </a:cubicBezTo>
                  <a:cubicBezTo>
                    <a:pt x="7644" y="15717"/>
                    <a:pt x="7204" y="15800"/>
                    <a:pt x="6763" y="15800"/>
                  </a:cubicBezTo>
                  <a:lnTo>
                    <a:pt x="6763" y="15800"/>
                  </a:lnTo>
                  <a:cubicBezTo>
                    <a:pt x="6489" y="15800"/>
                    <a:pt x="6204" y="15764"/>
                    <a:pt x="5918" y="15705"/>
                  </a:cubicBezTo>
                  <a:cubicBezTo>
                    <a:pt x="5525" y="15621"/>
                    <a:pt x="5108" y="15502"/>
                    <a:pt x="4715" y="15395"/>
                  </a:cubicBezTo>
                  <a:lnTo>
                    <a:pt x="4406" y="15300"/>
                  </a:lnTo>
                  <a:cubicBezTo>
                    <a:pt x="4168" y="15240"/>
                    <a:pt x="4156" y="15145"/>
                    <a:pt x="4168" y="15050"/>
                  </a:cubicBezTo>
                  <a:cubicBezTo>
                    <a:pt x="4299" y="13657"/>
                    <a:pt x="3798" y="12359"/>
                    <a:pt x="2572" y="11014"/>
                  </a:cubicBezTo>
                  <a:cubicBezTo>
                    <a:pt x="1858" y="10228"/>
                    <a:pt x="1358" y="9299"/>
                    <a:pt x="1012" y="8216"/>
                  </a:cubicBezTo>
                  <a:cubicBezTo>
                    <a:pt x="798" y="7537"/>
                    <a:pt x="858" y="6847"/>
                    <a:pt x="953" y="6180"/>
                  </a:cubicBezTo>
                  <a:cubicBezTo>
                    <a:pt x="1179" y="4406"/>
                    <a:pt x="1977" y="2965"/>
                    <a:pt x="3334" y="1905"/>
                  </a:cubicBezTo>
                  <a:cubicBezTo>
                    <a:pt x="3656" y="1655"/>
                    <a:pt x="4060" y="1429"/>
                    <a:pt x="4513" y="1286"/>
                  </a:cubicBezTo>
                  <a:cubicBezTo>
                    <a:pt x="5049" y="1084"/>
                    <a:pt x="5608" y="953"/>
                    <a:pt x="6204" y="870"/>
                  </a:cubicBezTo>
                  <a:cubicBezTo>
                    <a:pt x="6442" y="834"/>
                    <a:pt x="6680" y="810"/>
                    <a:pt x="6918" y="810"/>
                  </a:cubicBezTo>
                  <a:cubicBezTo>
                    <a:pt x="8263" y="810"/>
                    <a:pt x="9430" y="1417"/>
                    <a:pt x="10549" y="2656"/>
                  </a:cubicBezTo>
                  <a:cubicBezTo>
                    <a:pt x="11323" y="3513"/>
                    <a:pt x="11657" y="4537"/>
                    <a:pt x="11621" y="6061"/>
                  </a:cubicBezTo>
                  <a:cubicBezTo>
                    <a:pt x="11502" y="7430"/>
                    <a:pt x="11014" y="8811"/>
                    <a:pt x="10240" y="9930"/>
                  </a:cubicBezTo>
                  <a:cubicBezTo>
                    <a:pt x="10133" y="10061"/>
                    <a:pt x="10061" y="10180"/>
                    <a:pt x="9990" y="10287"/>
                  </a:cubicBezTo>
                  <a:close/>
                  <a:moveTo>
                    <a:pt x="9073" y="17479"/>
                  </a:moveTo>
                  <a:cubicBezTo>
                    <a:pt x="8835" y="17765"/>
                    <a:pt x="8799" y="18015"/>
                    <a:pt x="8930" y="18336"/>
                  </a:cubicBezTo>
                  <a:cubicBezTo>
                    <a:pt x="9097" y="18741"/>
                    <a:pt x="9037" y="18991"/>
                    <a:pt x="8704" y="19158"/>
                  </a:cubicBezTo>
                  <a:cubicBezTo>
                    <a:pt x="8537" y="19253"/>
                    <a:pt x="8299" y="19455"/>
                    <a:pt x="8513" y="19920"/>
                  </a:cubicBezTo>
                  <a:cubicBezTo>
                    <a:pt x="8716" y="20384"/>
                    <a:pt x="8763" y="20646"/>
                    <a:pt x="8692" y="20777"/>
                  </a:cubicBezTo>
                  <a:cubicBezTo>
                    <a:pt x="8621" y="20920"/>
                    <a:pt x="8359" y="20991"/>
                    <a:pt x="7894" y="21003"/>
                  </a:cubicBezTo>
                  <a:cubicBezTo>
                    <a:pt x="7620" y="21015"/>
                    <a:pt x="7323" y="21039"/>
                    <a:pt x="6989" y="21039"/>
                  </a:cubicBezTo>
                  <a:cubicBezTo>
                    <a:pt x="6489" y="21039"/>
                    <a:pt x="5954" y="21015"/>
                    <a:pt x="5489" y="20991"/>
                  </a:cubicBezTo>
                  <a:cubicBezTo>
                    <a:pt x="5061" y="20979"/>
                    <a:pt x="4680" y="20801"/>
                    <a:pt x="4370" y="20455"/>
                  </a:cubicBezTo>
                  <a:cubicBezTo>
                    <a:pt x="4191" y="20265"/>
                    <a:pt x="4168" y="20098"/>
                    <a:pt x="4275" y="19908"/>
                  </a:cubicBezTo>
                  <a:cubicBezTo>
                    <a:pt x="4465" y="19562"/>
                    <a:pt x="4596" y="19158"/>
                    <a:pt x="4072" y="18812"/>
                  </a:cubicBezTo>
                  <a:cubicBezTo>
                    <a:pt x="3989" y="18753"/>
                    <a:pt x="3941" y="18693"/>
                    <a:pt x="3941" y="18622"/>
                  </a:cubicBezTo>
                  <a:cubicBezTo>
                    <a:pt x="3929" y="18538"/>
                    <a:pt x="3965" y="18419"/>
                    <a:pt x="4084" y="18276"/>
                  </a:cubicBezTo>
                  <a:lnTo>
                    <a:pt x="4191" y="18181"/>
                  </a:lnTo>
                  <a:cubicBezTo>
                    <a:pt x="4239" y="18146"/>
                    <a:pt x="4287" y="18098"/>
                    <a:pt x="4322" y="18062"/>
                  </a:cubicBezTo>
                  <a:cubicBezTo>
                    <a:pt x="4465" y="17907"/>
                    <a:pt x="4584" y="17741"/>
                    <a:pt x="4560" y="17562"/>
                  </a:cubicBezTo>
                  <a:cubicBezTo>
                    <a:pt x="4549" y="17384"/>
                    <a:pt x="4430" y="17253"/>
                    <a:pt x="4251" y="17110"/>
                  </a:cubicBezTo>
                  <a:lnTo>
                    <a:pt x="4168" y="17026"/>
                  </a:lnTo>
                  <a:cubicBezTo>
                    <a:pt x="4013" y="16907"/>
                    <a:pt x="3870" y="16776"/>
                    <a:pt x="3787" y="16645"/>
                  </a:cubicBezTo>
                  <a:cubicBezTo>
                    <a:pt x="3727" y="16538"/>
                    <a:pt x="3751" y="16336"/>
                    <a:pt x="3787" y="16276"/>
                  </a:cubicBezTo>
                  <a:cubicBezTo>
                    <a:pt x="3834" y="16217"/>
                    <a:pt x="3989" y="16133"/>
                    <a:pt x="4132" y="16133"/>
                  </a:cubicBezTo>
                  <a:lnTo>
                    <a:pt x="4168" y="16133"/>
                  </a:lnTo>
                  <a:cubicBezTo>
                    <a:pt x="4513" y="16181"/>
                    <a:pt x="4858" y="16276"/>
                    <a:pt x="5156" y="16371"/>
                  </a:cubicBezTo>
                  <a:cubicBezTo>
                    <a:pt x="5668" y="16526"/>
                    <a:pt x="6168" y="16610"/>
                    <a:pt x="6692" y="16610"/>
                  </a:cubicBezTo>
                  <a:cubicBezTo>
                    <a:pt x="7418" y="16610"/>
                    <a:pt x="8180" y="16467"/>
                    <a:pt x="9002" y="16157"/>
                  </a:cubicBezTo>
                  <a:cubicBezTo>
                    <a:pt x="9323" y="16431"/>
                    <a:pt x="9466" y="16610"/>
                    <a:pt x="9478" y="16764"/>
                  </a:cubicBezTo>
                  <a:cubicBezTo>
                    <a:pt x="9490" y="16931"/>
                    <a:pt x="9371" y="17122"/>
                    <a:pt x="9073" y="174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12;p52">
              <a:extLst>
                <a:ext uri="{FF2B5EF4-FFF2-40B4-BE49-F238E27FC236}">
                  <a16:creationId xmlns:a16="http://schemas.microsoft.com/office/drawing/2014/main" id="{1C405F85-55A0-4E30-BFC8-B5D176C536F6}"/>
                </a:ext>
              </a:extLst>
            </p:cNvPr>
            <p:cNvSpPr/>
            <p:nvPr/>
          </p:nvSpPr>
          <p:spPr>
            <a:xfrm>
              <a:off x="921225" y="2777550"/>
              <a:ext cx="31000" cy="55100"/>
            </a:xfrm>
            <a:custGeom>
              <a:avLst/>
              <a:gdLst/>
              <a:ahLst/>
              <a:cxnLst/>
              <a:rect l="l" t="t" r="r" b="b"/>
              <a:pathLst>
                <a:path w="1240" h="2204" extrusionOk="0">
                  <a:moveTo>
                    <a:pt x="60" y="2203"/>
                  </a:moveTo>
                  <a:lnTo>
                    <a:pt x="287" y="2049"/>
                  </a:lnTo>
                  <a:cubicBezTo>
                    <a:pt x="358" y="1989"/>
                    <a:pt x="418" y="1953"/>
                    <a:pt x="489" y="1906"/>
                  </a:cubicBezTo>
                  <a:cubicBezTo>
                    <a:pt x="644" y="1822"/>
                    <a:pt x="775" y="1727"/>
                    <a:pt x="822" y="1584"/>
                  </a:cubicBezTo>
                  <a:cubicBezTo>
                    <a:pt x="846" y="1489"/>
                    <a:pt x="894" y="1406"/>
                    <a:pt x="941" y="1298"/>
                  </a:cubicBezTo>
                  <a:cubicBezTo>
                    <a:pt x="1072" y="1001"/>
                    <a:pt x="1239" y="679"/>
                    <a:pt x="1132" y="227"/>
                  </a:cubicBezTo>
                  <a:lnTo>
                    <a:pt x="1084" y="1"/>
                  </a:lnTo>
                  <a:lnTo>
                    <a:pt x="906" y="144"/>
                  </a:lnTo>
                  <a:cubicBezTo>
                    <a:pt x="251" y="620"/>
                    <a:pt x="1" y="1156"/>
                    <a:pt x="48" y="19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13;p52">
              <a:extLst>
                <a:ext uri="{FF2B5EF4-FFF2-40B4-BE49-F238E27FC236}">
                  <a16:creationId xmlns:a16="http://schemas.microsoft.com/office/drawing/2014/main" id="{B2E03020-7B2C-428A-84F5-9C6ADB12FA3A}"/>
                </a:ext>
              </a:extLst>
            </p:cNvPr>
            <p:cNvSpPr/>
            <p:nvPr/>
          </p:nvSpPr>
          <p:spPr>
            <a:xfrm>
              <a:off x="692325" y="2793625"/>
              <a:ext cx="38725" cy="35450"/>
            </a:xfrm>
            <a:custGeom>
              <a:avLst/>
              <a:gdLst/>
              <a:ahLst/>
              <a:cxnLst/>
              <a:rect l="l" t="t" r="r" b="b"/>
              <a:pathLst>
                <a:path w="1549" h="1418" extrusionOk="0">
                  <a:moveTo>
                    <a:pt x="49" y="322"/>
                  </a:moveTo>
                  <a:cubicBezTo>
                    <a:pt x="60" y="417"/>
                    <a:pt x="60" y="536"/>
                    <a:pt x="156" y="632"/>
                  </a:cubicBezTo>
                  <a:cubicBezTo>
                    <a:pt x="299" y="810"/>
                    <a:pt x="465" y="953"/>
                    <a:pt x="632" y="1108"/>
                  </a:cubicBezTo>
                  <a:cubicBezTo>
                    <a:pt x="692" y="1167"/>
                    <a:pt x="751" y="1227"/>
                    <a:pt x="811" y="1275"/>
                  </a:cubicBezTo>
                  <a:cubicBezTo>
                    <a:pt x="918" y="1370"/>
                    <a:pt x="1013" y="1417"/>
                    <a:pt x="1120" y="1417"/>
                  </a:cubicBezTo>
                  <a:cubicBezTo>
                    <a:pt x="1358" y="1417"/>
                    <a:pt x="1465" y="1156"/>
                    <a:pt x="1513" y="1060"/>
                  </a:cubicBezTo>
                  <a:lnTo>
                    <a:pt x="1549" y="977"/>
                  </a:lnTo>
                  <a:lnTo>
                    <a:pt x="1477" y="894"/>
                  </a:lnTo>
                  <a:cubicBezTo>
                    <a:pt x="1406" y="810"/>
                    <a:pt x="1334" y="739"/>
                    <a:pt x="1251" y="655"/>
                  </a:cubicBezTo>
                  <a:cubicBezTo>
                    <a:pt x="1061" y="453"/>
                    <a:pt x="882" y="263"/>
                    <a:pt x="692" y="84"/>
                  </a:cubicBezTo>
                  <a:cubicBezTo>
                    <a:pt x="632" y="36"/>
                    <a:pt x="572" y="1"/>
                    <a:pt x="465" y="1"/>
                  </a:cubicBezTo>
                  <a:cubicBezTo>
                    <a:pt x="406" y="1"/>
                    <a:pt x="358" y="1"/>
                    <a:pt x="299" y="24"/>
                  </a:cubicBezTo>
                  <a:cubicBezTo>
                    <a:pt x="263" y="24"/>
                    <a:pt x="215" y="36"/>
                    <a:pt x="180" y="36"/>
                  </a:cubicBezTo>
                  <a:lnTo>
                    <a:pt x="1" y="36"/>
                  </a:lnTo>
                  <a:lnTo>
                    <a:pt x="37" y="215"/>
                  </a:lnTo>
                  <a:cubicBezTo>
                    <a:pt x="37" y="263"/>
                    <a:pt x="37" y="286"/>
                    <a:pt x="49" y="3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14;p52">
              <a:extLst>
                <a:ext uri="{FF2B5EF4-FFF2-40B4-BE49-F238E27FC236}">
                  <a16:creationId xmlns:a16="http://schemas.microsoft.com/office/drawing/2014/main" id="{15520845-5EFD-4C07-8003-87514092D738}"/>
                </a:ext>
              </a:extLst>
            </p:cNvPr>
            <p:cNvSpPr/>
            <p:nvPr/>
          </p:nvSpPr>
          <p:spPr>
            <a:xfrm>
              <a:off x="825675" y="2751350"/>
              <a:ext cx="18500" cy="61650"/>
            </a:xfrm>
            <a:custGeom>
              <a:avLst/>
              <a:gdLst/>
              <a:ahLst/>
              <a:cxnLst/>
              <a:rect l="l" t="t" r="r" b="b"/>
              <a:pathLst>
                <a:path w="740" h="2466" extrusionOk="0">
                  <a:moveTo>
                    <a:pt x="596" y="2466"/>
                  </a:moveTo>
                  <a:lnTo>
                    <a:pt x="620" y="1989"/>
                  </a:lnTo>
                  <a:cubicBezTo>
                    <a:pt x="632" y="1823"/>
                    <a:pt x="656" y="1668"/>
                    <a:pt x="668" y="1513"/>
                  </a:cubicBezTo>
                  <a:cubicBezTo>
                    <a:pt x="715" y="1084"/>
                    <a:pt x="739" y="727"/>
                    <a:pt x="703" y="334"/>
                  </a:cubicBezTo>
                  <a:cubicBezTo>
                    <a:pt x="680" y="227"/>
                    <a:pt x="572" y="180"/>
                    <a:pt x="501" y="132"/>
                  </a:cubicBezTo>
                  <a:cubicBezTo>
                    <a:pt x="489" y="120"/>
                    <a:pt x="453" y="120"/>
                    <a:pt x="441" y="96"/>
                  </a:cubicBezTo>
                  <a:lnTo>
                    <a:pt x="275" y="1"/>
                  </a:lnTo>
                  <a:lnTo>
                    <a:pt x="215" y="180"/>
                  </a:lnTo>
                  <a:cubicBezTo>
                    <a:pt x="1" y="834"/>
                    <a:pt x="37" y="1525"/>
                    <a:pt x="358" y="20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15;p52">
              <a:extLst>
                <a:ext uri="{FF2B5EF4-FFF2-40B4-BE49-F238E27FC236}">
                  <a16:creationId xmlns:a16="http://schemas.microsoft.com/office/drawing/2014/main" id="{381E5D5A-85D1-4E67-B52C-C0BD1E0A41EC}"/>
                </a:ext>
              </a:extLst>
            </p:cNvPr>
            <p:cNvSpPr/>
            <p:nvPr/>
          </p:nvSpPr>
          <p:spPr>
            <a:xfrm>
              <a:off x="753350" y="2945425"/>
              <a:ext cx="123550" cy="159875"/>
            </a:xfrm>
            <a:custGeom>
              <a:avLst/>
              <a:gdLst/>
              <a:ahLst/>
              <a:cxnLst/>
              <a:rect l="l" t="t" r="r" b="b"/>
              <a:pathLst>
                <a:path w="4942" h="6395" extrusionOk="0">
                  <a:moveTo>
                    <a:pt x="2775" y="1"/>
                  </a:moveTo>
                  <a:cubicBezTo>
                    <a:pt x="2525" y="1"/>
                    <a:pt x="2263" y="60"/>
                    <a:pt x="2037" y="179"/>
                  </a:cubicBezTo>
                  <a:cubicBezTo>
                    <a:pt x="2013" y="203"/>
                    <a:pt x="1977" y="203"/>
                    <a:pt x="1941" y="215"/>
                  </a:cubicBezTo>
                  <a:cubicBezTo>
                    <a:pt x="1894" y="227"/>
                    <a:pt x="1846" y="227"/>
                    <a:pt x="1810" y="239"/>
                  </a:cubicBezTo>
                  <a:cubicBezTo>
                    <a:pt x="1108" y="477"/>
                    <a:pt x="572" y="810"/>
                    <a:pt x="108" y="1275"/>
                  </a:cubicBezTo>
                  <a:lnTo>
                    <a:pt x="1" y="1370"/>
                  </a:lnTo>
                  <a:lnTo>
                    <a:pt x="108" y="1477"/>
                  </a:lnTo>
                  <a:cubicBezTo>
                    <a:pt x="239" y="1596"/>
                    <a:pt x="358" y="1656"/>
                    <a:pt x="489" y="1656"/>
                  </a:cubicBezTo>
                  <a:cubicBezTo>
                    <a:pt x="632" y="1656"/>
                    <a:pt x="715" y="1596"/>
                    <a:pt x="810" y="1549"/>
                  </a:cubicBezTo>
                  <a:cubicBezTo>
                    <a:pt x="834" y="1537"/>
                    <a:pt x="870" y="1525"/>
                    <a:pt x="882" y="1513"/>
                  </a:cubicBezTo>
                  <a:cubicBezTo>
                    <a:pt x="1025" y="1430"/>
                    <a:pt x="1191" y="1358"/>
                    <a:pt x="1346" y="1287"/>
                  </a:cubicBezTo>
                  <a:cubicBezTo>
                    <a:pt x="1668" y="1120"/>
                    <a:pt x="1977" y="977"/>
                    <a:pt x="2311" y="882"/>
                  </a:cubicBezTo>
                  <a:cubicBezTo>
                    <a:pt x="2430" y="858"/>
                    <a:pt x="2561" y="834"/>
                    <a:pt x="2680" y="834"/>
                  </a:cubicBezTo>
                  <a:cubicBezTo>
                    <a:pt x="3108" y="834"/>
                    <a:pt x="3513" y="1049"/>
                    <a:pt x="3787" y="1406"/>
                  </a:cubicBezTo>
                  <a:cubicBezTo>
                    <a:pt x="4037" y="1751"/>
                    <a:pt x="4144" y="2168"/>
                    <a:pt x="4073" y="2561"/>
                  </a:cubicBezTo>
                  <a:cubicBezTo>
                    <a:pt x="4025" y="2549"/>
                    <a:pt x="3966" y="2537"/>
                    <a:pt x="3918" y="2525"/>
                  </a:cubicBezTo>
                  <a:cubicBezTo>
                    <a:pt x="3608" y="2406"/>
                    <a:pt x="3275" y="2358"/>
                    <a:pt x="2965" y="2358"/>
                  </a:cubicBezTo>
                  <a:cubicBezTo>
                    <a:pt x="2120" y="2358"/>
                    <a:pt x="1358" y="2763"/>
                    <a:pt x="822" y="3477"/>
                  </a:cubicBezTo>
                  <a:cubicBezTo>
                    <a:pt x="227" y="4275"/>
                    <a:pt x="251" y="4930"/>
                    <a:pt x="929" y="5680"/>
                  </a:cubicBezTo>
                  <a:cubicBezTo>
                    <a:pt x="1370" y="6168"/>
                    <a:pt x="1787" y="6394"/>
                    <a:pt x="2251" y="6394"/>
                  </a:cubicBezTo>
                  <a:cubicBezTo>
                    <a:pt x="2442" y="6394"/>
                    <a:pt x="2632" y="6347"/>
                    <a:pt x="2846" y="6252"/>
                  </a:cubicBezTo>
                  <a:cubicBezTo>
                    <a:pt x="3096" y="6156"/>
                    <a:pt x="3311" y="5990"/>
                    <a:pt x="3513" y="5823"/>
                  </a:cubicBezTo>
                  <a:cubicBezTo>
                    <a:pt x="3561" y="5799"/>
                    <a:pt x="3585" y="5763"/>
                    <a:pt x="3632" y="5740"/>
                  </a:cubicBezTo>
                  <a:cubicBezTo>
                    <a:pt x="3763" y="5632"/>
                    <a:pt x="3870" y="5525"/>
                    <a:pt x="4025" y="5394"/>
                  </a:cubicBezTo>
                  <a:lnTo>
                    <a:pt x="4049" y="5359"/>
                  </a:lnTo>
                  <a:lnTo>
                    <a:pt x="4204" y="6287"/>
                  </a:lnTo>
                  <a:lnTo>
                    <a:pt x="4466" y="6287"/>
                  </a:lnTo>
                  <a:lnTo>
                    <a:pt x="4585" y="6287"/>
                  </a:lnTo>
                  <a:lnTo>
                    <a:pt x="4620" y="6180"/>
                  </a:lnTo>
                  <a:cubicBezTo>
                    <a:pt x="4632" y="6109"/>
                    <a:pt x="4668" y="6049"/>
                    <a:pt x="4680" y="5978"/>
                  </a:cubicBezTo>
                  <a:cubicBezTo>
                    <a:pt x="4728" y="5811"/>
                    <a:pt x="4775" y="5644"/>
                    <a:pt x="4799" y="5478"/>
                  </a:cubicBezTo>
                  <a:cubicBezTo>
                    <a:pt x="4858" y="4823"/>
                    <a:pt x="4894" y="4156"/>
                    <a:pt x="4918" y="3501"/>
                  </a:cubicBezTo>
                  <a:cubicBezTo>
                    <a:pt x="4930" y="3120"/>
                    <a:pt x="4942" y="2608"/>
                    <a:pt x="4906" y="2108"/>
                  </a:cubicBezTo>
                  <a:cubicBezTo>
                    <a:pt x="4799" y="977"/>
                    <a:pt x="3811" y="1"/>
                    <a:pt x="2775" y="1"/>
                  </a:cubicBezTo>
                  <a:close/>
                  <a:moveTo>
                    <a:pt x="1882" y="3477"/>
                  </a:moveTo>
                  <a:cubicBezTo>
                    <a:pt x="2227" y="3311"/>
                    <a:pt x="2549" y="3215"/>
                    <a:pt x="2858" y="3215"/>
                  </a:cubicBezTo>
                  <a:cubicBezTo>
                    <a:pt x="3251" y="3215"/>
                    <a:pt x="3632" y="3335"/>
                    <a:pt x="4037" y="3561"/>
                  </a:cubicBezTo>
                  <a:cubicBezTo>
                    <a:pt x="3870" y="4466"/>
                    <a:pt x="3454" y="5109"/>
                    <a:pt x="2739" y="5478"/>
                  </a:cubicBezTo>
                  <a:cubicBezTo>
                    <a:pt x="2620" y="5537"/>
                    <a:pt x="2489" y="5573"/>
                    <a:pt x="2346" y="5573"/>
                  </a:cubicBezTo>
                  <a:lnTo>
                    <a:pt x="2346" y="5573"/>
                  </a:lnTo>
                  <a:cubicBezTo>
                    <a:pt x="1763" y="5573"/>
                    <a:pt x="1179" y="5097"/>
                    <a:pt x="1132" y="4573"/>
                  </a:cubicBezTo>
                  <a:cubicBezTo>
                    <a:pt x="1108" y="4263"/>
                    <a:pt x="1513" y="3668"/>
                    <a:pt x="1882" y="34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970;p61">
            <a:extLst>
              <a:ext uri="{FF2B5EF4-FFF2-40B4-BE49-F238E27FC236}">
                <a16:creationId xmlns:a16="http://schemas.microsoft.com/office/drawing/2014/main" id="{F5D53B18-3294-472D-BF12-5DCDAA88A654}"/>
              </a:ext>
            </a:extLst>
          </p:cNvPr>
          <p:cNvGrpSpPr/>
          <p:nvPr/>
        </p:nvGrpSpPr>
        <p:grpSpPr>
          <a:xfrm>
            <a:off x="9155547" y="2737827"/>
            <a:ext cx="701694" cy="592145"/>
            <a:chOff x="5845950" y="2548050"/>
            <a:chExt cx="355425" cy="342925"/>
          </a:xfrm>
        </p:grpSpPr>
        <p:sp>
          <p:nvSpPr>
            <p:cNvPr id="54" name="Google Shape;971;p61">
              <a:extLst>
                <a:ext uri="{FF2B5EF4-FFF2-40B4-BE49-F238E27FC236}">
                  <a16:creationId xmlns:a16="http://schemas.microsoft.com/office/drawing/2014/main" id="{A73FE528-B277-456F-88AA-2EC0A29E9F78}"/>
                </a:ext>
              </a:extLst>
            </p:cNvPr>
            <p:cNvSpPr/>
            <p:nvPr/>
          </p:nvSpPr>
          <p:spPr>
            <a:xfrm>
              <a:off x="5859350" y="2598075"/>
              <a:ext cx="267025" cy="278625"/>
            </a:xfrm>
            <a:custGeom>
              <a:avLst/>
              <a:gdLst/>
              <a:ahLst/>
              <a:cxnLst/>
              <a:rect l="l" t="t" r="r" b="b"/>
              <a:pathLst>
                <a:path w="10681" h="11145" extrusionOk="0">
                  <a:moveTo>
                    <a:pt x="6168" y="5322"/>
                  </a:moveTo>
                  <a:cubicBezTo>
                    <a:pt x="5644" y="4584"/>
                    <a:pt x="5156" y="3870"/>
                    <a:pt x="4620" y="3120"/>
                  </a:cubicBezTo>
                  <a:cubicBezTo>
                    <a:pt x="4144" y="3382"/>
                    <a:pt x="3727" y="3584"/>
                    <a:pt x="3322" y="3834"/>
                  </a:cubicBezTo>
                  <a:cubicBezTo>
                    <a:pt x="3227" y="3894"/>
                    <a:pt x="3227" y="4096"/>
                    <a:pt x="3215" y="4239"/>
                  </a:cubicBezTo>
                  <a:cubicBezTo>
                    <a:pt x="3215" y="4298"/>
                    <a:pt x="3275" y="4370"/>
                    <a:pt x="3322" y="4429"/>
                  </a:cubicBezTo>
                  <a:cubicBezTo>
                    <a:pt x="4096" y="5668"/>
                    <a:pt x="4858" y="6906"/>
                    <a:pt x="5644" y="8120"/>
                  </a:cubicBezTo>
                  <a:cubicBezTo>
                    <a:pt x="5763" y="8311"/>
                    <a:pt x="6001" y="8418"/>
                    <a:pt x="6239" y="8597"/>
                  </a:cubicBezTo>
                  <a:cubicBezTo>
                    <a:pt x="6954" y="7727"/>
                    <a:pt x="7609" y="6918"/>
                    <a:pt x="8263" y="6096"/>
                  </a:cubicBezTo>
                  <a:cubicBezTo>
                    <a:pt x="8918" y="5287"/>
                    <a:pt x="9549" y="4453"/>
                    <a:pt x="10288" y="3524"/>
                  </a:cubicBezTo>
                  <a:cubicBezTo>
                    <a:pt x="10383" y="3763"/>
                    <a:pt x="10478" y="3894"/>
                    <a:pt x="10490" y="4048"/>
                  </a:cubicBezTo>
                  <a:cubicBezTo>
                    <a:pt x="10680" y="5810"/>
                    <a:pt x="10478" y="7549"/>
                    <a:pt x="9514" y="9073"/>
                  </a:cubicBezTo>
                  <a:cubicBezTo>
                    <a:pt x="8740" y="10299"/>
                    <a:pt x="7513" y="10871"/>
                    <a:pt x="6097" y="11037"/>
                  </a:cubicBezTo>
                  <a:cubicBezTo>
                    <a:pt x="5180" y="11144"/>
                    <a:pt x="4251" y="11133"/>
                    <a:pt x="3382" y="10775"/>
                  </a:cubicBezTo>
                  <a:cubicBezTo>
                    <a:pt x="1429" y="9966"/>
                    <a:pt x="358" y="8501"/>
                    <a:pt x="167" y="6394"/>
                  </a:cubicBezTo>
                  <a:cubicBezTo>
                    <a:pt x="1" y="4584"/>
                    <a:pt x="643" y="2989"/>
                    <a:pt x="1798" y="1631"/>
                  </a:cubicBezTo>
                  <a:cubicBezTo>
                    <a:pt x="2858" y="417"/>
                    <a:pt x="4299" y="0"/>
                    <a:pt x="5894" y="191"/>
                  </a:cubicBezTo>
                  <a:cubicBezTo>
                    <a:pt x="6501" y="262"/>
                    <a:pt x="7097" y="357"/>
                    <a:pt x="7716" y="476"/>
                  </a:cubicBezTo>
                  <a:cubicBezTo>
                    <a:pt x="8192" y="560"/>
                    <a:pt x="8621" y="774"/>
                    <a:pt x="8930" y="1179"/>
                  </a:cubicBezTo>
                  <a:cubicBezTo>
                    <a:pt x="9061" y="1334"/>
                    <a:pt x="9121" y="1489"/>
                    <a:pt x="8978" y="1679"/>
                  </a:cubicBezTo>
                  <a:cubicBezTo>
                    <a:pt x="8097" y="2846"/>
                    <a:pt x="7240" y="4013"/>
                    <a:pt x="6370" y="5179"/>
                  </a:cubicBezTo>
                  <a:cubicBezTo>
                    <a:pt x="6358" y="5191"/>
                    <a:pt x="6311" y="5227"/>
                    <a:pt x="6168" y="53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72;p61">
              <a:extLst>
                <a:ext uri="{FF2B5EF4-FFF2-40B4-BE49-F238E27FC236}">
                  <a16:creationId xmlns:a16="http://schemas.microsoft.com/office/drawing/2014/main" id="{AB65E619-B34B-43E9-A0B9-00174A70FB25}"/>
                </a:ext>
              </a:extLst>
            </p:cNvPr>
            <p:cNvSpPr/>
            <p:nvPr/>
          </p:nvSpPr>
          <p:spPr>
            <a:xfrm>
              <a:off x="5950125" y="2566525"/>
              <a:ext cx="231025" cy="228325"/>
            </a:xfrm>
            <a:custGeom>
              <a:avLst/>
              <a:gdLst/>
              <a:ahLst/>
              <a:cxnLst/>
              <a:rect l="l" t="t" r="r" b="b"/>
              <a:pathLst>
                <a:path w="9241" h="9133" extrusionOk="0">
                  <a:moveTo>
                    <a:pt x="8264" y="0"/>
                  </a:moveTo>
                  <a:cubicBezTo>
                    <a:pt x="8621" y="238"/>
                    <a:pt x="8931" y="441"/>
                    <a:pt x="9240" y="631"/>
                  </a:cubicBezTo>
                  <a:cubicBezTo>
                    <a:pt x="9085" y="1203"/>
                    <a:pt x="3275" y="8549"/>
                    <a:pt x="2549" y="9132"/>
                  </a:cubicBezTo>
                  <a:cubicBezTo>
                    <a:pt x="2418" y="9013"/>
                    <a:pt x="2251" y="8906"/>
                    <a:pt x="2144" y="8763"/>
                  </a:cubicBezTo>
                  <a:cubicBezTo>
                    <a:pt x="1430" y="7680"/>
                    <a:pt x="739" y="6572"/>
                    <a:pt x="1" y="5418"/>
                  </a:cubicBezTo>
                  <a:cubicBezTo>
                    <a:pt x="334" y="5239"/>
                    <a:pt x="561" y="5120"/>
                    <a:pt x="811" y="4977"/>
                  </a:cubicBezTo>
                  <a:cubicBezTo>
                    <a:pt x="1251" y="5239"/>
                    <a:pt x="1406" y="5715"/>
                    <a:pt x="1668" y="6072"/>
                  </a:cubicBezTo>
                  <a:cubicBezTo>
                    <a:pt x="1846" y="6310"/>
                    <a:pt x="2001" y="6584"/>
                    <a:pt x="2180" y="6822"/>
                  </a:cubicBezTo>
                  <a:cubicBezTo>
                    <a:pt x="2382" y="7108"/>
                    <a:pt x="2668" y="7108"/>
                    <a:pt x="2894" y="6846"/>
                  </a:cubicBezTo>
                  <a:cubicBezTo>
                    <a:pt x="3108" y="6560"/>
                    <a:pt x="3323" y="6251"/>
                    <a:pt x="3525" y="5965"/>
                  </a:cubicBezTo>
                  <a:cubicBezTo>
                    <a:pt x="4359" y="4846"/>
                    <a:pt x="5192" y="3715"/>
                    <a:pt x="6049" y="2620"/>
                  </a:cubicBezTo>
                  <a:cubicBezTo>
                    <a:pt x="6609" y="1869"/>
                    <a:pt x="7216" y="1155"/>
                    <a:pt x="7811" y="441"/>
                  </a:cubicBezTo>
                  <a:cubicBezTo>
                    <a:pt x="7931" y="310"/>
                    <a:pt x="8073" y="179"/>
                    <a:pt x="8264" y="0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73;p61">
              <a:extLst>
                <a:ext uri="{FF2B5EF4-FFF2-40B4-BE49-F238E27FC236}">
                  <a16:creationId xmlns:a16="http://schemas.microsoft.com/office/drawing/2014/main" id="{20DA3DAD-98EB-4223-8DEE-DB98A6DD8BDC}"/>
                </a:ext>
              </a:extLst>
            </p:cNvPr>
            <p:cNvSpPr/>
            <p:nvPr/>
          </p:nvSpPr>
          <p:spPr>
            <a:xfrm>
              <a:off x="5845950" y="2548050"/>
              <a:ext cx="355425" cy="342925"/>
            </a:xfrm>
            <a:custGeom>
              <a:avLst/>
              <a:gdLst/>
              <a:ahLst/>
              <a:cxnLst/>
              <a:rect l="l" t="t" r="r" b="b"/>
              <a:pathLst>
                <a:path w="14217" h="13717" extrusionOk="0">
                  <a:moveTo>
                    <a:pt x="13991" y="977"/>
                  </a:moveTo>
                  <a:cubicBezTo>
                    <a:pt x="13574" y="656"/>
                    <a:pt x="13193" y="382"/>
                    <a:pt x="12800" y="108"/>
                  </a:cubicBezTo>
                  <a:cubicBezTo>
                    <a:pt x="12717" y="37"/>
                    <a:pt x="12609" y="1"/>
                    <a:pt x="12514" y="1"/>
                  </a:cubicBezTo>
                  <a:cubicBezTo>
                    <a:pt x="12336" y="1"/>
                    <a:pt x="12205" y="144"/>
                    <a:pt x="12121" y="239"/>
                  </a:cubicBezTo>
                  <a:cubicBezTo>
                    <a:pt x="11550" y="942"/>
                    <a:pt x="10966" y="1644"/>
                    <a:pt x="10466" y="2239"/>
                  </a:cubicBezTo>
                  <a:cubicBezTo>
                    <a:pt x="10347" y="2382"/>
                    <a:pt x="10216" y="2525"/>
                    <a:pt x="10073" y="2680"/>
                  </a:cubicBezTo>
                  <a:cubicBezTo>
                    <a:pt x="10050" y="2728"/>
                    <a:pt x="10002" y="2763"/>
                    <a:pt x="9978" y="2799"/>
                  </a:cubicBezTo>
                  <a:lnTo>
                    <a:pt x="9883" y="2716"/>
                  </a:lnTo>
                  <a:cubicBezTo>
                    <a:pt x="9752" y="2597"/>
                    <a:pt x="9645" y="2489"/>
                    <a:pt x="9514" y="2418"/>
                  </a:cubicBezTo>
                  <a:lnTo>
                    <a:pt x="9466" y="2382"/>
                  </a:lnTo>
                  <a:cubicBezTo>
                    <a:pt x="9169" y="2227"/>
                    <a:pt x="8871" y="2061"/>
                    <a:pt x="8549" y="1989"/>
                  </a:cubicBezTo>
                  <a:cubicBezTo>
                    <a:pt x="8252" y="1906"/>
                    <a:pt x="7954" y="1882"/>
                    <a:pt x="7656" y="1835"/>
                  </a:cubicBezTo>
                  <a:cubicBezTo>
                    <a:pt x="7395" y="1811"/>
                    <a:pt x="7145" y="1775"/>
                    <a:pt x="6894" y="1715"/>
                  </a:cubicBezTo>
                  <a:cubicBezTo>
                    <a:pt x="6597" y="1656"/>
                    <a:pt x="6287" y="1632"/>
                    <a:pt x="5966" y="1632"/>
                  </a:cubicBezTo>
                  <a:cubicBezTo>
                    <a:pt x="5216" y="1632"/>
                    <a:pt x="4442" y="1811"/>
                    <a:pt x="3501" y="2204"/>
                  </a:cubicBezTo>
                  <a:cubicBezTo>
                    <a:pt x="2811" y="2489"/>
                    <a:pt x="2263" y="2894"/>
                    <a:pt x="1858" y="3370"/>
                  </a:cubicBezTo>
                  <a:cubicBezTo>
                    <a:pt x="1049" y="4371"/>
                    <a:pt x="489" y="5585"/>
                    <a:pt x="227" y="7014"/>
                  </a:cubicBezTo>
                  <a:cubicBezTo>
                    <a:pt x="1" y="8252"/>
                    <a:pt x="179" y="9466"/>
                    <a:pt x="727" y="10574"/>
                  </a:cubicBezTo>
                  <a:cubicBezTo>
                    <a:pt x="1489" y="12086"/>
                    <a:pt x="2739" y="13086"/>
                    <a:pt x="4418" y="13526"/>
                  </a:cubicBezTo>
                  <a:cubicBezTo>
                    <a:pt x="4859" y="13646"/>
                    <a:pt x="5299" y="13717"/>
                    <a:pt x="5763" y="13717"/>
                  </a:cubicBezTo>
                  <a:cubicBezTo>
                    <a:pt x="6406" y="13717"/>
                    <a:pt x="7085" y="13598"/>
                    <a:pt x="7799" y="13372"/>
                  </a:cubicBezTo>
                  <a:cubicBezTo>
                    <a:pt x="8276" y="13217"/>
                    <a:pt x="8704" y="13026"/>
                    <a:pt x="9085" y="12788"/>
                  </a:cubicBezTo>
                  <a:cubicBezTo>
                    <a:pt x="10252" y="12050"/>
                    <a:pt x="11002" y="10895"/>
                    <a:pt x="11407" y="9157"/>
                  </a:cubicBezTo>
                  <a:cubicBezTo>
                    <a:pt x="11705" y="7835"/>
                    <a:pt x="11717" y="6573"/>
                    <a:pt x="11431" y="5395"/>
                  </a:cubicBezTo>
                  <a:cubicBezTo>
                    <a:pt x="11371" y="5121"/>
                    <a:pt x="11419" y="4930"/>
                    <a:pt x="11586" y="4728"/>
                  </a:cubicBezTo>
                  <a:cubicBezTo>
                    <a:pt x="11895" y="4347"/>
                    <a:pt x="12193" y="3966"/>
                    <a:pt x="12479" y="3609"/>
                  </a:cubicBezTo>
                  <a:cubicBezTo>
                    <a:pt x="12609" y="3442"/>
                    <a:pt x="12729" y="3275"/>
                    <a:pt x="12860" y="3120"/>
                  </a:cubicBezTo>
                  <a:cubicBezTo>
                    <a:pt x="12967" y="2978"/>
                    <a:pt x="13086" y="2835"/>
                    <a:pt x="13193" y="2704"/>
                  </a:cubicBezTo>
                  <a:cubicBezTo>
                    <a:pt x="13431" y="2418"/>
                    <a:pt x="13669" y="2120"/>
                    <a:pt x="13883" y="1811"/>
                  </a:cubicBezTo>
                  <a:cubicBezTo>
                    <a:pt x="13979" y="1704"/>
                    <a:pt x="14026" y="1573"/>
                    <a:pt x="14086" y="1454"/>
                  </a:cubicBezTo>
                  <a:cubicBezTo>
                    <a:pt x="14110" y="1394"/>
                    <a:pt x="14122" y="1334"/>
                    <a:pt x="14157" y="1275"/>
                  </a:cubicBezTo>
                  <a:lnTo>
                    <a:pt x="14217" y="1156"/>
                  </a:lnTo>
                  <a:close/>
                  <a:moveTo>
                    <a:pt x="9419" y="3561"/>
                  </a:moveTo>
                  <a:cubicBezTo>
                    <a:pt x="8883" y="4275"/>
                    <a:pt x="8347" y="4990"/>
                    <a:pt x="7811" y="5716"/>
                  </a:cubicBezTo>
                  <a:cubicBezTo>
                    <a:pt x="7490" y="6168"/>
                    <a:pt x="7145" y="6633"/>
                    <a:pt x="6823" y="7073"/>
                  </a:cubicBezTo>
                  <a:cubicBezTo>
                    <a:pt x="6823" y="7073"/>
                    <a:pt x="6787" y="7109"/>
                    <a:pt x="6764" y="7121"/>
                  </a:cubicBezTo>
                  <a:lnTo>
                    <a:pt x="6764" y="7121"/>
                  </a:lnTo>
                  <a:lnTo>
                    <a:pt x="5228" y="4930"/>
                  </a:lnTo>
                  <a:lnTo>
                    <a:pt x="5109" y="4990"/>
                  </a:lnTo>
                  <a:cubicBezTo>
                    <a:pt x="4989" y="5049"/>
                    <a:pt x="4870" y="5121"/>
                    <a:pt x="4751" y="5180"/>
                  </a:cubicBezTo>
                  <a:cubicBezTo>
                    <a:pt x="4418" y="5359"/>
                    <a:pt x="4108" y="5525"/>
                    <a:pt x="3811" y="5704"/>
                  </a:cubicBezTo>
                  <a:cubicBezTo>
                    <a:pt x="3680" y="5799"/>
                    <a:pt x="3644" y="6002"/>
                    <a:pt x="3632" y="6168"/>
                  </a:cubicBezTo>
                  <a:lnTo>
                    <a:pt x="3632" y="6216"/>
                  </a:lnTo>
                  <a:cubicBezTo>
                    <a:pt x="3620" y="6311"/>
                    <a:pt x="3680" y="6395"/>
                    <a:pt x="3739" y="6466"/>
                  </a:cubicBezTo>
                  <a:cubicBezTo>
                    <a:pt x="3751" y="6478"/>
                    <a:pt x="3751" y="6490"/>
                    <a:pt x="3763" y="6514"/>
                  </a:cubicBezTo>
                  <a:lnTo>
                    <a:pt x="4299" y="7359"/>
                  </a:lnTo>
                  <a:cubicBezTo>
                    <a:pt x="4882" y="8300"/>
                    <a:pt x="5490" y="9264"/>
                    <a:pt x="6097" y="10205"/>
                  </a:cubicBezTo>
                  <a:cubicBezTo>
                    <a:pt x="6204" y="10347"/>
                    <a:pt x="6359" y="10455"/>
                    <a:pt x="6502" y="10562"/>
                  </a:cubicBezTo>
                  <a:cubicBezTo>
                    <a:pt x="6585" y="10598"/>
                    <a:pt x="6656" y="10657"/>
                    <a:pt x="6728" y="10717"/>
                  </a:cubicBezTo>
                  <a:lnTo>
                    <a:pt x="6847" y="10812"/>
                  </a:lnTo>
                  <a:cubicBezTo>
                    <a:pt x="6847" y="10812"/>
                    <a:pt x="7383" y="10157"/>
                    <a:pt x="7585" y="9883"/>
                  </a:cubicBezTo>
                  <a:cubicBezTo>
                    <a:pt x="8073" y="9312"/>
                    <a:pt x="8514" y="8752"/>
                    <a:pt x="8966" y="8192"/>
                  </a:cubicBezTo>
                  <a:cubicBezTo>
                    <a:pt x="9419" y="7621"/>
                    <a:pt x="9871" y="7049"/>
                    <a:pt x="10335" y="6430"/>
                  </a:cubicBezTo>
                  <a:lnTo>
                    <a:pt x="10824" y="5811"/>
                  </a:lnTo>
                  <a:cubicBezTo>
                    <a:pt x="10859" y="5918"/>
                    <a:pt x="10907" y="5990"/>
                    <a:pt x="10907" y="6061"/>
                  </a:cubicBezTo>
                  <a:cubicBezTo>
                    <a:pt x="11133" y="8014"/>
                    <a:pt x="10824" y="9621"/>
                    <a:pt x="9942" y="10990"/>
                  </a:cubicBezTo>
                  <a:cubicBezTo>
                    <a:pt x="9240" y="12074"/>
                    <a:pt x="8121" y="12717"/>
                    <a:pt x="6633" y="12884"/>
                  </a:cubicBezTo>
                  <a:cubicBezTo>
                    <a:pt x="6299" y="12907"/>
                    <a:pt x="6002" y="12943"/>
                    <a:pt x="5728" y="12943"/>
                  </a:cubicBezTo>
                  <a:cubicBezTo>
                    <a:pt x="5073" y="12943"/>
                    <a:pt x="4513" y="12836"/>
                    <a:pt x="4001" y="12622"/>
                  </a:cubicBezTo>
                  <a:cubicBezTo>
                    <a:pt x="2120" y="11848"/>
                    <a:pt x="1072" y="10419"/>
                    <a:pt x="882" y="8371"/>
                  </a:cubicBezTo>
                  <a:cubicBezTo>
                    <a:pt x="727" y="6692"/>
                    <a:pt x="1263" y="5121"/>
                    <a:pt x="2489" y="3728"/>
                  </a:cubicBezTo>
                  <a:cubicBezTo>
                    <a:pt x="3311" y="2775"/>
                    <a:pt x="4406" y="2299"/>
                    <a:pt x="5728" y="2299"/>
                  </a:cubicBezTo>
                  <a:cubicBezTo>
                    <a:pt x="5966" y="2299"/>
                    <a:pt x="6204" y="2311"/>
                    <a:pt x="6466" y="2347"/>
                  </a:cubicBezTo>
                  <a:cubicBezTo>
                    <a:pt x="7037" y="2418"/>
                    <a:pt x="7656" y="2501"/>
                    <a:pt x="8264" y="2620"/>
                  </a:cubicBezTo>
                  <a:cubicBezTo>
                    <a:pt x="8752" y="2716"/>
                    <a:pt x="9121" y="2918"/>
                    <a:pt x="9395" y="3263"/>
                  </a:cubicBezTo>
                  <a:cubicBezTo>
                    <a:pt x="9502" y="3394"/>
                    <a:pt x="9502" y="3454"/>
                    <a:pt x="9419" y="3561"/>
                  </a:cubicBezTo>
                  <a:close/>
                  <a:moveTo>
                    <a:pt x="6704" y="9693"/>
                  </a:moveTo>
                  <a:cubicBezTo>
                    <a:pt x="6680" y="9681"/>
                    <a:pt x="6668" y="9681"/>
                    <a:pt x="6668" y="9657"/>
                  </a:cubicBezTo>
                  <a:cubicBezTo>
                    <a:pt x="6585" y="9585"/>
                    <a:pt x="6490" y="9514"/>
                    <a:pt x="6430" y="9443"/>
                  </a:cubicBezTo>
                  <a:cubicBezTo>
                    <a:pt x="5894" y="8609"/>
                    <a:pt x="5359" y="7788"/>
                    <a:pt x="4811" y="6907"/>
                  </a:cubicBezTo>
                  <a:lnTo>
                    <a:pt x="4382" y="6228"/>
                  </a:lnTo>
                  <a:lnTo>
                    <a:pt x="4978" y="5906"/>
                  </a:lnTo>
                  <a:cubicBezTo>
                    <a:pt x="5204" y="6073"/>
                    <a:pt x="5347" y="6299"/>
                    <a:pt x="5490" y="6549"/>
                  </a:cubicBezTo>
                  <a:cubicBezTo>
                    <a:pt x="5573" y="6668"/>
                    <a:pt x="5644" y="6799"/>
                    <a:pt x="5728" y="6907"/>
                  </a:cubicBezTo>
                  <a:cubicBezTo>
                    <a:pt x="5823" y="7026"/>
                    <a:pt x="5894" y="7145"/>
                    <a:pt x="5990" y="7276"/>
                  </a:cubicBezTo>
                  <a:cubicBezTo>
                    <a:pt x="6061" y="7419"/>
                    <a:pt x="6144" y="7550"/>
                    <a:pt x="6240" y="7669"/>
                  </a:cubicBezTo>
                  <a:cubicBezTo>
                    <a:pt x="6371" y="7847"/>
                    <a:pt x="6537" y="7931"/>
                    <a:pt x="6716" y="7931"/>
                  </a:cubicBezTo>
                  <a:cubicBezTo>
                    <a:pt x="6835" y="7931"/>
                    <a:pt x="7014" y="7895"/>
                    <a:pt x="7192" y="7680"/>
                  </a:cubicBezTo>
                  <a:cubicBezTo>
                    <a:pt x="7335" y="7502"/>
                    <a:pt x="7478" y="7311"/>
                    <a:pt x="7597" y="7133"/>
                  </a:cubicBezTo>
                  <a:cubicBezTo>
                    <a:pt x="7668" y="7014"/>
                    <a:pt x="7752" y="6907"/>
                    <a:pt x="7835" y="6788"/>
                  </a:cubicBezTo>
                  <a:cubicBezTo>
                    <a:pt x="8049" y="6490"/>
                    <a:pt x="8264" y="6204"/>
                    <a:pt x="8490" y="5906"/>
                  </a:cubicBezTo>
                  <a:cubicBezTo>
                    <a:pt x="9097" y="5097"/>
                    <a:pt x="9716" y="4263"/>
                    <a:pt x="10347" y="3442"/>
                  </a:cubicBezTo>
                  <a:cubicBezTo>
                    <a:pt x="10776" y="2870"/>
                    <a:pt x="11240" y="2323"/>
                    <a:pt x="11681" y="1787"/>
                  </a:cubicBezTo>
                  <a:cubicBezTo>
                    <a:pt x="11836" y="1608"/>
                    <a:pt x="11967" y="1442"/>
                    <a:pt x="12121" y="1263"/>
                  </a:cubicBezTo>
                  <a:cubicBezTo>
                    <a:pt x="12193" y="1180"/>
                    <a:pt x="12276" y="1084"/>
                    <a:pt x="12383" y="989"/>
                  </a:cubicBezTo>
                  <a:lnTo>
                    <a:pt x="12455" y="906"/>
                  </a:lnTo>
                  <a:lnTo>
                    <a:pt x="13229" y="1418"/>
                  </a:lnTo>
                  <a:cubicBezTo>
                    <a:pt x="12669" y="2418"/>
                    <a:pt x="7668" y="8752"/>
                    <a:pt x="6704" y="96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970;p61">
            <a:extLst>
              <a:ext uri="{FF2B5EF4-FFF2-40B4-BE49-F238E27FC236}">
                <a16:creationId xmlns:a16="http://schemas.microsoft.com/office/drawing/2014/main" id="{11E6D4DF-3ED1-4292-ADDD-E775A06628F5}"/>
              </a:ext>
            </a:extLst>
          </p:cNvPr>
          <p:cNvGrpSpPr/>
          <p:nvPr/>
        </p:nvGrpSpPr>
        <p:grpSpPr>
          <a:xfrm>
            <a:off x="9162625" y="2045355"/>
            <a:ext cx="730256" cy="624636"/>
            <a:chOff x="5845950" y="2548050"/>
            <a:chExt cx="355425" cy="342925"/>
          </a:xfrm>
        </p:grpSpPr>
        <p:sp>
          <p:nvSpPr>
            <p:cNvPr id="58" name="Google Shape;971;p61">
              <a:extLst>
                <a:ext uri="{FF2B5EF4-FFF2-40B4-BE49-F238E27FC236}">
                  <a16:creationId xmlns:a16="http://schemas.microsoft.com/office/drawing/2014/main" id="{C64F9E39-99C6-4C6B-9E01-1E6AFB81D140}"/>
                </a:ext>
              </a:extLst>
            </p:cNvPr>
            <p:cNvSpPr/>
            <p:nvPr/>
          </p:nvSpPr>
          <p:spPr>
            <a:xfrm>
              <a:off x="5859350" y="2598075"/>
              <a:ext cx="267025" cy="278625"/>
            </a:xfrm>
            <a:custGeom>
              <a:avLst/>
              <a:gdLst/>
              <a:ahLst/>
              <a:cxnLst/>
              <a:rect l="l" t="t" r="r" b="b"/>
              <a:pathLst>
                <a:path w="10681" h="11145" extrusionOk="0">
                  <a:moveTo>
                    <a:pt x="6168" y="5322"/>
                  </a:moveTo>
                  <a:cubicBezTo>
                    <a:pt x="5644" y="4584"/>
                    <a:pt x="5156" y="3870"/>
                    <a:pt x="4620" y="3120"/>
                  </a:cubicBezTo>
                  <a:cubicBezTo>
                    <a:pt x="4144" y="3382"/>
                    <a:pt x="3727" y="3584"/>
                    <a:pt x="3322" y="3834"/>
                  </a:cubicBezTo>
                  <a:cubicBezTo>
                    <a:pt x="3227" y="3894"/>
                    <a:pt x="3227" y="4096"/>
                    <a:pt x="3215" y="4239"/>
                  </a:cubicBezTo>
                  <a:cubicBezTo>
                    <a:pt x="3215" y="4298"/>
                    <a:pt x="3275" y="4370"/>
                    <a:pt x="3322" y="4429"/>
                  </a:cubicBezTo>
                  <a:cubicBezTo>
                    <a:pt x="4096" y="5668"/>
                    <a:pt x="4858" y="6906"/>
                    <a:pt x="5644" y="8120"/>
                  </a:cubicBezTo>
                  <a:cubicBezTo>
                    <a:pt x="5763" y="8311"/>
                    <a:pt x="6001" y="8418"/>
                    <a:pt x="6239" y="8597"/>
                  </a:cubicBezTo>
                  <a:cubicBezTo>
                    <a:pt x="6954" y="7727"/>
                    <a:pt x="7609" y="6918"/>
                    <a:pt x="8263" y="6096"/>
                  </a:cubicBezTo>
                  <a:cubicBezTo>
                    <a:pt x="8918" y="5287"/>
                    <a:pt x="9549" y="4453"/>
                    <a:pt x="10288" y="3524"/>
                  </a:cubicBezTo>
                  <a:cubicBezTo>
                    <a:pt x="10383" y="3763"/>
                    <a:pt x="10478" y="3894"/>
                    <a:pt x="10490" y="4048"/>
                  </a:cubicBezTo>
                  <a:cubicBezTo>
                    <a:pt x="10680" y="5810"/>
                    <a:pt x="10478" y="7549"/>
                    <a:pt x="9514" y="9073"/>
                  </a:cubicBezTo>
                  <a:cubicBezTo>
                    <a:pt x="8740" y="10299"/>
                    <a:pt x="7513" y="10871"/>
                    <a:pt x="6097" y="11037"/>
                  </a:cubicBezTo>
                  <a:cubicBezTo>
                    <a:pt x="5180" y="11144"/>
                    <a:pt x="4251" y="11133"/>
                    <a:pt x="3382" y="10775"/>
                  </a:cubicBezTo>
                  <a:cubicBezTo>
                    <a:pt x="1429" y="9966"/>
                    <a:pt x="358" y="8501"/>
                    <a:pt x="167" y="6394"/>
                  </a:cubicBezTo>
                  <a:cubicBezTo>
                    <a:pt x="1" y="4584"/>
                    <a:pt x="643" y="2989"/>
                    <a:pt x="1798" y="1631"/>
                  </a:cubicBezTo>
                  <a:cubicBezTo>
                    <a:pt x="2858" y="417"/>
                    <a:pt x="4299" y="0"/>
                    <a:pt x="5894" y="191"/>
                  </a:cubicBezTo>
                  <a:cubicBezTo>
                    <a:pt x="6501" y="262"/>
                    <a:pt x="7097" y="357"/>
                    <a:pt x="7716" y="476"/>
                  </a:cubicBezTo>
                  <a:cubicBezTo>
                    <a:pt x="8192" y="560"/>
                    <a:pt x="8621" y="774"/>
                    <a:pt x="8930" y="1179"/>
                  </a:cubicBezTo>
                  <a:cubicBezTo>
                    <a:pt x="9061" y="1334"/>
                    <a:pt x="9121" y="1489"/>
                    <a:pt x="8978" y="1679"/>
                  </a:cubicBezTo>
                  <a:cubicBezTo>
                    <a:pt x="8097" y="2846"/>
                    <a:pt x="7240" y="4013"/>
                    <a:pt x="6370" y="5179"/>
                  </a:cubicBezTo>
                  <a:cubicBezTo>
                    <a:pt x="6358" y="5191"/>
                    <a:pt x="6311" y="5227"/>
                    <a:pt x="6168" y="53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72;p61">
              <a:extLst>
                <a:ext uri="{FF2B5EF4-FFF2-40B4-BE49-F238E27FC236}">
                  <a16:creationId xmlns:a16="http://schemas.microsoft.com/office/drawing/2014/main" id="{ABB9A582-CA88-4FCE-9E88-9986DCABBEC1}"/>
                </a:ext>
              </a:extLst>
            </p:cNvPr>
            <p:cNvSpPr/>
            <p:nvPr/>
          </p:nvSpPr>
          <p:spPr>
            <a:xfrm>
              <a:off x="5950125" y="2566525"/>
              <a:ext cx="231025" cy="228325"/>
            </a:xfrm>
            <a:custGeom>
              <a:avLst/>
              <a:gdLst/>
              <a:ahLst/>
              <a:cxnLst/>
              <a:rect l="l" t="t" r="r" b="b"/>
              <a:pathLst>
                <a:path w="9241" h="9133" extrusionOk="0">
                  <a:moveTo>
                    <a:pt x="8264" y="0"/>
                  </a:moveTo>
                  <a:cubicBezTo>
                    <a:pt x="8621" y="238"/>
                    <a:pt x="8931" y="441"/>
                    <a:pt x="9240" y="631"/>
                  </a:cubicBezTo>
                  <a:cubicBezTo>
                    <a:pt x="9085" y="1203"/>
                    <a:pt x="3275" y="8549"/>
                    <a:pt x="2549" y="9132"/>
                  </a:cubicBezTo>
                  <a:cubicBezTo>
                    <a:pt x="2418" y="9013"/>
                    <a:pt x="2251" y="8906"/>
                    <a:pt x="2144" y="8763"/>
                  </a:cubicBezTo>
                  <a:cubicBezTo>
                    <a:pt x="1430" y="7680"/>
                    <a:pt x="739" y="6572"/>
                    <a:pt x="1" y="5418"/>
                  </a:cubicBezTo>
                  <a:cubicBezTo>
                    <a:pt x="334" y="5239"/>
                    <a:pt x="561" y="5120"/>
                    <a:pt x="811" y="4977"/>
                  </a:cubicBezTo>
                  <a:cubicBezTo>
                    <a:pt x="1251" y="5239"/>
                    <a:pt x="1406" y="5715"/>
                    <a:pt x="1668" y="6072"/>
                  </a:cubicBezTo>
                  <a:cubicBezTo>
                    <a:pt x="1846" y="6310"/>
                    <a:pt x="2001" y="6584"/>
                    <a:pt x="2180" y="6822"/>
                  </a:cubicBezTo>
                  <a:cubicBezTo>
                    <a:pt x="2382" y="7108"/>
                    <a:pt x="2668" y="7108"/>
                    <a:pt x="2894" y="6846"/>
                  </a:cubicBezTo>
                  <a:cubicBezTo>
                    <a:pt x="3108" y="6560"/>
                    <a:pt x="3323" y="6251"/>
                    <a:pt x="3525" y="5965"/>
                  </a:cubicBezTo>
                  <a:cubicBezTo>
                    <a:pt x="4359" y="4846"/>
                    <a:pt x="5192" y="3715"/>
                    <a:pt x="6049" y="2620"/>
                  </a:cubicBezTo>
                  <a:cubicBezTo>
                    <a:pt x="6609" y="1869"/>
                    <a:pt x="7216" y="1155"/>
                    <a:pt x="7811" y="441"/>
                  </a:cubicBezTo>
                  <a:cubicBezTo>
                    <a:pt x="7931" y="310"/>
                    <a:pt x="8073" y="179"/>
                    <a:pt x="8264" y="0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73;p61">
              <a:extLst>
                <a:ext uri="{FF2B5EF4-FFF2-40B4-BE49-F238E27FC236}">
                  <a16:creationId xmlns:a16="http://schemas.microsoft.com/office/drawing/2014/main" id="{F4BDFA73-FB5E-4A3C-878A-AA5DD37F0428}"/>
                </a:ext>
              </a:extLst>
            </p:cNvPr>
            <p:cNvSpPr/>
            <p:nvPr/>
          </p:nvSpPr>
          <p:spPr>
            <a:xfrm>
              <a:off x="5845950" y="2548050"/>
              <a:ext cx="355425" cy="342925"/>
            </a:xfrm>
            <a:custGeom>
              <a:avLst/>
              <a:gdLst/>
              <a:ahLst/>
              <a:cxnLst/>
              <a:rect l="l" t="t" r="r" b="b"/>
              <a:pathLst>
                <a:path w="14217" h="13717" extrusionOk="0">
                  <a:moveTo>
                    <a:pt x="13991" y="977"/>
                  </a:moveTo>
                  <a:cubicBezTo>
                    <a:pt x="13574" y="656"/>
                    <a:pt x="13193" y="382"/>
                    <a:pt x="12800" y="108"/>
                  </a:cubicBezTo>
                  <a:cubicBezTo>
                    <a:pt x="12717" y="37"/>
                    <a:pt x="12609" y="1"/>
                    <a:pt x="12514" y="1"/>
                  </a:cubicBezTo>
                  <a:cubicBezTo>
                    <a:pt x="12336" y="1"/>
                    <a:pt x="12205" y="144"/>
                    <a:pt x="12121" y="239"/>
                  </a:cubicBezTo>
                  <a:cubicBezTo>
                    <a:pt x="11550" y="942"/>
                    <a:pt x="10966" y="1644"/>
                    <a:pt x="10466" y="2239"/>
                  </a:cubicBezTo>
                  <a:cubicBezTo>
                    <a:pt x="10347" y="2382"/>
                    <a:pt x="10216" y="2525"/>
                    <a:pt x="10073" y="2680"/>
                  </a:cubicBezTo>
                  <a:cubicBezTo>
                    <a:pt x="10050" y="2728"/>
                    <a:pt x="10002" y="2763"/>
                    <a:pt x="9978" y="2799"/>
                  </a:cubicBezTo>
                  <a:lnTo>
                    <a:pt x="9883" y="2716"/>
                  </a:lnTo>
                  <a:cubicBezTo>
                    <a:pt x="9752" y="2597"/>
                    <a:pt x="9645" y="2489"/>
                    <a:pt x="9514" y="2418"/>
                  </a:cubicBezTo>
                  <a:lnTo>
                    <a:pt x="9466" y="2382"/>
                  </a:lnTo>
                  <a:cubicBezTo>
                    <a:pt x="9169" y="2227"/>
                    <a:pt x="8871" y="2061"/>
                    <a:pt x="8549" y="1989"/>
                  </a:cubicBezTo>
                  <a:cubicBezTo>
                    <a:pt x="8252" y="1906"/>
                    <a:pt x="7954" y="1882"/>
                    <a:pt x="7656" y="1835"/>
                  </a:cubicBezTo>
                  <a:cubicBezTo>
                    <a:pt x="7395" y="1811"/>
                    <a:pt x="7145" y="1775"/>
                    <a:pt x="6894" y="1715"/>
                  </a:cubicBezTo>
                  <a:cubicBezTo>
                    <a:pt x="6597" y="1656"/>
                    <a:pt x="6287" y="1632"/>
                    <a:pt x="5966" y="1632"/>
                  </a:cubicBezTo>
                  <a:cubicBezTo>
                    <a:pt x="5216" y="1632"/>
                    <a:pt x="4442" y="1811"/>
                    <a:pt x="3501" y="2204"/>
                  </a:cubicBezTo>
                  <a:cubicBezTo>
                    <a:pt x="2811" y="2489"/>
                    <a:pt x="2263" y="2894"/>
                    <a:pt x="1858" y="3370"/>
                  </a:cubicBezTo>
                  <a:cubicBezTo>
                    <a:pt x="1049" y="4371"/>
                    <a:pt x="489" y="5585"/>
                    <a:pt x="227" y="7014"/>
                  </a:cubicBezTo>
                  <a:cubicBezTo>
                    <a:pt x="1" y="8252"/>
                    <a:pt x="179" y="9466"/>
                    <a:pt x="727" y="10574"/>
                  </a:cubicBezTo>
                  <a:cubicBezTo>
                    <a:pt x="1489" y="12086"/>
                    <a:pt x="2739" y="13086"/>
                    <a:pt x="4418" y="13526"/>
                  </a:cubicBezTo>
                  <a:cubicBezTo>
                    <a:pt x="4859" y="13646"/>
                    <a:pt x="5299" y="13717"/>
                    <a:pt x="5763" y="13717"/>
                  </a:cubicBezTo>
                  <a:cubicBezTo>
                    <a:pt x="6406" y="13717"/>
                    <a:pt x="7085" y="13598"/>
                    <a:pt x="7799" y="13372"/>
                  </a:cubicBezTo>
                  <a:cubicBezTo>
                    <a:pt x="8276" y="13217"/>
                    <a:pt x="8704" y="13026"/>
                    <a:pt x="9085" y="12788"/>
                  </a:cubicBezTo>
                  <a:cubicBezTo>
                    <a:pt x="10252" y="12050"/>
                    <a:pt x="11002" y="10895"/>
                    <a:pt x="11407" y="9157"/>
                  </a:cubicBezTo>
                  <a:cubicBezTo>
                    <a:pt x="11705" y="7835"/>
                    <a:pt x="11717" y="6573"/>
                    <a:pt x="11431" y="5395"/>
                  </a:cubicBezTo>
                  <a:cubicBezTo>
                    <a:pt x="11371" y="5121"/>
                    <a:pt x="11419" y="4930"/>
                    <a:pt x="11586" y="4728"/>
                  </a:cubicBezTo>
                  <a:cubicBezTo>
                    <a:pt x="11895" y="4347"/>
                    <a:pt x="12193" y="3966"/>
                    <a:pt x="12479" y="3609"/>
                  </a:cubicBezTo>
                  <a:cubicBezTo>
                    <a:pt x="12609" y="3442"/>
                    <a:pt x="12729" y="3275"/>
                    <a:pt x="12860" y="3120"/>
                  </a:cubicBezTo>
                  <a:cubicBezTo>
                    <a:pt x="12967" y="2978"/>
                    <a:pt x="13086" y="2835"/>
                    <a:pt x="13193" y="2704"/>
                  </a:cubicBezTo>
                  <a:cubicBezTo>
                    <a:pt x="13431" y="2418"/>
                    <a:pt x="13669" y="2120"/>
                    <a:pt x="13883" y="1811"/>
                  </a:cubicBezTo>
                  <a:cubicBezTo>
                    <a:pt x="13979" y="1704"/>
                    <a:pt x="14026" y="1573"/>
                    <a:pt x="14086" y="1454"/>
                  </a:cubicBezTo>
                  <a:cubicBezTo>
                    <a:pt x="14110" y="1394"/>
                    <a:pt x="14122" y="1334"/>
                    <a:pt x="14157" y="1275"/>
                  </a:cubicBezTo>
                  <a:lnTo>
                    <a:pt x="14217" y="1156"/>
                  </a:lnTo>
                  <a:close/>
                  <a:moveTo>
                    <a:pt x="9419" y="3561"/>
                  </a:moveTo>
                  <a:cubicBezTo>
                    <a:pt x="8883" y="4275"/>
                    <a:pt x="8347" y="4990"/>
                    <a:pt x="7811" y="5716"/>
                  </a:cubicBezTo>
                  <a:cubicBezTo>
                    <a:pt x="7490" y="6168"/>
                    <a:pt x="7145" y="6633"/>
                    <a:pt x="6823" y="7073"/>
                  </a:cubicBezTo>
                  <a:cubicBezTo>
                    <a:pt x="6823" y="7073"/>
                    <a:pt x="6787" y="7109"/>
                    <a:pt x="6764" y="7121"/>
                  </a:cubicBezTo>
                  <a:lnTo>
                    <a:pt x="6764" y="7121"/>
                  </a:lnTo>
                  <a:lnTo>
                    <a:pt x="5228" y="4930"/>
                  </a:lnTo>
                  <a:lnTo>
                    <a:pt x="5109" y="4990"/>
                  </a:lnTo>
                  <a:cubicBezTo>
                    <a:pt x="4989" y="5049"/>
                    <a:pt x="4870" y="5121"/>
                    <a:pt x="4751" y="5180"/>
                  </a:cubicBezTo>
                  <a:cubicBezTo>
                    <a:pt x="4418" y="5359"/>
                    <a:pt x="4108" y="5525"/>
                    <a:pt x="3811" y="5704"/>
                  </a:cubicBezTo>
                  <a:cubicBezTo>
                    <a:pt x="3680" y="5799"/>
                    <a:pt x="3644" y="6002"/>
                    <a:pt x="3632" y="6168"/>
                  </a:cubicBezTo>
                  <a:lnTo>
                    <a:pt x="3632" y="6216"/>
                  </a:lnTo>
                  <a:cubicBezTo>
                    <a:pt x="3620" y="6311"/>
                    <a:pt x="3680" y="6395"/>
                    <a:pt x="3739" y="6466"/>
                  </a:cubicBezTo>
                  <a:cubicBezTo>
                    <a:pt x="3751" y="6478"/>
                    <a:pt x="3751" y="6490"/>
                    <a:pt x="3763" y="6514"/>
                  </a:cubicBezTo>
                  <a:lnTo>
                    <a:pt x="4299" y="7359"/>
                  </a:lnTo>
                  <a:cubicBezTo>
                    <a:pt x="4882" y="8300"/>
                    <a:pt x="5490" y="9264"/>
                    <a:pt x="6097" y="10205"/>
                  </a:cubicBezTo>
                  <a:cubicBezTo>
                    <a:pt x="6204" y="10347"/>
                    <a:pt x="6359" y="10455"/>
                    <a:pt x="6502" y="10562"/>
                  </a:cubicBezTo>
                  <a:cubicBezTo>
                    <a:pt x="6585" y="10598"/>
                    <a:pt x="6656" y="10657"/>
                    <a:pt x="6728" y="10717"/>
                  </a:cubicBezTo>
                  <a:lnTo>
                    <a:pt x="6847" y="10812"/>
                  </a:lnTo>
                  <a:cubicBezTo>
                    <a:pt x="6847" y="10812"/>
                    <a:pt x="7383" y="10157"/>
                    <a:pt x="7585" y="9883"/>
                  </a:cubicBezTo>
                  <a:cubicBezTo>
                    <a:pt x="8073" y="9312"/>
                    <a:pt x="8514" y="8752"/>
                    <a:pt x="8966" y="8192"/>
                  </a:cubicBezTo>
                  <a:cubicBezTo>
                    <a:pt x="9419" y="7621"/>
                    <a:pt x="9871" y="7049"/>
                    <a:pt x="10335" y="6430"/>
                  </a:cubicBezTo>
                  <a:lnTo>
                    <a:pt x="10824" y="5811"/>
                  </a:lnTo>
                  <a:cubicBezTo>
                    <a:pt x="10859" y="5918"/>
                    <a:pt x="10907" y="5990"/>
                    <a:pt x="10907" y="6061"/>
                  </a:cubicBezTo>
                  <a:cubicBezTo>
                    <a:pt x="11133" y="8014"/>
                    <a:pt x="10824" y="9621"/>
                    <a:pt x="9942" y="10990"/>
                  </a:cubicBezTo>
                  <a:cubicBezTo>
                    <a:pt x="9240" y="12074"/>
                    <a:pt x="8121" y="12717"/>
                    <a:pt x="6633" y="12884"/>
                  </a:cubicBezTo>
                  <a:cubicBezTo>
                    <a:pt x="6299" y="12907"/>
                    <a:pt x="6002" y="12943"/>
                    <a:pt x="5728" y="12943"/>
                  </a:cubicBezTo>
                  <a:cubicBezTo>
                    <a:pt x="5073" y="12943"/>
                    <a:pt x="4513" y="12836"/>
                    <a:pt x="4001" y="12622"/>
                  </a:cubicBezTo>
                  <a:cubicBezTo>
                    <a:pt x="2120" y="11848"/>
                    <a:pt x="1072" y="10419"/>
                    <a:pt x="882" y="8371"/>
                  </a:cubicBezTo>
                  <a:cubicBezTo>
                    <a:pt x="727" y="6692"/>
                    <a:pt x="1263" y="5121"/>
                    <a:pt x="2489" y="3728"/>
                  </a:cubicBezTo>
                  <a:cubicBezTo>
                    <a:pt x="3311" y="2775"/>
                    <a:pt x="4406" y="2299"/>
                    <a:pt x="5728" y="2299"/>
                  </a:cubicBezTo>
                  <a:cubicBezTo>
                    <a:pt x="5966" y="2299"/>
                    <a:pt x="6204" y="2311"/>
                    <a:pt x="6466" y="2347"/>
                  </a:cubicBezTo>
                  <a:cubicBezTo>
                    <a:pt x="7037" y="2418"/>
                    <a:pt x="7656" y="2501"/>
                    <a:pt x="8264" y="2620"/>
                  </a:cubicBezTo>
                  <a:cubicBezTo>
                    <a:pt x="8752" y="2716"/>
                    <a:pt x="9121" y="2918"/>
                    <a:pt x="9395" y="3263"/>
                  </a:cubicBezTo>
                  <a:cubicBezTo>
                    <a:pt x="9502" y="3394"/>
                    <a:pt x="9502" y="3454"/>
                    <a:pt x="9419" y="3561"/>
                  </a:cubicBezTo>
                  <a:close/>
                  <a:moveTo>
                    <a:pt x="6704" y="9693"/>
                  </a:moveTo>
                  <a:cubicBezTo>
                    <a:pt x="6680" y="9681"/>
                    <a:pt x="6668" y="9681"/>
                    <a:pt x="6668" y="9657"/>
                  </a:cubicBezTo>
                  <a:cubicBezTo>
                    <a:pt x="6585" y="9585"/>
                    <a:pt x="6490" y="9514"/>
                    <a:pt x="6430" y="9443"/>
                  </a:cubicBezTo>
                  <a:cubicBezTo>
                    <a:pt x="5894" y="8609"/>
                    <a:pt x="5359" y="7788"/>
                    <a:pt x="4811" y="6907"/>
                  </a:cubicBezTo>
                  <a:lnTo>
                    <a:pt x="4382" y="6228"/>
                  </a:lnTo>
                  <a:lnTo>
                    <a:pt x="4978" y="5906"/>
                  </a:lnTo>
                  <a:cubicBezTo>
                    <a:pt x="5204" y="6073"/>
                    <a:pt x="5347" y="6299"/>
                    <a:pt x="5490" y="6549"/>
                  </a:cubicBezTo>
                  <a:cubicBezTo>
                    <a:pt x="5573" y="6668"/>
                    <a:pt x="5644" y="6799"/>
                    <a:pt x="5728" y="6907"/>
                  </a:cubicBezTo>
                  <a:cubicBezTo>
                    <a:pt x="5823" y="7026"/>
                    <a:pt x="5894" y="7145"/>
                    <a:pt x="5990" y="7276"/>
                  </a:cubicBezTo>
                  <a:cubicBezTo>
                    <a:pt x="6061" y="7419"/>
                    <a:pt x="6144" y="7550"/>
                    <a:pt x="6240" y="7669"/>
                  </a:cubicBezTo>
                  <a:cubicBezTo>
                    <a:pt x="6371" y="7847"/>
                    <a:pt x="6537" y="7931"/>
                    <a:pt x="6716" y="7931"/>
                  </a:cubicBezTo>
                  <a:cubicBezTo>
                    <a:pt x="6835" y="7931"/>
                    <a:pt x="7014" y="7895"/>
                    <a:pt x="7192" y="7680"/>
                  </a:cubicBezTo>
                  <a:cubicBezTo>
                    <a:pt x="7335" y="7502"/>
                    <a:pt x="7478" y="7311"/>
                    <a:pt x="7597" y="7133"/>
                  </a:cubicBezTo>
                  <a:cubicBezTo>
                    <a:pt x="7668" y="7014"/>
                    <a:pt x="7752" y="6907"/>
                    <a:pt x="7835" y="6788"/>
                  </a:cubicBezTo>
                  <a:cubicBezTo>
                    <a:pt x="8049" y="6490"/>
                    <a:pt x="8264" y="6204"/>
                    <a:pt x="8490" y="5906"/>
                  </a:cubicBezTo>
                  <a:cubicBezTo>
                    <a:pt x="9097" y="5097"/>
                    <a:pt x="9716" y="4263"/>
                    <a:pt x="10347" y="3442"/>
                  </a:cubicBezTo>
                  <a:cubicBezTo>
                    <a:pt x="10776" y="2870"/>
                    <a:pt x="11240" y="2323"/>
                    <a:pt x="11681" y="1787"/>
                  </a:cubicBezTo>
                  <a:cubicBezTo>
                    <a:pt x="11836" y="1608"/>
                    <a:pt x="11967" y="1442"/>
                    <a:pt x="12121" y="1263"/>
                  </a:cubicBezTo>
                  <a:cubicBezTo>
                    <a:pt x="12193" y="1180"/>
                    <a:pt x="12276" y="1084"/>
                    <a:pt x="12383" y="989"/>
                  </a:cubicBezTo>
                  <a:lnTo>
                    <a:pt x="12455" y="906"/>
                  </a:lnTo>
                  <a:lnTo>
                    <a:pt x="13229" y="1418"/>
                  </a:lnTo>
                  <a:cubicBezTo>
                    <a:pt x="12669" y="2418"/>
                    <a:pt x="7668" y="8752"/>
                    <a:pt x="6704" y="96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970;p61">
            <a:extLst>
              <a:ext uri="{FF2B5EF4-FFF2-40B4-BE49-F238E27FC236}">
                <a16:creationId xmlns:a16="http://schemas.microsoft.com/office/drawing/2014/main" id="{E5F01D67-4553-4B8C-A74D-8E428D24AA31}"/>
              </a:ext>
            </a:extLst>
          </p:cNvPr>
          <p:cNvGrpSpPr/>
          <p:nvPr/>
        </p:nvGrpSpPr>
        <p:grpSpPr>
          <a:xfrm>
            <a:off x="9130509" y="3391553"/>
            <a:ext cx="701694" cy="592145"/>
            <a:chOff x="5845950" y="2548050"/>
            <a:chExt cx="355425" cy="342925"/>
          </a:xfrm>
        </p:grpSpPr>
        <p:sp>
          <p:nvSpPr>
            <p:cNvPr id="73" name="Google Shape;971;p61">
              <a:extLst>
                <a:ext uri="{FF2B5EF4-FFF2-40B4-BE49-F238E27FC236}">
                  <a16:creationId xmlns:a16="http://schemas.microsoft.com/office/drawing/2014/main" id="{7873A74A-B008-4F6E-88CE-AD3F50195231}"/>
                </a:ext>
              </a:extLst>
            </p:cNvPr>
            <p:cNvSpPr/>
            <p:nvPr/>
          </p:nvSpPr>
          <p:spPr>
            <a:xfrm>
              <a:off x="5859350" y="2598075"/>
              <a:ext cx="267025" cy="278625"/>
            </a:xfrm>
            <a:custGeom>
              <a:avLst/>
              <a:gdLst/>
              <a:ahLst/>
              <a:cxnLst/>
              <a:rect l="l" t="t" r="r" b="b"/>
              <a:pathLst>
                <a:path w="10681" h="11145" extrusionOk="0">
                  <a:moveTo>
                    <a:pt x="6168" y="5322"/>
                  </a:moveTo>
                  <a:cubicBezTo>
                    <a:pt x="5644" y="4584"/>
                    <a:pt x="5156" y="3870"/>
                    <a:pt x="4620" y="3120"/>
                  </a:cubicBezTo>
                  <a:cubicBezTo>
                    <a:pt x="4144" y="3382"/>
                    <a:pt x="3727" y="3584"/>
                    <a:pt x="3322" y="3834"/>
                  </a:cubicBezTo>
                  <a:cubicBezTo>
                    <a:pt x="3227" y="3894"/>
                    <a:pt x="3227" y="4096"/>
                    <a:pt x="3215" y="4239"/>
                  </a:cubicBezTo>
                  <a:cubicBezTo>
                    <a:pt x="3215" y="4298"/>
                    <a:pt x="3275" y="4370"/>
                    <a:pt x="3322" y="4429"/>
                  </a:cubicBezTo>
                  <a:cubicBezTo>
                    <a:pt x="4096" y="5668"/>
                    <a:pt x="4858" y="6906"/>
                    <a:pt x="5644" y="8120"/>
                  </a:cubicBezTo>
                  <a:cubicBezTo>
                    <a:pt x="5763" y="8311"/>
                    <a:pt x="6001" y="8418"/>
                    <a:pt x="6239" y="8597"/>
                  </a:cubicBezTo>
                  <a:cubicBezTo>
                    <a:pt x="6954" y="7727"/>
                    <a:pt x="7609" y="6918"/>
                    <a:pt x="8263" y="6096"/>
                  </a:cubicBezTo>
                  <a:cubicBezTo>
                    <a:pt x="8918" y="5287"/>
                    <a:pt x="9549" y="4453"/>
                    <a:pt x="10288" y="3524"/>
                  </a:cubicBezTo>
                  <a:cubicBezTo>
                    <a:pt x="10383" y="3763"/>
                    <a:pt x="10478" y="3894"/>
                    <a:pt x="10490" y="4048"/>
                  </a:cubicBezTo>
                  <a:cubicBezTo>
                    <a:pt x="10680" y="5810"/>
                    <a:pt x="10478" y="7549"/>
                    <a:pt x="9514" y="9073"/>
                  </a:cubicBezTo>
                  <a:cubicBezTo>
                    <a:pt x="8740" y="10299"/>
                    <a:pt x="7513" y="10871"/>
                    <a:pt x="6097" y="11037"/>
                  </a:cubicBezTo>
                  <a:cubicBezTo>
                    <a:pt x="5180" y="11144"/>
                    <a:pt x="4251" y="11133"/>
                    <a:pt x="3382" y="10775"/>
                  </a:cubicBezTo>
                  <a:cubicBezTo>
                    <a:pt x="1429" y="9966"/>
                    <a:pt x="358" y="8501"/>
                    <a:pt x="167" y="6394"/>
                  </a:cubicBezTo>
                  <a:cubicBezTo>
                    <a:pt x="1" y="4584"/>
                    <a:pt x="643" y="2989"/>
                    <a:pt x="1798" y="1631"/>
                  </a:cubicBezTo>
                  <a:cubicBezTo>
                    <a:pt x="2858" y="417"/>
                    <a:pt x="4299" y="0"/>
                    <a:pt x="5894" y="191"/>
                  </a:cubicBezTo>
                  <a:cubicBezTo>
                    <a:pt x="6501" y="262"/>
                    <a:pt x="7097" y="357"/>
                    <a:pt x="7716" y="476"/>
                  </a:cubicBezTo>
                  <a:cubicBezTo>
                    <a:pt x="8192" y="560"/>
                    <a:pt x="8621" y="774"/>
                    <a:pt x="8930" y="1179"/>
                  </a:cubicBezTo>
                  <a:cubicBezTo>
                    <a:pt x="9061" y="1334"/>
                    <a:pt x="9121" y="1489"/>
                    <a:pt x="8978" y="1679"/>
                  </a:cubicBezTo>
                  <a:cubicBezTo>
                    <a:pt x="8097" y="2846"/>
                    <a:pt x="7240" y="4013"/>
                    <a:pt x="6370" y="5179"/>
                  </a:cubicBezTo>
                  <a:cubicBezTo>
                    <a:pt x="6358" y="5191"/>
                    <a:pt x="6311" y="5227"/>
                    <a:pt x="6168" y="53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972;p61">
              <a:extLst>
                <a:ext uri="{FF2B5EF4-FFF2-40B4-BE49-F238E27FC236}">
                  <a16:creationId xmlns:a16="http://schemas.microsoft.com/office/drawing/2014/main" id="{5E1BDF10-3CE8-4D65-BBCD-E53F83AFD81B}"/>
                </a:ext>
              </a:extLst>
            </p:cNvPr>
            <p:cNvSpPr/>
            <p:nvPr/>
          </p:nvSpPr>
          <p:spPr>
            <a:xfrm>
              <a:off x="5950125" y="2566525"/>
              <a:ext cx="231025" cy="228325"/>
            </a:xfrm>
            <a:custGeom>
              <a:avLst/>
              <a:gdLst/>
              <a:ahLst/>
              <a:cxnLst/>
              <a:rect l="l" t="t" r="r" b="b"/>
              <a:pathLst>
                <a:path w="9241" h="9133" extrusionOk="0">
                  <a:moveTo>
                    <a:pt x="8264" y="0"/>
                  </a:moveTo>
                  <a:cubicBezTo>
                    <a:pt x="8621" y="238"/>
                    <a:pt x="8931" y="441"/>
                    <a:pt x="9240" y="631"/>
                  </a:cubicBezTo>
                  <a:cubicBezTo>
                    <a:pt x="9085" y="1203"/>
                    <a:pt x="3275" y="8549"/>
                    <a:pt x="2549" y="9132"/>
                  </a:cubicBezTo>
                  <a:cubicBezTo>
                    <a:pt x="2418" y="9013"/>
                    <a:pt x="2251" y="8906"/>
                    <a:pt x="2144" y="8763"/>
                  </a:cubicBezTo>
                  <a:cubicBezTo>
                    <a:pt x="1430" y="7680"/>
                    <a:pt x="739" y="6572"/>
                    <a:pt x="1" y="5418"/>
                  </a:cubicBezTo>
                  <a:cubicBezTo>
                    <a:pt x="334" y="5239"/>
                    <a:pt x="561" y="5120"/>
                    <a:pt x="811" y="4977"/>
                  </a:cubicBezTo>
                  <a:cubicBezTo>
                    <a:pt x="1251" y="5239"/>
                    <a:pt x="1406" y="5715"/>
                    <a:pt x="1668" y="6072"/>
                  </a:cubicBezTo>
                  <a:cubicBezTo>
                    <a:pt x="1846" y="6310"/>
                    <a:pt x="2001" y="6584"/>
                    <a:pt x="2180" y="6822"/>
                  </a:cubicBezTo>
                  <a:cubicBezTo>
                    <a:pt x="2382" y="7108"/>
                    <a:pt x="2668" y="7108"/>
                    <a:pt x="2894" y="6846"/>
                  </a:cubicBezTo>
                  <a:cubicBezTo>
                    <a:pt x="3108" y="6560"/>
                    <a:pt x="3323" y="6251"/>
                    <a:pt x="3525" y="5965"/>
                  </a:cubicBezTo>
                  <a:cubicBezTo>
                    <a:pt x="4359" y="4846"/>
                    <a:pt x="5192" y="3715"/>
                    <a:pt x="6049" y="2620"/>
                  </a:cubicBezTo>
                  <a:cubicBezTo>
                    <a:pt x="6609" y="1869"/>
                    <a:pt x="7216" y="1155"/>
                    <a:pt x="7811" y="441"/>
                  </a:cubicBezTo>
                  <a:cubicBezTo>
                    <a:pt x="7931" y="310"/>
                    <a:pt x="8073" y="179"/>
                    <a:pt x="8264" y="0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973;p61">
              <a:extLst>
                <a:ext uri="{FF2B5EF4-FFF2-40B4-BE49-F238E27FC236}">
                  <a16:creationId xmlns:a16="http://schemas.microsoft.com/office/drawing/2014/main" id="{4146A8C1-E2C0-4B4B-83E8-C2D96D474A7E}"/>
                </a:ext>
              </a:extLst>
            </p:cNvPr>
            <p:cNvSpPr/>
            <p:nvPr/>
          </p:nvSpPr>
          <p:spPr>
            <a:xfrm>
              <a:off x="5845950" y="2548050"/>
              <a:ext cx="355425" cy="342925"/>
            </a:xfrm>
            <a:custGeom>
              <a:avLst/>
              <a:gdLst/>
              <a:ahLst/>
              <a:cxnLst/>
              <a:rect l="l" t="t" r="r" b="b"/>
              <a:pathLst>
                <a:path w="14217" h="13717" extrusionOk="0">
                  <a:moveTo>
                    <a:pt x="13991" y="977"/>
                  </a:moveTo>
                  <a:cubicBezTo>
                    <a:pt x="13574" y="656"/>
                    <a:pt x="13193" y="382"/>
                    <a:pt x="12800" y="108"/>
                  </a:cubicBezTo>
                  <a:cubicBezTo>
                    <a:pt x="12717" y="37"/>
                    <a:pt x="12609" y="1"/>
                    <a:pt x="12514" y="1"/>
                  </a:cubicBezTo>
                  <a:cubicBezTo>
                    <a:pt x="12336" y="1"/>
                    <a:pt x="12205" y="144"/>
                    <a:pt x="12121" y="239"/>
                  </a:cubicBezTo>
                  <a:cubicBezTo>
                    <a:pt x="11550" y="942"/>
                    <a:pt x="10966" y="1644"/>
                    <a:pt x="10466" y="2239"/>
                  </a:cubicBezTo>
                  <a:cubicBezTo>
                    <a:pt x="10347" y="2382"/>
                    <a:pt x="10216" y="2525"/>
                    <a:pt x="10073" y="2680"/>
                  </a:cubicBezTo>
                  <a:cubicBezTo>
                    <a:pt x="10050" y="2728"/>
                    <a:pt x="10002" y="2763"/>
                    <a:pt x="9978" y="2799"/>
                  </a:cubicBezTo>
                  <a:lnTo>
                    <a:pt x="9883" y="2716"/>
                  </a:lnTo>
                  <a:cubicBezTo>
                    <a:pt x="9752" y="2597"/>
                    <a:pt x="9645" y="2489"/>
                    <a:pt x="9514" y="2418"/>
                  </a:cubicBezTo>
                  <a:lnTo>
                    <a:pt x="9466" y="2382"/>
                  </a:lnTo>
                  <a:cubicBezTo>
                    <a:pt x="9169" y="2227"/>
                    <a:pt x="8871" y="2061"/>
                    <a:pt x="8549" y="1989"/>
                  </a:cubicBezTo>
                  <a:cubicBezTo>
                    <a:pt x="8252" y="1906"/>
                    <a:pt x="7954" y="1882"/>
                    <a:pt x="7656" y="1835"/>
                  </a:cubicBezTo>
                  <a:cubicBezTo>
                    <a:pt x="7395" y="1811"/>
                    <a:pt x="7145" y="1775"/>
                    <a:pt x="6894" y="1715"/>
                  </a:cubicBezTo>
                  <a:cubicBezTo>
                    <a:pt x="6597" y="1656"/>
                    <a:pt x="6287" y="1632"/>
                    <a:pt x="5966" y="1632"/>
                  </a:cubicBezTo>
                  <a:cubicBezTo>
                    <a:pt x="5216" y="1632"/>
                    <a:pt x="4442" y="1811"/>
                    <a:pt x="3501" y="2204"/>
                  </a:cubicBezTo>
                  <a:cubicBezTo>
                    <a:pt x="2811" y="2489"/>
                    <a:pt x="2263" y="2894"/>
                    <a:pt x="1858" y="3370"/>
                  </a:cubicBezTo>
                  <a:cubicBezTo>
                    <a:pt x="1049" y="4371"/>
                    <a:pt x="489" y="5585"/>
                    <a:pt x="227" y="7014"/>
                  </a:cubicBezTo>
                  <a:cubicBezTo>
                    <a:pt x="1" y="8252"/>
                    <a:pt x="179" y="9466"/>
                    <a:pt x="727" y="10574"/>
                  </a:cubicBezTo>
                  <a:cubicBezTo>
                    <a:pt x="1489" y="12086"/>
                    <a:pt x="2739" y="13086"/>
                    <a:pt x="4418" y="13526"/>
                  </a:cubicBezTo>
                  <a:cubicBezTo>
                    <a:pt x="4859" y="13646"/>
                    <a:pt x="5299" y="13717"/>
                    <a:pt x="5763" y="13717"/>
                  </a:cubicBezTo>
                  <a:cubicBezTo>
                    <a:pt x="6406" y="13717"/>
                    <a:pt x="7085" y="13598"/>
                    <a:pt x="7799" y="13372"/>
                  </a:cubicBezTo>
                  <a:cubicBezTo>
                    <a:pt x="8276" y="13217"/>
                    <a:pt x="8704" y="13026"/>
                    <a:pt x="9085" y="12788"/>
                  </a:cubicBezTo>
                  <a:cubicBezTo>
                    <a:pt x="10252" y="12050"/>
                    <a:pt x="11002" y="10895"/>
                    <a:pt x="11407" y="9157"/>
                  </a:cubicBezTo>
                  <a:cubicBezTo>
                    <a:pt x="11705" y="7835"/>
                    <a:pt x="11717" y="6573"/>
                    <a:pt x="11431" y="5395"/>
                  </a:cubicBezTo>
                  <a:cubicBezTo>
                    <a:pt x="11371" y="5121"/>
                    <a:pt x="11419" y="4930"/>
                    <a:pt x="11586" y="4728"/>
                  </a:cubicBezTo>
                  <a:cubicBezTo>
                    <a:pt x="11895" y="4347"/>
                    <a:pt x="12193" y="3966"/>
                    <a:pt x="12479" y="3609"/>
                  </a:cubicBezTo>
                  <a:cubicBezTo>
                    <a:pt x="12609" y="3442"/>
                    <a:pt x="12729" y="3275"/>
                    <a:pt x="12860" y="3120"/>
                  </a:cubicBezTo>
                  <a:cubicBezTo>
                    <a:pt x="12967" y="2978"/>
                    <a:pt x="13086" y="2835"/>
                    <a:pt x="13193" y="2704"/>
                  </a:cubicBezTo>
                  <a:cubicBezTo>
                    <a:pt x="13431" y="2418"/>
                    <a:pt x="13669" y="2120"/>
                    <a:pt x="13883" y="1811"/>
                  </a:cubicBezTo>
                  <a:cubicBezTo>
                    <a:pt x="13979" y="1704"/>
                    <a:pt x="14026" y="1573"/>
                    <a:pt x="14086" y="1454"/>
                  </a:cubicBezTo>
                  <a:cubicBezTo>
                    <a:pt x="14110" y="1394"/>
                    <a:pt x="14122" y="1334"/>
                    <a:pt x="14157" y="1275"/>
                  </a:cubicBezTo>
                  <a:lnTo>
                    <a:pt x="14217" y="1156"/>
                  </a:lnTo>
                  <a:close/>
                  <a:moveTo>
                    <a:pt x="9419" y="3561"/>
                  </a:moveTo>
                  <a:cubicBezTo>
                    <a:pt x="8883" y="4275"/>
                    <a:pt x="8347" y="4990"/>
                    <a:pt x="7811" y="5716"/>
                  </a:cubicBezTo>
                  <a:cubicBezTo>
                    <a:pt x="7490" y="6168"/>
                    <a:pt x="7145" y="6633"/>
                    <a:pt x="6823" y="7073"/>
                  </a:cubicBezTo>
                  <a:cubicBezTo>
                    <a:pt x="6823" y="7073"/>
                    <a:pt x="6787" y="7109"/>
                    <a:pt x="6764" y="7121"/>
                  </a:cubicBezTo>
                  <a:lnTo>
                    <a:pt x="6764" y="7121"/>
                  </a:lnTo>
                  <a:lnTo>
                    <a:pt x="5228" y="4930"/>
                  </a:lnTo>
                  <a:lnTo>
                    <a:pt x="5109" y="4990"/>
                  </a:lnTo>
                  <a:cubicBezTo>
                    <a:pt x="4989" y="5049"/>
                    <a:pt x="4870" y="5121"/>
                    <a:pt x="4751" y="5180"/>
                  </a:cubicBezTo>
                  <a:cubicBezTo>
                    <a:pt x="4418" y="5359"/>
                    <a:pt x="4108" y="5525"/>
                    <a:pt x="3811" y="5704"/>
                  </a:cubicBezTo>
                  <a:cubicBezTo>
                    <a:pt x="3680" y="5799"/>
                    <a:pt x="3644" y="6002"/>
                    <a:pt x="3632" y="6168"/>
                  </a:cubicBezTo>
                  <a:lnTo>
                    <a:pt x="3632" y="6216"/>
                  </a:lnTo>
                  <a:cubicBezTo>
                    <a:pt x="3620" y="6311"/>
                    <a:pt x="3680" y="6395"/>
                    <a:pt x="3739" y="6466"/>
                  </a:cubicBezTo>
                  <a:cubicBezTo>
                    <a:pt x="3751" y="6478"/>
                    <a:pt x="3751" y="6490"/>
                    <a:pt x="3763" y="6514"/>
                  </a:cubicBezTo>
                  <a:lnTo>
                    <a:pt x="4299" y="7359"/>
                  </a:lnTo>
                  <a:cubicBezTo>
                    <a:pt x="4882" y="8300"/>
                    <a:pt x="5490" y="9264"/>
                    <a:pt x="6097" y="10205"/>
                  </a:cubicBezTo>
                  <a:cubicBezTo>
                    <a:pt x="6204" y="10347"/>
                    <a:pt x="6359" y="10455"/>
                    <a:pt x="6502" y="10562"/>
                  </a:cubicBezTo>
                  <a:cubicBezTo>
                    <a:pt x="6585" y="10598"/>
                    <a:pt x="6656" y="10657"/>
                    <a:pt x="6728" y="10717"/>
                  </a:cubicBezTo>
                  <a:lnTo>
                    <a:pt x="6847" y="10812"/>
                  </a:lnTo>
                  <a:cubicBezTo>
                    <a:pt x="6847" y="10812"/>
                    <a:pt x="7383" y="10157"/>
                    <a:pt x="7585" y="9883"/>
                  </a:cubicBezTo>
                  <a:cubicBezTo>
                    <a:pt x="8073" y="9312"/>
                    <a:pt x="8514" y="8752"/>
                    <a:pt x="8966" y="8192"/>
                  </a:cubicBezTo>
                  <a:cubicBezTo>
                    <a:pt x="9419" y="7621"/>
                    <a:pt x="9871" y="7049"/>
                    <a:pt x="10335" y="6430"/>
                  </a:cubicBezTo>
                  <a:lnTo>
                    <a:pt x="10824" y="5811"/>
                  </a:lnTo>
                  <a:cubicBezTo>
                    <a:pt x="10859" y="5918"/>
                    <a:pt x="10907" y="5990"/>
                    <a:pt x="10907" y="6061"/>
                  </a:cubicBezTo>
                  <a:cubicBezTo>
                    <a:pt x="11133" y="8014"/>
                    <a:pt x="10824" y="9621"/>
                    <a:pt x="9942" y="10990"/>
                  </a:cubicBezTo>
                  <a:cubicBezTo>
                    <a:pt x="9240" y="12074"/>
                    <a:pt x="8121" y="12717"/>
                    <a:pt x="6633" y="12884"/>
                  </a:cubicBezTo>
                  <a:cubicBezTo>
                    <a:pt x="6299" y="12907"/>
                    <a:pt x="6002" y="12943"/>
                    <a:pt x="5728" y="12943"/>
                  </a:cubicBezTo>
                  <a:cubicBezTo>
                    <a:pt x="5073" y="12943"/>
                    <a:pt x="4513" y="12836"/>
                    <a:pt x="4001" y="12622"/>
                  </a:cubicBezTo>
                  <a:cubicBezTo>
                    <a:pt x="2120" y="11848"/>
                    <a:pt x="1072" y="10419"/>
                    <a:pt x="882" y="8371"/>
                  </a:cubicBezTo>
                  <a:cubicBezTo>
                    <a:pt x="727" y="6692"/>
                    <a:pt x="1263" y="5121"/>
                    <a:pt x="2489" y="3728"/>
                  </a:cubicBezTo>
                  <a:cubicBezTo>
                    <a:pt x="3311" y="2775"/>
                    <a:pt x="4406" y="2299"/>
                    <a:pt x="5728" y="2299"/>
                  </a:cubicBezTo>
                  <a:cubicBezTo>
                    <a:pt x="5966" y="2299"/>
                    <a:pt x="6204" y="2311"/>
                    <a:pt x="6466" y="2347"/>
                  </a:cubicBezTo>
                  <a:cubicBezTo>
                    <a:pt x="7037" y="2418"/>
                    <a:pt x="7656" y="2501"/>
                    <a:pt x="8264" y="2620"/>
                  </a:cubicBezTo>
                  <a:cubicBezTo>
                    <a:pt x="8752" y="2716"/>
                    <a:pt x="9121" y="2918"/>
                    <a:pt x="9395" y="3263"/>
                  </a:cubicBezTo>
                  <a:cubicBezTo>
                    <a:pt x="9502" y="3394"/>
                    <a:pt x="9502" y="3454"/>
                    <a:pt x="9419" y="3561"/>
                  </a:cubicBezTo>
                  <a:close/>
                  <a:moveTo>
                    <a:pt x="6704" y="9693"/>
                  </a:moveTo>
                  <a:cubicBezTo>
                    <a:pt x="6680" y="9681"/>
                    <a:pt x="6668" y="9681"/>
                    <a:pt x="6668" y="9657"/>
                  </a:cubicBezTo>
                  <a:cubicBezTo>
                    <a:pt x="6585" y="9585"/>
                    <a:pt x="6490" y="9514"/>
                    <a:pt x="6430" y="9443"/>
                  </a:cubicBezTo>
                  <a:cubicBezTo>
                    <a:pt x="5894" y="8609"/>
                    <a:pt x="5359" y="7788"/>
                    <a:pt x="4811" y="6907"/>
                  </a:cubicBezTo>
                  <a:lnTo>
                    <a:pt x="4382" y="6228"/>
                  </a:lnTo>
                  <a:lnTo>
                    <a:pt x="4978" y="5906"/>
                  </a:lnTo>
                  <a:cubicBezTo>
                    <a:pt x="5204" y="6073"/>
                    <a:pt x="5347" y="6299"/>
                    <a:pt x="5490" y="6549"/>
                  </a:cubicBezTo>
                  <a:cubicBezTo>
                    <a:pt x="5573" y="6668"/>
                    <a:pt x="5644" y="6799"/>
                    <a:pt x="5728" y="6907"/>
                  </a:cubicBezTo>
                  <a:cubicBezTo>
                    <a:pt x="5823" y="7026"/>
                    <a:pt x="5894" y="7145"/>
                    <a:pt x="5990" y="7276"/>
                  </a:cubicBezTo>
                  <a:cubicBezTo>
                    <a:pt x="6061" y="7419"/>
                    <a:pt x="6144" y="7550"/>
                    <a:pt x="6240" y="7669"/>
                  </a:cubicBezTo>
                  <a:cubicBezTo>
                    <a:pt x="6371" y="7847"/>
                    <a:pt x="6537" y="7931"/>
                    <a:pt x="6716" y="7931"/>
                  </a:cubicBezTo>
                  <a:cubicBezTo>
                    <a:pt x="6835" y="7931"/>
                    <a:pt x="7014" y="7895"/>
                    <a:pt x="7192" y="7680"/>
                  </a:cubicBezTo>
                  <a:cubicBezTo>
                    <a:pt x="7335" y="7502"/>
                    <a:pt x="7478" y="7311"/>
                    <a:pt x="7597" y="7133"/>
                  </a:cubicBezTo>
                  <a:cubicBezTo>
                    <a:pt x="7668" y="7014"/>
                    <a:pt x="7752" y="6907"/>
                    <a:pt x="7835" y="6788"/>
                  </a:cubicBezTo>
                  <a:cubicBezTo>
                    <a:pt x="8049" y="6490"/>
                    <a:pt x="8264" y="6204"/>
                    <a:pt x="8490" y="5906"/>
                  </a:cubicBezTo>
                  <a:cubicBezTo>
                    <a:pt x="9097" y="5097"/>
                    <a:pt x="9716" y="4263"/>
                    <a:pt x="10347" y="3442"/>
                  </a:cubicBezTo>
                  <a:cubicBezTo>
                    <a:pt x="10776" y="2870"/>
                    <a:pt x="11240" y="2323"/>
                    <a:pt x="11681" y="1787"/>
                  </a:cubicBezTo>
                  <a:cubicBezTo>
                    <a:pt x="11836" y="1608"/>
                    <a:pt x="11967" y="1442"/>
                    <a:pt x="12121" y="1263"/>
                  </a:cubicBezTo>
                  <a:cubicBezTo>
                    <a:pt x="12193" y="1180"/>
                    <a:pt x="12276" y="1084"/>
                    <a:pt x="12383" y="989"/>
                  </a:cubicBezTo>
                  <a:lnTo>
                    <a:pt x="12455" y="906"/>
                  </a:lnTo>
                  <a:lnTo>
                    <a:pt x="13229" y="1418"/>
                  </a:lnTo>
                  <a:cubicBezTo>
                    <a:pt x="12669" y="2418"/>
                    <a:pt x="7668" y="8752"/>
                    <a:pt x="6704" y="96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622" y="1308684"/>
            <a:ext cx="8187655" cy="4733342"/>
          </a:xfrm>
        </p:spPr>
      </p:pic>
      <p:grpSp>
        <p:nvGrpSpPr>
          <p:cNvPr id="15" name="Google Shape;460;p39">
            <a:extLst>
              <a:ext uri="{FF2B5EF4-FFF2-40B4-BE49-F238E27FC236}">
                <a16:creationId xmlns:a16="http://schemas.microsoft.com/office/drawing/2014/main" id="{A9577CC4-CF20-4B62-8638-2FF911B826D0}"/>
              </a:ext>
            </a:extLst>
          </p:cNvPr>
          <p:cNvGrpSpPr/>
          <p:nvPr/>
        </p:nvGrpSpPr>
        <p:grpSpPr>
          <a:xfrm>
            <a:off x="5921202" y="249044"/>
            <a:ext cx="2661987" cy="878129"/>
            <a:chOff x="6999675" y="4238205"/>
            <a:chExt cx="1996490" cy="658597"/>
          </a:xfrm>
        </p:grpSpPr>
        <p:grpSp>
          <p:nvGrpSpPr>
            <p:cNvPr id="16" name="Google Shape;461;p39">
              <a:extLst>
                <a:ext uri="{FF2B5EF4-FFF2-40B4-BE49-F238E27FC236}">
                  <a16:creationId xmlns:a16="http://schemas.microsoft.com/office/drawing/2014/main" id="{A1F55976-92C6-4B9C-9257-72A5A6419D08}"/>
                </a:ext>
              </a:extLst>
            </p:cNvPr>
            <p:cNvGrpSpPr/>
            <p:nvPr/>
          </p:nvGrpSpPr>
          <p:grpSpPr>
            <a:xfrm>
              <a:off x="8525769" y="4238205"/>
              <a:ext cx="470396" cy="644389"/>
              <a:chOff x="1731150" y="1748550"/>
              <a:chExt cx="228625" cy="313175"/>
            </a:xfrm>
          </p:grpSpPr>
          <p:sp>
            <p:nvSpPr>
              <p:cNvPr id="18" name="Google Shape;462;p39">
                <a:extLst>
                  <a:ext uri="{FF2B5EF4-FFF2-40B4-BE49-F238E27FC236}">
                    <a16:creationId xmlns:a16="http://schemas.microsoft.com/office/drawing/2014/main" id="{2908EB23-7077-4DF8-8F5C-8FC78C5DCF9B}"/>
                  </a:ext>
                </a:extLst>
              </p:cNvPr>
              <p:cNvSpPr/>
              <p:nvPr/>
            </p:nvSpPr>
            <p:spPr>
              <a:xfrm>
                <a:off x="1775500" y="1809575"/>
                <a:ext cx="134275" cy="179800"/>
              </a:xfrm>
              <a:custGeom>
                <a:avLst/>
                <a:gdLst/>
                <a:ahLst/>
                <a:cxnLst/>
                <a:rect l="l" t="t" r="r" b="b"/>
                <a:pathLst>
                  <a:path w="5371" h="7192" extrusionOk="0">
                    <a:moveTo>
                      <a:pt x="5335" y="584"/>
                    </a:moveTo>
                    <a:cubicBezTo>
                      <a:pt x="5335" y="560"/>
                      <a:pt x="5335" y="548"/>
                      <a:pt x="5347" y="525"/>
                    </a:cubicBezTo>
                    <a:lnTo>
                      <a:pt x="5371" y="429"/>
                    </a:lnTo>
                    <a:lnTo>
                      <a:pt x="5299" y="370"/>
                    </a:lnTo>
                    <a:lnTo>
                      <a:pt x="5228" y="310"/>
                    </a:lnTo>
                    <a:cubicBezTo>
                      <a:pt x="5109" y="215"/>
                      <a:pt x="4954" y="108"/>
                      <a:pt x="4763" y="36"/>
                    </a:cubicBezTo>
                    <a:lnTo>
                      <a:pt x="4656" y="1"/>
                    </a:lnTo>
                    <a:lnTo>
                      <a:pt x="4585" y="72"/>
                    </a:lnTo>
                    <a:cubicBezTo>
                      <a:pt x="4573" y="108"/>
                      <a:pt x="4537" y="120"/>
                      <a:pt x="4525" y="132"/>
                    </a:cubicBezTo>
                    <a:cubicBezTo>
                      <a:pt x="4478" y="179"/>
                      <a:pt x="4442" y="227"/>
                      <a:pt x="4406" y="286"/>
                    </a:cubicBezTo>
                    <a:lnTo>
                      <a:pt x="4228" y="548"/>
                    </a:lnTo>
                    <a:cubicBezTo>
                      <a:pt x="4168" y="655"/>
                      <a:pt x="4097" y="751"/>
                      <a:pt x="4037" y="834"/>
                    </a:cubicBezTo>
                    <a:lnTo>
                      <a:pt x="2394" y="3156"/>
                    </a:lnTo>
                    <a:cubicBezTo>
                      <a:pt x="1656" y="4215"/>
                      <a:pt x="929" y="5251"/>
                      <a:pt x="179" y="6311"/>
                    </a:cubicBezTo>
                    <a:cubicBezTo>
                      <a:pt x="132" y="6370"/>
                      <a:pt x="120" y="6418"/>
                      <a:pt x="96" y="6478"/>
                    </a:cubicBezTo>
                    <a:cubicBezTo>
                      <a:pt x="72" y="6501"/>
                      <a:pt x="72" y="6525"/>
                      <a:pt x="60" y="6549"/>
                    </a:cubicBezTo>
                    <a:lnTo>
                      <a:pt x="1" y="6668"/>
                    </a:lnTo>
                    <a:lnTo>
                      <a:pt x="608" y="7097"/>
                    </a:lnTo>
                    <a:lnTo>
                      <a:pt x="703" y="6978"/>
                    </a:lnTo>
                    <a:lnTo>
                      <a:pt x="703" y="6978"/>
                    </a:lnTo>
                    <a:lnTo>
                      <a:pt x="608" y="7097"/>
                    </a:lnTo>
                    <a:lnTo>
                      <a:pt x="727" y="7192"/>
                    </a:lnTo>
                    <a:lnTo>
                      <a:pt x="822" y="7073"/>
                    </a:lnTo>
                    <a:cubicBezTo>
                      <a:pt x="2323" y="4930"/>
                      <a:pt x="3799" y="2834"/>
                      <a:pt x="5275" y="727"/>
                    </a:cubicBezTo>
                    <a:cubicBezTo>
                      <a:pt x="5311" y="667"/>
                      <a:pt x="5335" y="608"/>
                      <a:pt x="5335" y="584"/>
                    </a:cubicBezTo>
                    <a:close/>
                  </a:path>
                </a:pathLst>
              </a:custGeom>
              <a:solidFill>
                <a:srgbClr val="66CEF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463;p39">
                <a:extLst>
                  <a:ext uri="{FF2B5EF4-FFF2-40B4-BE49-F238E27FC236}">
                    <a16:creationId xmlns:a16="http://schemas.microsoft.com/office/drawing/2014/main" id="{456C3DDA-5E04-4907-96C5-A594EA2EEFEA}"/>
                  </a:ext>
                </a:extLst>
              </p:cNvPr>
              <p:cNvSpPr/>
              <p:nvPr/>
            </p:nvSpPr>
            <p:spPr>
              <a:xfrm>
                <a:off x="1760925" y="1797675"/>
                <a:ext cx="126825" cy="174450"/>
              </a:xfrm>
              <a:custGeom>
                <a:avLst/>
                <a:gdLst/>
                <a:ahLst/>
                <a:cxnLst/>
                <a:rect l="l" t="t" r="r" b="b"/>
                <a:pathLst>
                  <a:path w="5073" h="6978" extrusionOk="0">
                    <a:moveTo>
                      <a:pt x="2477" y="4060"/>
                    </a:moveTo>
                    <a:lnTo>
                      <a:pt x="3858" y="2096"/>
                    </a:lnTo>
                    <a:cubicBezTo>
                      <a:pt x="4025" y="1858"/>
                      <a:pt x="4203" y="1620"/>
                      <a:pt x="4382" y="1382"/>
                    </a:cubicBezTo>
                    <a:cubicBezTo>
                      <a:pt x="4560" y="1143"/>
                      <a:pt x="4727" y="905"/>
                      <a:pt x="4882" y="667"/>
                    </a:cubicBezTo>
                    <a:cubicBezTo>
                      <a:pt x="4930" y="608"/>
                      <a:pt x="4965" y="536"/>
                      <a:pt x="4989" y="477"/>
                    </a:cubicBezTo>
                    <a:cubicBezTo>
                      <a:pt x="5001" y="441"/>
                      <a:pt x="5001" y="429"/>
                      <a:pt x="5013" y="405"/>
                    </a:cubicBezTo>
                    <a:lnTo>
                      <a:pt x="5072" y="286"/>
                    </a:lnTo>
                    <a:lnTo>
                      <a:pt x="4680" y="0"/>
                    </a:lnTo>
                    <a:lnTo>
                      <a:pt x="4584" y="60"/>
                    </a:lnTo>
                    <a:cubicBezTo>
                      <a:pt x="4572" y="72"/>
                      <a:pt x="4560" y="72"/>
                      <a:pt x="4560" y="84"/>
                    </a:cubicBezTo>
                    <a:cubicBezTo>
                      <a:pt x="4525" y="108"/>
                      <a:pt x="4477" y="131"/>
                      <a:pt x="4441" y="179"/>
                    </a:cubicBezTo>
                    <a:cubicBezTo>
                      <a:pt x="4299" y="369"/>
                      <a:pt x="4156" y="548"/>
                      <a:pt x="4001" y="727"/>
                    </a:cubicBezTo>
                    <a:cubicBezTo>
                      <a:pt x="3810" y="965"/>
                      <a:pt x="3608" y="1203"/>
                      <a:pt x="3441" y="1489"/>
                    </a:cubicBezTo>
                    <a:cubicBezTo>
                      <a:pt x="3227" y="1834"/>
                      <a:pt x="2989" y="2155"/>
                      <a:pt x="2775" y="2477"/>
                    </a:cubicBezTo>
                    <a:lnTo>
                      <a:pt x="2667" y="2632"/>
                    </a:lnTo>
                    <a:cubicBezTo>
                      <a:pt x="2429" y="2977"/>
                      <a:pt x="2144" y="3382"/>
                      <a:pt x="1965" y="3822"/>
                    </a:cubicBezTo>
                    <a:cubicBezTo>
                      <a:pt x="1941" y="3918"/>
                      <a:pt x="1882" y="3989"/>
                      <a:pt x="1822" y="4084"/>
                    </a:cubicBezTo>
                    <a:cubicBezTo>
                      <a:pt x="1501" y="4513"/>
                      <a:pt x="1203" y="4953"/>
                      <a:pt x="893" y="5394"/>
                    </a:cubicBezTo>
                    <a:lnTo>
                      <a:pt x="155" y="6465"/>
                    </a:lnTo>
                    <a:cubicBezTo>
                      <a:pt x="119" y="6501"/>
                      <a:pt x="108" y="6537"/>
                      <a:pt x="96" y="6585"/>
                    </a:cubicBezTo>
                    <a:cubicBezTo>
                      <a:pt x="96" y="6596"/>
                      <a:pt x="72" y="6608"/>
                      <a:pt x="60" y="6620"/>
                    </a:cubicBezTo>
                    <a:lnTo>
                      <a:pt x="0" y="6763"/>
                    </a:lnTo>
                    <a:lnTo>
                      <a:pt x="393" y="6977"/>
                    </a:lnTo>
                    <a:lnTo>
                      <a:pt x="465" y="6906"/>
                    </a:lnTo>
                    <a:lnTo>
                      <a:pt x="512" y="6858"/>
                    </a:lnTo>
                    <a:cubicBezTo>
                      <a:pt x="536" y="6835"/>
                      <a:pt x="572" y="6799"/>
                      <a:pt x="596" y="6763"/>
                    </a:cubicBezTo>
                    <a:cubicBezTo>
                      <a:pt x="750" y="6549"/>
                      <a:pt x="893" y="6346"/>
                      <a:pt x="1048" y="6144"/>
                    </a:cubicBezTo>
                    <a:cubicBezTo>
                      <a:pt x="1251" y="5823"/>
                      <a:pt x="2477" y="4060"/>
                      <a:pt x="2477" y="4060"/>
                    </a:cubicBezTo>
                    <a:close/>
                  </a:path>
                </a:pathLst>
              </a:custGeom>
              <a:solidFill>
                <a:srgbClr val="66CEF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464;p39">
                <a:extLst>
                  <a:ext uri="{FF2B5EF4-FFF2-40B4-BE49-F238E27FC236}">
                    <a16:creationId xmlns:a16="http://schemas.microsoft.com/office/drawing/2014/main" id="{705CB099-F3CB-4232-81D0-C7DA1BBD90A2}"/>
                  </a:ext>
                </a:extLst>
              </p:cNvPr>
              <p:cNvSpPr/>
              <p:nvPr/>
            </p:nvSpPr>
            <p:spPr>
              <a:xfrm>
                <a:off x="1799625" y="1824750"/>
                <a:ext cx="126525" cy="17207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6883" extrusionOk="0">
                    <a:moveTo>
                      <a:pt x="4667" y="1"/>
                    </a:moveTo>
                    <a:lnTo>
                      <a:pt x="4572" y="60"/>
                    </a:lnTo>
                    <a:cubicBezTo>
                      <a:pt x="4560" y="72"/>
                      <a:pt x="4548" y="72"/>
                      <a:pt x="4525" y="96"/>
                    </a:cubicBezTo>
                    <a:cubicBezTo>
                      <a:pt x="4501" y="120"/>
                      <a:pt x="4453" y="132"/>
                      <a:pt x="4429" y="179"/>
                    </a:cubicBezTo>
                    <a:cubicBezTo>
                      <a:pt x="3548" y="1501"/>
                      <a:pt x="2620" y="2835"/>
                      <a:pt x="1715" y="4097"/>
                    </a:cubicBezTo>
                    <a:cubicBezTo>
                      <a:pt x="1215" y="4811"/>
                      <a:pt x="691" y="5561"/>
                      <a:pt x="179" y="6287"/>
                    </a:cubicBezTo>
                    <a:cubicBezTo>
                      <a:pt x="143" y="6347"/>
                      <a:pt x="107" y="6418"/>
                      <a:pt x="84" y="6478"/>
                    </a:cubicBezTo>
                    <a:cubicBezTo>
                      <a:pt x="60" y="6502"/>
                      <a:pt x="48" y="6525"/>
                      <a:pt x="48" y="6549"/>
                    </a:cubicBezTo>
                    <a:lnTo>
                      <a:pt x="0" y="6621"/>
                    </a:lnTo>
                    <a:lnTo>
                      <a:pt x="48" y="6704"/>
                    </a:lnTo>
                    <a:cubicBezTo>
                      <a:pt x="84" y="6752"/>
                      <a:pt x="155" y="6883"/>
                      <a:pt x="298" y="6883"/>
                    </a:cubicBezTo>
                    <a:cubicBezTo>
                      <a:pt x="345" y="6883"/>
                      <a:pt x="381" y="6859"/>
                      <a:pt x="417" y="6847"/>
                    </a:cubicBezTo>
                    <a:lnTo>
                      <a:pt x="465" y="6835"/>
                    </a:lnTo>
                    <a:lnTo>
                      <a:pt x="917" y="6192"/>
                    </a:lnTo>
                    <a:cubicBezTo>
                      <a:pt x="1310" y="5609"/>
                      <a:pt x="1727" y="5037"/>
                      <a:pt x="2131" y="4454"/>
                    </a:cubicBezTo>
                    <a:lnTo>
                      <a:pt x="2167" y="4418"/>
                    </a:lnTo>
                    <a:cubicBezTo>
                      <a:pt x="2250" y="4299"/>
                      <a:pt x="2322" y="4180"/>
                      <a:pt x="2429" y="4097"/>
                    </a:cubicBezTo>
                    <a:cubicBezTo>
                      <a:pt x="2715" y="3847"/>
                      <a:pt x="2941" y="3525"/>
                      <a:pt x="3155" y="3227"/>
                    </a:cubicBezTo>
                    <a:lnTo>
                      <a:pt x="3239" y="3132"/>
                    </a:lnTo>
                    <a:lnTo>
                      <a:pt x="3453" y="2811"/>
                    </a:lnTo>
                    <a:cubicBezTo>
                      <a:pt x="3667" y="2513"/>
                      <a:pt x="3882" y="2204"/>
                      <a:pt x="4132" y="1906"/>
                    </a:cubicBezTo>
                    <a:cubicBezTo>
                      <a:pt x="4322" y="1656"/>
                      <a:pt x="4477" y="1382"/>
                      <a:pt x="4644" y="1120"/>
                    </a:cubicBezTo>
                    <a:cubicBezTo>
                      <a:pt x="4763" y="930"/>
                      <a:pt x="4870" y="751"/>
                      <a:pt x="5001" y="549"/>
                    </a:cubicBezTo>
                    <a:cubicBezTo>
                      <a:pt x="5037" y="513"/>
                      <a:pt x="5048" y="453"/>
                      <a:pt x="5048" y="406"/>
                    </a:cubicBezTo>
                    <a:lnTo>
                      <a:pt x="5048" y="358"/>
                    </a:lnTo>
                    <a:lnTo>
                      <a:pt x="5060" y="251"/>
                    </a:lnTo>
                    <a:close/>
                  </a:path>
                </a:pathLst>
              </a:custGeom>
              <a:solidFill>
                <a:srgbClr val="66CEF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465;p39">
                <a:extLst>
                  <a:ext uri="{FF2B5EF4-FFF2-40B4-BE49-F238E27FC236}">
                    <a16:creationId xmlns:a16="http://schemas.microsoft.com/office/drawing/2014/main" id="{831D8277-1BA2-47DF-8218-A256D9177293}"/>
                  </a:ext>
                </a:extLst>
              </p:cNvPr>
              <p:cNvSpPr/>
              <p:nvPr/>
            </p:nvSpPr>
            <p:spPr>
              <a:xfrm>
                <a:off x="1749900" y="1968525"/>
                <a:ext cx="51225" cy="58075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323" extrusionOk="0">
                    <a:moveTo>
                      <a:pt x="346" y="1"/>
                    </a:moveTo>
                    <a:lnTo>
                      <a:pt x="287" y="191"/>
                    </a:lnTo>
                    <a:cubicBezTo>
                      <a:pt x="263" y="227"/>
                      <a:pt x="251" y="251"/>
                      <a:pt x="251" y="286"/>
                    </a:cubicBezTo>
                    <a:cubicBezTo>
                      <a:pt x="227" y="358"/>
                      <a:pt x="203" y="417"/>
                      <a:pt x="191" y="477"/>
                    </a:cubicBezTo>
                    <a:cubicBezTo>
                      <a:pt x="144" y="655"/>
                      <a:pt x="120" y="846"/>
                      <a:pt x="72" y="1024"/>
                    </a:cubicBezTo>
                    <a:lnTo>
                      <a:pt x="60" y="1132"/>
                    </a:lnTo>
                    <a:cubicBezTo>
                      <a:pt x="48" y="1203"/>
                      <a:pt x="25" y="1275"/>
                      <a:pt x="25" y="1358"/>
                    </a:cubicBezTo>
                    <a:cubicBezTo>
                      <a:pt x="1" y="1572"/>
                      <a:pt x="72" y="1775"/>
                      <a:pt x="263" y="1894"/>
                    </a:cubicBezTo>
                    <a:cubicBezTo>
                      <a:pt x="382" y="1965"/>
                      <a:pt x="906" y="2322"/>
                      <a:pt x="906" y="2322"/>
                    </a:cubicBezTo>
                    <a:lnTo>
                      <a:pt x="1120" y="2167"/>
                    </a:lnTo>
                    <a:cubicBezTo>
                      <a:pt x="1203" y="2108"/>
                      <a:pt x="1299" y="2048"/>
                      <a:pt x="1382" y="1977"/>
                    </a:cubicBezTo>
                    <a:cubicBezTo>
                      <a:pt x="1477" y="1906"/>
                      <a:pt x="1561" y="1846"/>
                      <a:pt x="1656" y="1775"/>
                    </a:cubicBezTo>
                    <a:lnTo>
                      <a:pt x="1715" y="1715"/>
                    </a:lnTo>
                    <a:cubicBezTo>
                      <a:pt x="1811" y="1620"/>
                      <a:pt x="1953" y="1489"/>
                      <a:pt x="2025" y="1263"/>
                    </a:cubicBezTo>
                    <a:lnTo>
                      <a:pt x="2049" y="115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466;p39">
                <a:extLst>
                  <a:ext uri="{FF2B5EF4-FFF2-40B4-BE49-F238E27FC236}">
                    <a16:creationId xmlns:a16="http://schemas.microsoft.com/office/drawing/2014/main" id="{D4BF339C-F887-470E-A991-D8779C3E7613}"/>
                  </a:ext>
                </a:extLst>
              </p:cNvPr>
              <p:cNvSpPr/>
              <p:nvPr/>
            </p:nvSpPr>
            <p:spPr>
              <a:xfrm>
                <a:off x="1896950" y="1757775"/>
                <a:ext cx="53900" cy="48550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1942" extrusionOk="0">
                    <a:moveTo>
                      <a:pt x="2120" y="977"/>
                    </a:moveTo>
                    <a:cubicBezTo>
                      <a:pt x="1727" y="382"/>
                      <a:pt x="1429" y="168"/>
                      <a:pt x="751" y="25"/>
                    </a:cubicBezTo>
                    <a:lnTo>
                      <a:pt x="691" y="1"/>
                    </a:lnTo>
                    <a:lnTo>
                      <a:pt x="655" y="37"/>
                    </a:lnTo>
                    <a:cubicBezTo>
                      <a:pt x="417" y="156"/>
                      <a:pt x="132" y="299"/>
                      <a:pt x="24" y="656"/>
                    </a:cubicBezTo>
                    <a:lnTo>
                      <a:pt x="1" y="751"/>
                    </a:lnTo>
                    <a:lnTo>
                      <a:pt x="72" y="811"/>
                    </a:lnTo>
                    <a:cubicBezTo>
                      <a:pt x="513" y="1227"/>
                      <a:pt x="1036" y="1584"/>
                      <a:pt x="1620" y="1894"/>
                    </a:cubicBezTo>
                    <a:lnTo>
                      <a:pt x="1703" y="1942"/>
                    </a:lnTo>
                    <a:lnTo>
                      <a:pt x="1786" y="1882"/>
                    </a:lnTo>
                    <a:cubicBezTo>
                      <a:pt x="2108" y="1644"/>
                      <a:pt x="2144" y="1299"/>
                      <a:pt x="2156" y="1049"/>
                    </a:cubicBezTo>
                    <a:lnTo>
                      <a:pt x="2156" y="98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467;p39">
                <a:extLst>
                  <a:ext uri="{FF2B5EF4-FFF2-40B4-BE49-F238E27FC236}">
                    <a16:creationId xmlns:a16="http://schemas.microsoft.com/office/drawing/2014/main" id="{8AE59406-AC19-44AC-B9D1-936A506651BA}"/>
                  </a:ext>
                </a:extLst>
              </p:cNvPr>
              <p:cNvSpPr/>
              <p:nvPr/>
            </p:nvSpPr>
            <p:spPr>
              <a:xfrm>
                <a:off x="1878200" y="1780700"/>
                <a:ext cx="62825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2025" extrusionOk="0">
                    <a:moveTo>
                      <a:pt x="2394" y="1346"/>
                    </a:moveTo>
                    <a:cubicBezTo>
                      <a:pt x="2334" y="1203"/>
                      <a:pt x="2251" y="1096"/>
                      <a:pt x="2120" y="989"/>
                    </a:cubicBezTo>
                    <a:cubicBezTo>
                      <a:pt x="1834" y="798"/>
                      <a:pt x="1560" y="608"/>
                      <a:pt x="1286" y="417"/>
                    </a:cubicBezTo>
                    <a:lnTo>
                      <a:pt x="905" y="144"/>
                    </a:lnTo>
                    <a:cubicBezTo>
                      <a:pt x="893" y="144"/>
                      <a:pt x="893" y="132"/>
                      <a:pt x="882" y="120"/>
                    </a:cubicBezTo>
                    <a:cubicBezTo>
                      <a:pt x="834" y="84"/>
                      <a:pt x="774" y="36"/>
                      <a:pt x="703" y="25"/>
                    </a:cubicBezTo>
                    <a:cubicBezTo>
                      <a:pt x="608" y="13"/>
                      <a:pt x="524" y="1"/>
                      <a:pt x="429" y="1"/>
                    </a:cubicBezTo>
                    <a:cubicBezTo>
                      <a:pt x="393" y="1"/>
                      <a:pt x="334" y="1"/>
                      <a:pt x="286" y="13"/>
                    </a:cubicBezTo>
                    <a:cubicBezTo>
                      <a:pt x="120" y="36"/>
                      <a:pt x="0" y="203"/>
                      <a:pt x="0" y="394"/>
                    </a:cubicBezTo>
                    <a:lnTo>
                      <a:pt x="0" y="489"/>
                    </a:lnTo>
                    <a:lnTo>
                      <a:pt x="72" y="537"/>
                    </a:lnTo>
                    <a:cubicBezTo>
                      <a:pt x="96" y="548"/>
                      <a:pt x="108" y="548"/>
                      <a:pt x="131" y="560"/>
                    </a:cubicBezTo>
                    <a:cubicBezTo>
                      <a:pt x="179" y="596"/>
                      <a:pt x="239" y="620"/>
                      <a:pt x="298" y="656"/>
                    </a:cubicBezTo>
                    <a:cubicBezTo>
                      <a:pt x="584" y="775"/>
                      <a:pt x="774" y="906"/>
                      <a:pt x="953" y="1072"/>
                    </a:cubicBezTo>
                    <a:cubicBezTo>
                      <a:pt x="1108" y="1203"/>
                      <a:pt x="1286" y="1310"/>
                      <a:pt x="1465" y="1394"/>
                    </a:cubicBezTo>
                    <a:lnTo>
                      <a:pt x="1548" y="1441"/>
                    </a:lnTo>
                    <a:cubicBezTo>
                      <a:pt x="1655" y="1501"/>
                      <a:pt x="1763" y="1620"/>
                      <a:pt x="1858" y="1739"/>
                    </a:cubicBezTo>
                    <a:cubicBezTo>
                      <a:pt x="1917" y="1799"/>
                      <a:pt x="1965" y="1858"/>
                      <a:pt x="2025" y="1918"/>
                    </a:cubicBezTo>
                    <a:lnTo>
                      <a:pt x="2120" y="2025"/>
                    </a:lnTo>
                    <a:lnTo>
                      <a:pt x="2215" y="1930"/>
                    </a:lnTo>
                    <a:cubicBezTo>
                      <a:pt x="2358" y="1822"/>
                      <a:pt x="2513" y="1644"/>
                      <a:pt x="2394" y="134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468;p39">
                <a:extLst>
                  <a:ext uri="{FF2B5EF4-FFF2-40B4-BE49-F238E27FC236}">
                    <a16:creationId xmlns:a16="http://schemas.microsoft.com/office/drawing/2014/main" id="{FF6C40C7-1569-4CCB-865C-9E3FB0A1828A}"/>
                  </a:ext>
                </a:extLst>
              </p:cNvPr>
              <p:cNvSpPr/>
              <p:nvPr/>
            </p:nvSpPr>
            <p:spPr>
              <a:xfrm>
                <a:off x="1731150" y="1748550"/>
                <a:ext cx="228625" cy="313175"/>
              </a:xfrm>
              <a:custGeom>
                <a:avLst/>
                <a:gdLst/>
                <a:ahLst/>
                <a:cxnLst/>
                <a:rect l="l" t="t" r="r" b="b"/>
                <a:pathLst>
                  <a:path w="9145" h="12527" extrusionOk="0">
                    <a:moveTo>
                      <a:pt x="7609" y="1"/>
                    </a:moveTo>
                    <a:cubicBezTo>
                      <a:pt x="8097" y="346"/>
                      <a:pt x="8573" y="691"/>
                      <a:pt x="9050" y="1013"/>
                    </a:cubicBezTo>
                    <a:cubicBezTo>
                      <a:pt x="9145" y="1311"/>
                      <a:pt x="9109" y="1584"/>
                      <a:pt x="9038" y="1858"/>
                    </a:cubicBezTo>
                    <a:cubicBezTo>
                      <a:pt x="8990" y="2037"/>
                      <a:pt x="8883" y="2156"/>
                      <a:pt x="8799" y="2299"/>
                    </a:cubicBezTo>
                    <a:cubicBezTo>
                      <a:pt x="8692" y="2454"/>
                      <a:pt x="8561" y="2608"/>
                      <a:pt x="8609" y="2835"/>
                    </a:cubicBezTo>
                    <a:cubicBezTo>
                      <a:pt x="8621" y="2918"/>
                      <a:pt x="8561" y="3025"/>
                      <a:pt x="8514" y="3096"/>
                    </a:cubicBezTo>
                    <a:cubicBezTo>
                      <a:pt x="7716" y="4228"/>
                      <a:pt x="7002" y="5430"/>
                      <a:pt x="6192" y="6561"/>
                    </a:cubicBezTo>
                    <a:cubicBezTo>
                      <a:pt x="6013" y="6823"/>
                      <a:pt x="5823" y="7061"/>
                      <a:pt x="5609" y="7276"/>
                    </a:cubicBezTo>
                    <a:cubicBezTo>
                      <a:pt x="5418" y="7490"/>
                      <a:pt x="5240" y="7692"/>
                      <a:pt x="5097" y="7930"/>
                    </a:cubicBezTo>
                    <a:cubicBezTo>
                      <a:pt x="4704" y="8502"/>
                      <a:pt x="4299" y="9062"/>
                      <a:pt x="3918" y="9633"/>
                    </a:cubicBezTo>
                    <a:cubicBezTo>
                      <a:pt x="3739" y="9883"/>
                      <a:pt x="3561" y="10133"/>
                      <a:pt x="3382" y="10371"/>
                    </a:cubicBezTo>
                    <a:cubicBezTo>
                      <a:pt x="3335" y="10431"/>
                      <a:pt x="3275" y="10490"/>
                      <a:pt x="3227" y="10514"/>
                    </a:cubicBezTo>
                    <a:cubicBezTo>
                      <a:pt x="3037" y="10538"/>
                      <a:pt x="2965" y="10693"/>
                      <a:pt x="2846" y="10812"/>
                    </a:cubicBezTo>
                    <a:cubicBezTo>
                      <a:pt x="2739" y="10907"/>
                      <a:pt x="2596" y="10990"/>
                      <a:pt x="2489" y="11086"/>
                    </a:cubicBezTo>
                    <a:cubicBezTo>
                      <a:pt x="2013" y="11538"/>
                      <a:pt x="1465" y="11907"/>
                      <a:pt x="965" y="12336"/>
                    </a:cubicBezTo>
                    <a:cubicBezTo>
                      <a:pt x="751" y="12526"/>
                      <a:pt x="227" y="12431"/>
                      <a:pt x="60" y="12169"/>
                    </a:cubicBezTo>
                    <a:cubicBezTo>
                      <a:pt x="13" y="12098"/>
                      <a:pt x="1" y="12014"/>
                      <a:pt x="13" y="11931"/>
                    </a:cubicBezTo>
                    <a:cubicBezTo>
                      <a:pt x="36" y="11752"/>
                      <a:pt x="48" y="11562"/>
                      <a:pt x="96" y="11395"/>
                    </a:cubicBezTo>
                    <a:cubicBezTo>
                      <a:pt x="239" y="10919"/>
                      <a:pt x="334" y="10419"/>
                      <a:pt x="417" y="9931"/>
                    </a:cubicBezTo>
                    <a:cubicBezTo>
                      <a:pt x="477" y="9633"/>
                      <a:pt x="548" y="9335"/>
                      <a:pt x="644" y="9038"/>
                    </a:cubicBezTo>
                    <a:cubicBezTo>
                      <a:pt x="703" y="8823"/>
                      <a:pt x="810" y="8621"/>
                      <a:pt x="929" y="8419"/>
                    </a:cubicBezTo>
                    <a:cubicBezTo>
                      <a:pt x="1430" y="7561"/>
                      <a:pt x="2072" y="6799"/>
                      <a:pt x="2620" y="5966"/>
                    </a:cubicBezTo>
                    <a:cubicBezTo>
                      <a:pt x="2751" y="5775"/>
                      <a:pt x="2858" y="5549"/>
                      <a:pt x="2977" y="5347"/>
                    </a:cubicBezTo>
                    <a:cubicBezTo>
                      <a:pt x="3132" y="5109"/>
                      <a:pt x="3251" y="4847"/>
                      <a:pt x="3406" y="4632"/>
                    </a:cubicBezTo>
                    <a:cubicBezTo>
                      <a:pt x="4037" y="3739"/>
                      <a:pt x="4680" y="2846"/>
                      <a:pt x="5359" y="1977"/>
                    </a:cubicBezTo>
                    <a:cubicBezTo>
                      <a:pt x="5537" y="1751"/>
                      <a:pt x="5704" y="1501"/>
                      <a:pt x="5871" y="1251"/>
                    </a:cubicBezTo>
                    <a:cubicBezTo>
                      <a:pt x="5942" y="1144"/>
                      <a:pt x="6013" y="1037"/>
                      <a:pt x="6168" y="1025"/>
                    </a:cubicBezTo>
                    <a:cubicBezTo>
                      <a:pt x="6323" y="1001"/>
                      <a:pt x="6418" y="858"/>
                      <a:pt x="6502" y="739"/>
                    </a:cubicBezTo>
                    <a:cubicBezTo>
                      <a:pt x="6621" y="596"/>
                      <a:pt x="6716" y="429"/>
                      <a:pt x="6883" y="299"/>
                    </a:cubicBezTo>
                    <a:cubicBezTo>
                      <a:pt x="7073" y="132"/>
                      <a:pt x="7311" y="48"/>
                      <a:pt x="7609" y="1"/>
                    </a:cubicBezTo>
                    <a:close/>
                    <a:moveTo>
                      <a:pt x="2477" y="9407"/>
                    </a:moveTo>
                    <a:cubicBezTo>
                      <a:pt x="3977" y="7264"/>
                      <a:pt x="5454" y="5168"/>
                      <a:pt x="6918" y="3073"/>
                    </a:cubicBezTo>
                    <a:cubicBezTo>
                      <a:pt x="6942" y="3037"/>
                      <a:pt x="6954" y="2989"/>
                      <a:pt x="6966" y="2918"/>
                    </a:cubicBezTo>
                    <a:cubicBezTo>
                      <a:pt x="6823" y="2799"/>
                      <a:pt x="6692" y="2680"/>
                      <a:pt x="6478" y="2608"/>
                    </a:cubicBezTo>
                    <a:cubicBezTo>
                      <a:pt x="6418" y="2680"/>
                      <a:pt x="6359" y="2739"/>
                      <a:pt x="6311" y="2799"/>
                    </a:cubicBezTo>
                    <a:cubicBezTo>
                      <a:pt x="6180" y="2977"/>
                      <a:pt x="6061" y="3168"/>
                      <a:pt x="5942" y="3370"/>
                    </a:cubicBezTo>
                    <a:cubicBezTo>
                      <a:pt x="4656" y="5192"/>
                      <a:pt x="3370" y="7014"/>
                      <a:pt x="2084" y="8847"/>
                    </a:cubicBezTo>
                    <a:cubicBezTo>
                      <a:pt x="2037" y="8907"/>
                      <a:pt x="2013" y="8978"/>
                      <a:pt x="1965" y="9050"/>
                    </a:cubicBezTo>
                    <a:cubicBezTo>
                      <a:pt x="2144" y="9169"/>
                      <a:pt x="2299" y="9276"/>
                      <a:pt x="2477" y="9407"/>
                    </a:cubicBezTo>
                    <a:close/>
                    <a:moveTo>
                      <a:pt x="1537" y="8740"/>
                    </a:moveTo>
                    <a:cubicBezTo>
                      <a:pt x="1584" y="8692"/>
                      <a:pt x="1632" y="8669"/>
                      <a:pt x="1656" y="8621"/>
                    </a:cubicBezTo>
                    <a:cubicBezTo>
                      <a:pt x="1811" y="8407"/>
                      <a:pt x="1953" y="8216"/>
                      <a:pt x="2108" y="8014"/>
                    </a:cubicBezTo>
                    <a:lnTo>
                      <a:pt x="3358" y="6228"/>
                    </a:lnTo>
                    <a:cubicBezTo>
                      <a:pt x="3870" y="5478"/>
                      <a:pt x="4394" y="4740"/>
                      <a:pt x="4930" y="3989"/>
                    </a:cubicBezTo>
                    <a:lnTo>
                      <a:pt x="5954" y="2561"/>
                    </a:lnTo>
                    <a:cubicBezTo>
                      <a:pt x="6013" y="2489"/>
                      <a:pt x="6049" y="2394"/>
                      <a:pt x="6073" y="2311"/>
                    </a:cubicBezTo>
                    <a:cubicBezTo>
                      <a:pt x="5990" y="2251"/>
                      <a:pt x="5930" y="2204"/>
                      <a:pt x="5859" y="2156"/>
                    </a:cubicBezTo>
                    <a:cubicBezTo>
                      <a:pt x="5811" y="2192"/>
                      <a:pt x="5763" y="2204"/>
                      <a:pt x="5740" y="2227"/>
                    </a:cubicBezTo>
                    <a:cubicBezTo>
                      <a:pt x="5418" y="2680"/>
                      <a:pt x="5037" y="3073"/>
                      <a:pt x="4739" y="3525"/>
                    </a:cubicBezTo>
                    <a:cubicBezTo>
                      <a:pt x="4501" y="3918"/>
                      <a:pt x="4227" y="4299"/>
                      <a:pt x="3966" y="4668"/>
                    </a:cubicBezTo>
                    <a:cubicBezTo>
                      <a:pt x="3716" y="5049"/>
                      <a:pt x="3454" y="5418"/>
                      <a:pt x="3275" y="5835"/>
                    </a:cubicBezTo>
                    <a:cubicBezTo>
                      <a:pt x="3239" y="5942"/>
                      <a:pt x="3180" y="6025"/>
                      <a:pt x="3096" y="6121"/>
                    </a:cubicBezTo>
                    <a:cubicBezTo>
                      <a:pt x="2549" y="6906"/>
                      <a:pt x="1989" y="7692"/>
                      <a:pt x="1430" y="8502"/>
                    </a:cubicBezTo>
                    <a:cubicBezTo>
                      <a:pt x="1406" y="8538"/>
                      <a:pt x="1394" y="8585"/>
                      <a:pt x="1358" y="8645"/>
                    </a:cubicBezTo>
                    <a:cubicBezTo>
                      <a:pt x="1430" y="8681"/>
                      <a:pt x="1477" y="8704"/>
                      <a:pt x="1537" y="8740"/>
                    </a:cubicBezTo>
                    <a:close/>
                    <a:moveTo>
                      <a:pt x="7418" y="3227"/>
                    </a:moveTo>
                    <a:cubicBezTo>
                      <a:pt x="7371" y="3275"/>
                      <a:pt x="7323" y="3287"/>
                      <a:pt x="7299" y="3323"/>
                    </a:cubicBezTo>
                    <a:cubicBezTo>
                      <a:pt x="5930" y="5394"/>
                      <a:pt x="4466" y="7383"/>
                      <a:pt x="3061" y="9419"/>
                    </a:cubicBezTo>
                    <a:cubicBezTo>
                      <a:pt x="3001" y="9502"/>
                      <a:pt x="2965" y="9585"/>
                      <a:pt x="2918" y="9657"/>
                    </a:cubicBezTo>
                    <a:cubicBezTo>
                      <a:pt x="2965" y="9752"/>
                      <a:pt x="3013" y="9800"/>
                      <a:pt x="3120" y="9752"/>
                    </a:cubicBezTo>
                    <a:cubicBezTo>
                      <a:pt x="3656" y="8978"/>
                      <a:pt x="4216" y="8192"/>
                      <a:pt x="4763" y="7395"/>
                    </a:cubicBezTo>
                    <a:cubicBezTo>
                      <a:pt x="4870" y="7264"/>
                      <a:pt x="4966" y="7121"/>
                      <a:pt x="5085" y="7014"/>
                    </a:cubicBezTo>
                    <a:cubicBezTo>
                      <a:pt x="5394" y="6740"/>
                      <a:pt x="5621" y="6406"/>
                      <a:pt x="5859" y="6073"/>
                    </a:cubicBezTo>
                    <a:cubicBezTo>
                      <a:pt x="6156" y="5656"/>
                      <a:pt x="6430" y="5240"/>
                      <a:pt x="6752" y="4859"/>
                    </a:cubicBezTo>
                    <a:cubicBezTo>
                      <a:pt x="7073" y="4442"/>
                      <a:pt x="7311" y="3966"/>
                      <a:pt x="7621" y="3513"/>
                    </a:cubicBezTo>
                    <a:cubicBezTo>
                      <a:pt x="7645" y="3489"/>
                      <a:pt x="7645" y="3442"/>
                      <a:pt x="7656" y="3382"/>
                    </a:cubicBezTo>
                    <a:cubicBezTo>
                      <a:pt x="7561" y="3335"/>
                      <a:pt x="7490" y="3275"/>
                      <a:pt x="7418" y="3227"/>
                    </a:cubicBezTo>
                    <a:close/>
                    <a:moveTo>
                      <a:pt x="1632" y="10943"/>
                    </a:moveTo>
                    <a:cubicBezTo>
                      <a:pt x="1775" y="10836"/>
                      <a:pt x="1894" y="10764"/>
                      <a:pt x="2013" y="10669"/>
                    </a:cubicBezTo>
                    <a:cubicBezTo>
                      <a:pt x="2120" y="10585"/>
                      <a:pt x="2239" y="10490"/>
                      <a:pt x="2346" y="10407"/>
                    </a:cubicBezTo>
                    <a:cubicBezTo>
                      <a:pt x="2465" y="10300"/>
                      <a:pt x="2549" y="10193"/>
                      <a:pt x="2596" y="10026"/>
                    </a:cubicBezTo>
                    <a:cubicBezTo>
                      <a:pt x="2120" y="9693"/>
                      <a:pt x="1644" y="9359"/>
                      <a:pt x="1156" y="9014"/>
                    </a:cubicBezTo>
                    <a:cubicBezTo>
                      <a:pt x="1120" y="9121"/>
                      <a:pt x="1072" y="9216"/>
                      <a:pt x="1060" y="9300"/>
                    </a:cubicBezTo>
                    <a:cubicBezTo>
                      <a:pt x="1013" y="9526"/>
                      <a:pt x="965" y="9728"/>
                      <a:pt x="929" y="9954"/>
                    </a:cubicBezTo>
                    <a:cubicBezTo>
                      <a:pt x="918" y="10026"/>
                      <a:pt x="894" y="10085"/>
                      <a:pt x="894" y="10169"/>
                    </a:cubicBezTo>
                    <a:cubicBezTo>
                      <a:pt x="882" y="10324"/>
                      <a:pt x="929" y="10466"/>
                      <a:pt x="1072" y="10562"/>
                    </a:cubicBezTo>
                    <a:cubicBezTo>
                      <a:pt x="1275" y="10693"/>
                      <a:pt x="1453" y="10824"/>
                      <a:pt x="1632" y="10943"/>
                    </a:cubicBezTo>
                    <a:close/>
                    <a:moveTo>
                      <a:pt x="6811" y="1084"/>
                    </a:moveTo>
                    <a:cubicBezTo>
                      <a:pt x="7264" y="1501"/>
                      <a:pt x="7776" y="1858"/>
                      <a:pt x="8323" y="2156"/>
                    </a:cubicBezTo>
                    <a:cubicBezTo>
                      <a:pt x="8597" y="1965"/>
                      <a:pt x="8621" y="1703"/>
                      <a:pt x="8633" y="1430"/>
                    </a:cubicBezTo>
                    <a:cubicBezTo>
                      <a:pt x="8252" y="858"/>
                      <a:pt x="7978" y="680"/>
                      <a:pt x="7359" y="549"/>
                    </a:cubicBezTo>
                    <a:cubicBezTo>
                      <a:pt x="7121" y="656"/>
                      <a:pt x="6894" y="787"/>
                      <a:pt x="6811" y="1084"/>
                    </a:cubicBezTo>
                    <a:close/>
                    <a:moveTo>
                      <a:pt x="8002" y="3108"/>
                    </a:moveTo>
                    <a:cubicBezTo>
                      <a:pt x="8157" y="2966"/>
                      <a:pt x="8192" y="2846"/>
                      <a:pt x="8133" y="2692"/>
                    </a:cubicBezTo>
                    <a:cubicBezTo>
                      <a:pt x="8085" y="2573"/>
                      <a:pt x="8014" y="2489"/>
                      <a:pt x="7895" y="2418"/>
                    </a:cubicBezTo>
                    <a:lnTo>
                      <a:pt x="6680" y="1561"/>
                    </a:lnTo>
                    <a:cubicBezTo>
                      <a:pt x="6644" y="1537"/>
                      <a:pt x="6597" y="1489"/>
                      <a:pt x="6549" y="1477"/>
                    </a:cubicBezTo>
                    <a:cubicBezTo>
                      <a:pt x="6430" y="1465"/>
                      <a:pt x="6299" y="1442"/>
                      <a:pt x="6180" y="1465"/>
                    </a:cubicBezTo>
                    <a:cubicBezTo>
                      <a:pt x="6085" y="1477"/>
                      <a:pt x="6013" y="1561"/>
                      <a:pt x="6013" y="1703"/>
                    </a:cubicBezTo>
                    <a:cubicBezTo>
                      <a:pt x="6073" y="1727"/>
                      <a:pt x="6144" y="1787"/>
                      <a:pt x="6228" y="1823"/>
                    </a:cubicBezTo>
                    <a:cubicBezTo>
                      <a:pt x="6478" y="1942"/>
                      <a:pt x="6716" y="2061"/>
                      <a:pt x="6906" y="2251"/>
                    </a:cubicBezTo>
                    <a:cubicBezTo>
                      <a:pt x="7073" y="2394"/>
                      <a:pt x="7275" y="2489"/>
                      <a:pt x="7478" y="2608"/>
                    </a:cubicBezTo>
                    <a:cubicBezTo>
                      <a:pt x="7680" y="2715"/>
                      <a:pt x="7823" y="2918"/>
                      <a:pt x="8002" y="310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" name="Google Shape;469;p39">
              <a:extLst>
                <a:ext uri="{FF2B5EF4-FFF2-40B4-BE49-F238E27FC236}">
                  <a16:creationId xmlns:a16="http://schemas.microsoft.com/office/drawing/2014/main" id="{FBB60CFD-1693-4C4D-B099-C91A86851905}"/>
                </a:ext>
              </a:extLst>
            </p:cNvPr>
            <p:cNvSpPr/>
            <p:nvPr/>
          </p:nvSpPr>
          <p:spPr>
            <a:xfrm>
              <a:off x="6999675" y="4779150"/>
              <a:ext cx="1551855" cy="117652"/>
            </a:xfrm>
            <a:custGeom>
              <a:avLst/>
              <a:gdLst/>
              <a:ahLst/>
              <a:cxnLst/>
              <a:rect l="l" t="t" r="r" b="b"/>
              <a:pathLst>
                <a:path w="17860" h="1727" fill="none" extrusionOk="0">
                  <a:moveTo>
                    <a:pt x="17860" y="1465"/>
                  </a:moveTo>
                  <a:cubicBezTo>
                    <a:pt x="17550" y="989"/>
                    <a:pt x="16717" y="453"/>
                    <a:pt x="16110" y="429"/>
                  </a:cubicBezTo>
                  <a:cubicBezTo>
                    <a:pt x="15193" y="417"/>
                    <a:pt x="14871" y="1727"/>
                    <a:pt x="13979" y="1715"/>
                  </a:cubicBezTo>
                  <a:cubicBezTo>
                    <a:pt x="13133" y="1703"/>
                    <a:pt x="13074" y="512"/>
                    <a:pt x="12121" y="274"/>
                  </a:cubicBezTo>
                  <a:cubicBezTo>
                    <a:pt x="11002" y="1"/>
                    <a:pt x="10645" y="1536"/>
                    <a:pt x="9347" y="1417"/>
                  </a:cubicBezTo>
                  <a:cubicBezTo>
                    <a:pt x="8335" y="1322"/>
                    <a:pt x="8228" y="346"/>
                    <a:pt x="7263" y="405"/>
                  </a:cubicBezTo>
                  <a:cubicBezTo>
                    <a:pt x="6299" y="465"/>
                    <a:pt x="6192" y="1441"/>
                    <a:pt x="5251" y="1489"/>
                  </a:cubicBezTo>
                  <a:cubicBezTo>
                    <a:pt x="4203" y="1536"/>
                    <a:pt x="4120" y="310"/>
                    <a:pt x="3037" y="346"/>
                  </a:cubicBezTo>
                  <a:cubicBezTo>
                    <a:pt x="2215" y="370"/>
                    <a:pt x="1858" y="1084"/>
                    <a:pt x="691" y="1060"/>
                  </a:cubicBezTo>
                  <a:cubicBezTo>
                    <a:pt x="393" y="1060"/>
                    <a:pt x="155" y="1001"/>
                    <a:pt x="1" y="953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490;p39">
            <a:extLst>
              <a:ext uri="{FF2B5EF4-FFF2-40B4-BE49-F238E27FC236}">
                <a16:creationId xmlns:a16="http://schemas.microsoft.com/office/drawing/2014/main" id="{57F048C1-442C-44E5-B5A4-81063C17FD1E}"/>
              </a:ext>
            </a:extLst>
          </p:cNvPr>
          <p:cNvSpPr/>
          <p:nvPr/>
        </p:nvSpPr>
        <p:spPr>
          <a:xfrm rot="2006702">
            <a:off x="644235" y="5515556"/>
            <a:ext cx="785101" cy="754793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516" y="155574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Diagarm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910" y="908050"/>
            <a:ext cx="11856720" cy="5842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952" y="190165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case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6357" y="924339"/>
            <a:ext cx="5065643" cy="5009322"/>
          </a:xfrm>
        </p:spPr>
      </p:pic>
      <p:pic>
        <p:nvPicPr>
          <p:cNvPr id="5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52" y="850565"/>
            <a:ext cx="6876405" cy="5083096"/>
          </a:xfrm>
          <a:prstGeom prst="rect">
            <a:avLst/>
          </a:prstGeom>
        </p:spPr>
      </p:pic>
      <p:grpSp>
        <p:nvGrpSpPr>
          <p:cNvPr id="6" name="Google Shape;780;p50">
            <a:extLst>
              <a:ext uri="{FF2B5EF4-FFF2-40B4-BE49-F238E27FC236}">
                <a16:creationId xmlns:a16="http://schemas.microsoft.com/office/drawing/2014/main" id="{E2254907-0849-49F5-9334-8348E07CDF14}"/>
              </a:ext>
            </a:extLst>
          </p:cNvPr>
          <p:cNvGrpSpPr/>
          <p:nvPr/>
        </p:nvGrpSpPr>
        <p:grpSpPr>
          <a:xfrm>
            <a:off x="5139267" y="390965"/>
            <a:ext cx="540567" cy="459600"/>
            <a:chOff x="1168000" y="1750950"/>
            <a:chExt cx="405425" cy="344700"/>
          </a:xfrm>
        </p:grpSpPr>
        <p:sp>
          <p:nvSpPr>
            <p:cNvPr id="8" name="Google Shape;781;p50">
              <a:extLst>
                <a:ext uri="{FF2B5EF4-FFF2-40B4-BE49-F238E27FC236}">
                  <a16:creationId xmlns:a16="http://schemas.microsoft.com/office/drawing/2014/main" id="{DA2410AC-21CD-4D29-B891-2CC628027911}"/>
                </a:ext>
              </a:extLst>
            </p:cNvPr>
            <p:cNvSpPr/>
            <p:nvPr/>
          </p:nvSpPr>
          <p:spPr>
            <a:xfrm>
              <a:off x="1364750" y="1767600"/>
              <a:ext cx="190525" cy="258100"/>
            </a:xfrm>
            <a:custGeom>
              <a:avLst/>
              <a:gdLst/>
              <a:ahLst/>
              <a:cxnLst/>
              <a:rect l="l" t="t" r="r" b="b"/>
              <a:pathLst>
                <a:path w="7621" h="10324" extrusionOk="0">
                  <a:moveTo>
                    <a:pt x="5239" y="1"/>
                  </a:moveTo>
                  <a:cubicBezTo>
                    <a:pt x="5025" y="1"/>
                    <a:pt x="4810" y="60"/>
                    <a:pt x="4596" y="84"/>
                  </a:cubicBezTo>
                  <a:cubicBezTo>
                    <a:pt x="4251" y="132"/>
                    <a:pt x="3917" y="191"/>
                    <a:pt x="3572" y="239"/>
                  </a:cubicBezTo>
                  <a:cubicBezTo>
                    <a:pt x="3346" y="263"/>
                    <a:pt x="3120" y="334"/>
                    <a:pt x="2905" y="394"/>
                  </a:cubicBezTo>
                  <a:cubicBezTo>
                    <a:pt x="2489" y="513"/>
                    <a:pt x="2084" y="668"/>
                    <a:pt x="1691" y="858"/>
                  </a:cubicBezTo>
                  <a:cubicBezTo>
                    <a:pt x="1619" y="906"/>
                    <a:pt x="1536" y="906"/>
                    <a:pt x="1441" y="918"/>
                  </a:cubicBezTo>
                  <a:cubicBezTo>
                    <a:pt x="1238" y="953"/>
                    <a:pt x="1060" y="1049"/>
                    <a:pt x="905" y="1191"/>
                  </a:cubicBezTo>
                  <a:cubicBezTo>
                    <a:pt x="595" y="1501"/>
                    <a:pt x="238" y="1787"/>
                    <a:pt x="84" y="2227"/>
                  </a:cubicBezTo>
                  <a:cubicBezTo>
                    <a:pt x="72" y="2287"/>
                    <a:pt x="24" y="2323"/>
                    <a:pt x="0" y="2358"/>
                  </a:cubicBezTo>
                  <a:cubicBezTo>
                    <a:pt x="131" y="3227"/>
                    <a:pt x="262" y="4025"/>
                    <a:pt x="405" y="4835"/>
                  </a:cubicBezTo>
                  <a:cubicBezTo>
                    <a:pt x="441" y="5121"/>
                    <a:pt x="524" y="5406"/>
                    <a:pt x="595" y="5668"/>
                  </a:cubicBezTo>
                  <a:cubicBezTo>
                    <a:pt x="703" y="6037"/>
                    <a:pt x="786" y="6418"/>
                    <a:pt x="846" y="6799"/>
                  </a:cubicBezTo>
                  <a:cubicBezTo>
                    <a:pt x="893" y="7097"/>
                    <a:pt x="941" y="7395"/>
                    <a:pt x="1012" y="7692"/>
                  </a:cubicBezTo>
                  <a:cubicBezTo>
                    <a:pt x="1238" y="8514"/>
                    <a:pt x="1500" y="9312"/>
                    <a:pt x="1596" y="10169"/>
                  </a:cubicBezTo>
                  <a:cubicBezTo>
                    <a:pt x="1608" y="10240"/>
                    <a:pt x="1608" y="10312"/>
                    <a:pt x="1727" y="10324"/>
                  </a:cubicBezTo>
                  <a:cubicBezTo>
                    <a:pt x="2036" y="10085"/>
                    <a:pt x="2393" y="9907"/>
                    <a:pt x="2631" y="9573"/>
                  </a:cubicBezTo>
                  <a:cubicBezTo>
                    <a:pt x="2739" y="9419"/>
                    <a:pt x="2917" y="9312"/>
                    <a:pt x="3096" y="9276"/>
                  </a:cubicBezTo>
                  <a:cubicBezTo>
                    <a:pt x="3441" y="9181"/>
                    <a:pt x="3763" y="9050"/>
                    <a:pt x="4096" y="8883"/>
                  </a:cubicBezTo>
                  <a:cubicBezTo>
                    <a:pt x="4191" y="8835"/>
                    <a:pt x="4310" y="8811"/>
                    <a:pt x="4417" y="8800"/>
                  </a:cubicBezTo>
                  <a:cubicBezTo>
                    <a:pt x="5072" y="8692"/>
                    <a:pt x="5727" y="8597"/>
                    <a:pt x="6382" y="8514"/>
                  </a:cubicBezTo>
                  <a:cubicBezTo>
                    <a:pt x="6463" y="8506"/>
                    <a:pt x="6545" y="8486"/>
                    <a:pt x="6622" y="8486"/>
                  </a:cubicBezTo>
                  <a:cubicBezTo>
                    <a:pt x="6658" y="8486"/>
                    <a:pt x="6693" y="8491"/>
                    <a:pt x="6727" y="8502"/>
                  </a:cubicBezTo>
                  <a:cubicBezTo>
                    <a:pt x="6989" y="8573"/>
                    <a:pt x="7263" y="8526"/>
                    <a:pt x="7525" y="8585"/>
                  </a:cubicBezTo>
                  <a:cubicBezTo>
                    <a:pt x="7549" y="8585"/>
                    <a:pt x="7573" y="8561"/>
                    <a:pt x="7620" y="8526"/>
                  </a:cubicBezTo>
                  <a:cubicBezTo>
                    <a:pt x="7489" y="8180"/>
                    <a:pt x="7442" y="7788"/>
                    <a:pt x="7382" y="7383"/>
                  </a:cubicBezTo>
                  <a:cubicBezTo>
                    <a:pt x="7323" y="7026"/>
                    <a:pt x="7275" y="6668"/>
                    <a:pt x="7215" y="6311"/>
                  </a:cubicBezTo>
                  <a:cubicBezTo>
                    <a:pt x="7203" y="6156"/>
                    <a:pt x="7192" y="6014"/>
                    <a:pt x="7132" y="5894"/>
                  </a:cubicBezTo>
                  <a:cubicBezTo>
                    <a:pt x="6930" y="5406"/>
                    <a:pt x="6894" y="4882"/>
                    <a:pt x="6811" y="4370"/>
                  </a:cubicBezTo>
                  <a:cubicBezTo>
                    <a:pt x="6787" y="4228"/>
                    <a:pt x="6775" y="4061"/>
                    <a:pt x="6715" y="3918"/>
                  </a:cubicBezTo>
                  <a:cubicBezTo>
                    <a:pt x="6596" y="3597"/>
                    <a:pt x="6537" y="3275"/>
                    <a:pt x="6489" y="2942"/>
                  </a:cubicBezTo>
                  <a:lnTo>
                    <a:pt x="6358" y="1965"/>
                  </a:lnTo>
                  <a:cubicBezTo>
                    <a:pt x="6322" y="1811"/>
                    <a:pt x="6299" y="1644"/>
                    <a:pt x="6239" y="1501"/>
                  </a:cubicBezTo>
                  <a:cubicBezTo>
                    <a:pt x="6144" y="1311"/>
                    <a:pt x="6096" y="1096"/>
                    <a:pt x="6072" y="870"/>
                  </a:cubicBezTo>
                  <a:cubicBezTo>
                    <a:pt x="6060" y="703"/>
                    <a:pt x="6025" y="501"/>
                    <a:pt x="6001" y="322"/>
                  </a:cubicBezTo>
                  <a:cubicBezTo>
                    <a:pt x="5977" y="239"/>
                    <a:pt x="5941" y="144"/>
                    <a:pt x="5906" y="60"/>
                  </a:cubicBezTo>
                  <a:cubicBezTo>
                    <a:pt x="5668" y="25"/>
                    <a:pt x="5465" y="1"/>
                    <a:pt x="5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" name="Google Shape;782;p50">
              <a:extLst>
                <a:ext uri="{FF2B5EF4-FFF2-40B4-BE49-F238E27FC236}">
                  <a16:creationId xmlns:a16="http://schemas.microsoft.com/office/drawing/2014/main" id="{6AC0FC96-F5A0-492F-BDC3-B83E6DF54EA5}"/>
                </a:ext>
              </a:extLst>
            </p:cNvPr>
            <p:cNvSpPr/>
            <p:nvPr/>
          </p:nvSpPr>
          <p:spPr>
            <a:xfrm>
              <a:off x="1182875" y="1809700"/>
              <a:ext cx="204525" cy="245175"/>
            </a:xfrm>
            <a:custGeom>
              <a:avLst/>
              <a:gdLst/>
              <a:ahLst/>
              <a:cxnLst/>
              <a:rect l="l" t="t" r="r" b="b"/>
              <a:pathLst>
                <a:path w="8181" h="9807" extrusionOk="0">
                  <a:moveTo>
                    <a:pt x="4383" y="1"/>
                  </a:moveTo>
                  <a:cubicBezTo>
                    <a:pt x="3995" y="1"/>
                    <a:pt x="3611" y="79"/>
                    <a:pt x="3227" y="139"/>
                  </a:cubicBezTo>
                  <a:cubicBezTo>
                    <a:pt x="2286" y="317"/>
                    <a:pt x="1382" y="615"/>
                    <a:pt x="501" y="948"/>
                  </a:cubicBezTo>
                  <a:cubicBezTo>
                    <a:pt x="322" y="1008"/>
                    <a:pt x="179" y="1115"/>
                    <a:pt x="0" y="1198"/>
                  </a:cubicBezTo>
                  <a:cubicBezTo>
                    <a:pt x="72" y="1317"/>
                    <a:pt x="108" y="1412"/>
                    <a:pt x="179" y="1484"/>
                  </a:cubicBezTo>
                  <a:cubicBezTo>
                    <a:pt x="322" y="1663"/>
                    <a:pt x="405" y="1853"/>
                    <a:pt x="417" y="2079"/>
                  </a:cubicBezTo>
                  <a:cubicBezTo>
                    <a:pt x="441" y="2341"/>
                    <a:pt x="524" y="2579"/>
                    <a:pt x="643" y="2817"/>
                  </a:cubicBezTo>
                  <a:cubicBezTo>
                    <a:pt x="679" y="2901"/>
                    <a:pt x="703" y="2984"/>
                    <a:pt x="715" y="3079"/>
                  </a:cubicBezTo>
                  <a:cubicBezTo>
                    <a:pt x="846" y="3627"/>
                    <a:pt x="977" y="4163"/>
                    <a:pt x="1096" y="4711"/>
                  </a:cubicBezTo>
                  <a:cubicBezTo>
                    <a:pt x="1239" y="5342"/>
                    <a:pt x="1370" y="5973"/>
                    <a:pt x="1501" y="6616"/>
                  </a:cubicBezTo>
                  <a:cubicBezTo>
                    <a:pt x="1536" y="6746"/>
                    <a:pt x="1560" y="6866"/>
                    <a:pt x="1596" y="6985"/>
                  </a:cubicBezTo>
                  <a:cubicBezTo>
                    <a:pt x="1751" y="7568"/>
                    <a:pt x="1905" y="8163"/>
                    <a:pt x="1965" y="8759"/>
                  </a:cubicBezTo>
                  <a:cubicBezTo>
                    <a:pt x="1977" y="8937"/>
                    <a:pt x="2013" y="9104"/>
                    <a:pt x="2036" y="9271"/>
                  </a:cubicBezTo>
                  <a:cubicBezTo>
                    <a:pt x="2072" y="9473"/>
                    <a:pt x="2191" y="9652"/>
                    <a:pt x="2286" y="9806"/>
                  </a:cubicBezTo>
                  <a:cubicBezTo>
                    <a:pt x="2584" y="9592"/>
                    <a:pt x="2846" y="9390"/>
                    <a:pt x="3120" y="9211"/>
                  </a:cubicBezTo>
                  <a:cubicBezTo>
                    <a:pt x="3763" y="8818"/>
                    <a:pt x="4453" y="8509"/>
                    <a:pt x="5203" y="8413"/>
                  </a:cubicBezTo>
                  <a:cubicBezTo>
                    <a:pt x="5584" y="8378"/>
                    <a:pt x="5954" y="8330"/>
                    <a:pt x="6323" y="8259"/>
                  </a:cubicBezTo>
                  <a:cubicBezTo>
                    <a:pt x="6453" y="8230"/>
                    <a:pt x="6581" y="8217"/>
                    <a:pt x="6707" y="8217"/>
                  </a:cubicBezTo>
                  <a:cubicBezTo>
                    <a:pt x="7108" y="8217"/>
                    <a:pt x="7487" y="8348"/>
                    <a:pt x="7859" y="8520"/>
                  </a:cubicBezTo>
                  <a:cubicBezTo>
                    <a:pt x="7930" y="8552"/>
                    <a:pt x="7996" y="8595"/>
                    <a:pt x="8068" y="8595"/>
                  </a:cubicBezTo>
                  <a:cubicBezTo>
                    <a:pt x="8103" y="8595"/>
                    <a:pt x="8140" y="8584"/>
                    <a:pt x="8180" y="8556"/>
                  </a:cubicBezTo>
                  <a:cubicBezTo>
                    <a:pt x="8180" y="8497"/>
                    <a:pt x="8180" y="8413"/>
                    <a:pt x="8168" y="8342"/>
                  </a:cubicBezTo>
                  <a:cubicBezTo>
                    <a:pt x="8121" y="7925"/>
                    <a:pt x="7990" y="7508"/>
                    <a:pt x="7870" y="7092"/>
                  </a:cubicBezTo>
                  <a:cubicBezTo>
                    <a:pt x="7680" y="6413"/>
                    <a:pt x="7489" y="5734"/>
                    <a:pt x="7406" y="5032"/>
                  </a:cubicBezTo>
                  <a:cubicBezTo>
                    <a:pt x="7394" y="4818"/>
                    <a:pt x="7335" y="4615"/>
                    <a:pt x="7275" y="4401"/>
                  </a:cubicBezTo>
                  <a:cubicBezTo>
                    <a:pt x="7156" y="3972"/>
                    <a:pt x="7049" y="3544"/>
                    <a:pt x="7013" y="3091"/>
                  </a:cubicBezTo>
                  <a:cubicBezTo>
                    <a:pt x="6918" y="2317"/>
                    <a:pt x="6835" y="1543"/>
                    <a:pt x="6751" y="770"/>
                  </a:cubicBezTo>
                  <a:cubicBezTo>
                    <a:pt x="6739" y="662"/>
                    <a:pt x="6716" y="543"/>
                    <a:pt x="6692" y="460"/>
                  </a:cubicBezTo>
                  <a:cubicBezTo>
                    <a:pt x="6561" y="424"/>
                    <a:pt x="6442" y="412"/>
                    <a:pt x="6335" y="365"/>
                  </a:cubicBezTo>
                  <a:cubicBezTo>
                    <a:pt x="5932" y="163"/>
                    <a:pt x="5510" y="37"/>
                    <a:pt x="5061" y="37"/>
                  </a:cubicBezTo>
                  <a:cubicBezTo>
                    <a:pt x="5006" y="37"/>
                    <a:pt x="4950" y="39"/>
                    <a:pt x="4894" y="43"/>
                  </a:cubicBezTo>
                  <a:lnTo>
                    <a:pt x="4846" y="43"/>
                  </a:lnTo>
                  <a:cubicBezTo>
                    <a:pt x="4691" y="13"/>
                    <a:pt x="4537" y="1"/>
                    <a:pt x="43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783;p50">
              <a:extLst>
                <a:ext uri="{FF2B5EF4-FFF2-40B4-BE49-F238E27FC236}">
                  <a16:creationId xmlns:a16="http://schemas.microsoft.com/office/drawing/2014/main" id="{C94E32BB-EB4B-44DA-A4F9-CD9C05EE90A6}"/>
                </a:ext>
              </a:extLst>
            </p:cNvPr>
            <p:cNvSpPr/>
            <p:nvPr/>
          </p:nvSpPr>
          <p:spPr>
            <a:xfrm>
              <a:off x="1247475" y="2032225"/>
              <a:ext cx="127700" cy="44675"/>
            </a:xfrm>
            <a:custGeom>
              <a:avLst/>
              <a:gdLst/>
              <a:ahLst/>
              <a:cxnLst/>
              <a:rect l="l" t="t" r="r" b="b"/>
              <a:pathLst>
                <a:path w="5108" h="1787" extrusionOk="0">
                  <a:moveTo>
                    <a:pt x="3977" y="0"/>
                  </a:moveTo>
                  <a:cubicBezTo>
                    <a:pt x="3608" y="36"/>
                    <a:pt x="3239" y="120"/>
                    <a:pt x="2858" y="143"/>
                  </a:cubicBezTo>
                  <a:cubicBezTo>
                    <a:pt x="2227" y="203"/>
                    <a:pt x="1631" y="429"/>
                    <a:pt x="1072" y="739"/>
                  </a:cubicBezTo>
                  <a:cubicBezTo>
                    <a:pt x="691" y="965"/>
                    <a:pt x="310" y="1203"/>
                    <a:pt x="0" y="1572"/>
                  </a:cubicBezTo>
                  <a:cubicBezTo>
                    <a:pt x="60" y="1644"/>
                    <a:pt x="119" y="1727"/>
                    <a:pt x="167" y="1786"/>
                  </a:cubicBezTo>
                  <a:cubicBezTo>
                    <a:pt x="333" y="1679"/>
                    <a:pt x="464" y="1548"/>
                    <a:pt x="631" y="1501"/>
                  </a:cubicBezTo>
                  <a:cubicBezTo>
                    <a:pt x="869" y="1429"/>
                    <a:pt x="1072" y="1310"/>
                    <a:pt x="1298" y="1203"/>
                  </a:cubicBezTo>
                  <a:cubicBezTo>
                    <a:pt x="1869" y="905"/>
                    <a:pt x="2477" y="739"/>
                    <a:pt x="3096" y="655"/>
                  </a:cubicBezTo>
                  <a:cubicBezTo>
                    <a:pt x="3215" y="632"/>
                    <a:pt x="3334" y="620"/>
                    <a:pt x="3429" y="572"/>
                  </a:cubicBezTo>
                  <a:cubicBezTo>
                    <a:pt x="3596" y="477"/>
                    <a:pt x="3786" y="453"/>
                    <a:pt x="3965" y="417"/>
                  </a:cubicBezTo>
                  <a:cubicBezTo>
                    <a:pt x="4322" y="358"/>
                    <a:pt x="4667" y="274"/>
                    <a:pt x="5108" y="203"/>
                  </a:cubicBezTo>
                  <a:cubicBezTo>
                    <a:pt x="4763" y="120"/>
                    <a:pt x="4524" y="60"/>
                    <a:pt x="4310" y="12"/>
                  </a:cubicBezTo>
                  <a:cubicBezTo>
                    <a:pt x="4203" y="0"/>
                    <a:pt x="4084" y="0"/>
                    <a:pt x="3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784;p50">
              <a:extLst>
                <a:ext uri="{FF2B5EF4-FFF2-40B4-BE49-F238E27FC236}">
                  <a16:creationId xmlns:a16="http://schemas.microsoft.com/office/drawing/2014/main" id="{905EF4E9-F5CE-4AD8-9884-E3CDA7C37F9F}"/>
                </a:ext>
              </a:extLst>
            </p:cNvPr>
            <p:cNvSpPr/>
            <p:nvPr/>
          </p:nvSpPr>
          <p:spPr>
            <a:xfrm>
              <a:off x="1416825" y="1995825"/>
              <a:ext cx="136350" cy="43425"/>
            </a:xfrm>
            <a:custGeom>
              <a:avLst/>
              <a:gdLst/>
              <a:ahLst/>
              <a:cxnLst/>
              <a:rect l="l" t="t" r="r" b="b"/>
              <a:pathLst>
                <a:path w="5454" h="1737" extrusionOk="0">
                  <a:moveTo>
                    <a:pt x="4423" y="0"/>
                  </a:moveTo>
                  <a:cubicBezTo>
                    <a:pt x="4303" y="0"/>
                    <a:pt x="4183" y="12"/>
                    <a:pt x="4061" y="40"/>
                  </a:cubicBezTo>
                  <a:cubicBezTo>
                    <a:pt x="3870" y="87"/>
                    <a:pt x="3668" y="99"/>
                    <a:pt x="3465" y="123"/>
                  </a:cubicBezTo>
                  <a:cubicBezTo>
                    <a:pt x="2787" y="206"/>
                    <a:pt x="2096" y="325"/>
                    <a:pt x="1477" y="647"/>
                  </a:cubicBezTo>
                  <a:cubicBezTo>
                    <a:pt x="1441" y="659"/>
                    <a:pt x="1418" y="683"/>
                    <a:pt x="1406" y="683"/>
                  </a:cubicBezTo>
                  <a:cubicBezTo>
                    <a:pt x="1025" y="778"/>
                    <a:pt x="703" y="1004"/>
                    <a:pt x="370" y="1218"/>
                  </a:cubicBezTo>
                  <a:cubicBezTo>
                    <a:pt x="191" y="1337"/>
                    <a:pt x="60" y="1492"/>
                    <a:pt x="1" y="1707"/>
                  </a:cubicBezTo>
                  <a:cubicBezTo>
                    <a:pt x="46" y="1727"/>
                    <a:pt x="86" y="1736"/>
                    <a:pt x="123" y="1736"/>
                  </a:cubicBezTo>
                  <a:cubicBezTo>
                    <a:pt x="211" y="1736"/>
                    <a:pt x="279" y="1686"/>
                    <a:pt x="346" y="1635"/>
                  </a:cubicBezTo>
                  <a:cubicBezTo>
                    <a:pt x="632" y="1421"/>
                    <a:pt x="941" y="1302"/>
                    <a:pt x="1263" y="1183"/>
                  </a:cubicBezTo>
                  <a:lnTo>
                    <a:pt x="1715" y="1052"/>
                  </a:lnTo>
                  <a:cubicBezTo>
                    <a:pt x="1787" y="1016"/>
                    <a:pt x="1894" y="1016"/>
                    <a:pt x="1953" y="980"/>
                  </a:cubicBezTo>
                  <a:cubicBezTo>
                    <a:pt x="2120" y="825"/>
                    <a:pt x="2311" y="814"/>
                    <a:pt x="2513" y="778"/>
                  </a:cubicBezTo>
                  <a:cubicBezTo>
                    <a:pt x="2739" y="754"/>
                    <a:pt x="2977" y="718"/>
                    <a:pt x="3204" y="683"/>
                  </a:cubicBezTo>
                  <a:cubicBezTo>
                    <a:pt x="3311" y="659"/>
                    <a:pt x="3406" y="659"/>
                    <a:pt x="3489" y="599"/>
                  </a:cubicBezTo>
                  <a:cubicBezTo>
                    <a:pt x="3680" y="456"/>
                    <a:pt x="3918" y="444"/>
                    <a:pt x="4144" y="409"/>
                  </a:cubicBezTo>
                  <a:cubicBezTo>
                    <a:pt x="4573" y="337"/>
                    <a:pt x="5001" y="266"/>
                    <a:pt x="5454" y="206"/>
                  </a:cubicBezTo>
                  <a:cubicBezTo>
                    <a:pt x="5108" y="100"/>
                    <a:pt x="4770" y="0"/>
                    <a:pt x="44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785;p50">
              <a:extLst>
                <a:ext uri="{FF2B5EF4-FFF2-40B4-BE49-F238E27FC236}">
                  <a16:creationId xmlns:a16="http://schemas.microsoft.com/office/drawing/2014/main" id="{3F6B2154-2F10-440D-9ABC-4433F155C539}"/>
                </a:ext>
              </a:extLst>
            </p:cNvPr>
            <p:cNvSpPr/>
            <p:nvPr/>
          </p:nvSpPr>
          <p:spPr>
            <a:xfrm>
              <a:off x="1168000" y="1750950"/>
              <a:ext cx="405425" cy="344700"/>
            </a:xfrm>
            <a:custGeom>
              <a:avLst/>
              <a:gdLst/>
              <a:ahLst/>
              <a:cxnLst/>
              <a:rect l="l" t="t" r="r" b="b"/>
              <a:pathLst>
                <a:path w="16217" h="13788" extrusionOk="0">
                  <a:moveTo>
                    <a:pt x="2739" y="13133"/>
                  </a:moveTo>
                  <a:cubicBezTo>
                    <a:pt x="2679" y="13121"/>
                    <a:pt x="2631" y="13097"/>
                    <a:pt x="2584" y="13097"/>
                  </a:cubicBezTo>
                  <a:cubicBezTo>
                    <a:pt x="2322" y="13061"/>
                    <a:pt x="2215" y="12895"/>
                    <a:pt x="2167" y="12656"/>
                  </a:cubicBezTo>
                  <a:cubicBezTo>
                    <a:pt x="2143" y="12478"/>
                    <a:pt x="2108" y="12287"/>
                    <a:pt x="1988" y="12144"/>
                  </a:cubicBezTo>
                  <a:cubicBezTo>
                    <a:pt x="1953" y="12061"/>
                    <a:pt x="1953" y="11978"/>
                    <a:pt x="1929" y="11883"/>
                  </a:cubicBezTo>
                  <a:cubicBezTo>
                    <a:pt x="1905" y="11704"/>
                    <a:pt x="1869" y="11513"/>
                    <a:pt x="1858" y="11335"/>
                  </a:cubicBezTo>
                  <a:cubicBezTo>
                    <a:pt x="1786" y="10835"/>
                    <a:pt x="1715" y="10311"/>
                    <a:pt x="1572" y="9799"/>
                  </a:cubicBezTo>
                  <a:cubicBezTo>
                    <a:pt x="1477" y="9418"/>
                    <a:pt x="1417" y="9013"/>
                    <a:pt x="1322" y="8632"/>
                  </a:cubicBezTo>
                  <a:cubicBezTo>
                    <a:pt x="1203" y="8061"/>
                    <a:pt x="1072" y="7501"/>
                    <a:pt x="941" y="6941"/>
                  </a:cubicBezTo>
                  <a:cubicBezTo>
                    <a:pt x="857" y="6608"/>
                    <a:pt x="774" y="6275"/>
                    <a:pt x="703" y="5929"/>
                  </a:cubicBezTo>
                  <a:cubicBezTo>
                    <a:pt x="667" y="5810"/>
                    <a:pt x="643" y="5679"/>
                    <a:pt x="595" y="5560"/>
                  </a:cubicBezTo>
                  <a:cubicBezTo>
                    <a:pt x="476" y="5239"/>
                    <a:pt x="381" y="4905"/>
                    <a:pt x="345" y="4560"/>
                  </a:cubicBezTo>
                  <a:cubicBezTo>
                    <a:pt x="322" y="4465"/>
                    <a:pt x="310" y="4358"/>
                    <a:pt x="250" y="4286"/>
                  </a:cubicBezTo>
                  <a:cubicBezTo>
                    <a:pt x="107" y="4024"/>
                    <a:pt x="83" y="3727"/>
                    <a:pt x="0" y="3465"/>
                  </a:cubicBezTo>
                  <a:cubicBezTo>
                    <a:pt x="238" y="3179"/>
                    <a:pt x="500" y="2989"/>
                    <a:pt x="834" y="2858"/>
                  </a:cubicBezTo>
                  <a:cubicBezTo>
                    <a:pt x="2036" y="2346"/>
                    <a:pt x="3262" y="1965"/>
                    <a:pt x="4548" y="1786"/>
                  </a:cubicBezTo>
                  <a:cubicBezTo>
                    <a:pt x="4632" y="1762"/>
                    <a:pt x="4703" y="1750"/>
                    <a:pt x="4763" y="1750"/>
                  </a:cubicBezTo>
                  <a:cubicBezTo>
                    <a:pt x="5287" y="1762"/>
                    <a:pt x="5798" y="1750"/>
                    <a:pt x="6310" y="1822"/>
                  </a:cubicBezTo>
                  <a:cubicBezTo>
                    <a:pt x="6668" y="1881"/>
                    <a:pt x="7037" y="1988"/>
                    <a:pt x="7346" y="2215"/>
                  </a:cubicBezTo>
                  <a:cubicBezTo>
                    <a:pt x="7430" y="2274"/>
                    <a:pt x="7525" y="2274"/>
                    <a:pt x="7620" y="2298"/>
                  </a:cubicBezTo>
                  <a:cubicBezTo>
                    <a:pt x="7930" y="1881"/>
                    <a:pt x="8275" y="1512"/>
                    <a:pt x="8680" y="1215"/>
                  </a:cubicBezTo>
                  <a:cubicBezTo>
                    <a:pt x="8811" y="1107"/>
                    <a:pt x="8977" y="1036"/>
                    <a:pt x="9156" y="1012"/>
                  </a:cubicBezTo>
                  <a:cubicBezTo>
                    <a:pt x="9275" y="988"/>
                    <a:pt x="9406" y="929"/>
                    <a:pt x="9525" y="893"/>
                  </a:cubicBezTo>
                  <a:cubicBezTo>
                    <a:pt x="9811" y="750"/>
                    <a:pt x="10073" y="595"/>
                    <a:pt x="10418" y="560"/>
                  </a:cubicBezTo>
                  <a:cubicBezTo>
                    <a:pt x="10430" y="560"/>
                    <a:pt x="10442" y="560"/>
                    <a:pt x="10466" y="548"/>
                  </a:cubicBezTo>
                  <a:cubicBezTo>
                    <a:pt x="10942" y="274"/>
                    <a:pt x="11490" y="274"/>
                    <a:pt x="12014" y="191"/>
                  </a:cubicBezTo>
                  <a:cubicBezTo>
                    <a:pt x="12264" y="143"/>
                    <a:pt x="12526" y="119"/>
                    <a:pt x="12787" y="72"/>
                  </a:cubicBezTo>
                  <a:cubicBezTo>
                    <a:pt x="13026" y="24"/>
                    <a:pt x="13264" y="0"/>
                    <a:pt x="13514" y="72"/>
                  </a:cubicBezTo>
                  <a:cubicBezTo>
                    <a:pt x="13597" y="95"/>
                    <a:pt x="13704" y="72"/>
                    <a:pt x="13811" y="72"/>
                  </a:cubicBezTo>
                  <a:cubicBezTo>
                    <a:pt x="14121" y="72"/>
                    <a:pt x="14335" y="238"/>
                    <a:pt x="14371" y="548"/>
                  </a:cubicBezTo>
                  <a:cubicBezTo>
                    <a:pt x="14419" y="786"/>
                    <a:pt x="14454" y="1036"/>
                    <a:pt x="14478" y="1274"/>
                  </a:cubicBezTo>
                  <a:cubicBezTo>
                    <a:pt x="14526" y="1548"/>
                    <a:pt x="14550" y="1810"/>
                    <a:pt x="14692" y="2060"/>
                  </a:cubicBezTo>
                  <a:cubicBezTo>
                    <a:pt x="14752" y="2179"/>
                    <a:pt x="14776" y="2334"/>
                    <a:pt x="14788" y="2477"/>
                  </a:cubicBezTo>
                  <a:cubicBezTo>
                    <a:pt x="14847" y="2810"/>
                    <a:pt x="14895" y="3131"/>
                    <a:pt x="14942" y="3465"/>
                  </a:cubicBezTo>
                  <a:cubicBezTo>
                    <a:pt x="14990" y="3786"/>
                    <a:pt x="15062" y="4120"/>
                    <a:pt x="15169" y="4429"/>
                  </a:cubicBezTo>
                  <a:cubicBezTo>
                    <a:pt x="15240" y="4655"/>
                    <a:pt x="15264" y="4905"/>
                    <a:pt x="15300" y="5144"/>
                  </a:cubicBezTo>
                  <a:cubicBezTo>
                    <a:pt x="15359" y="5572"/>
                    <a:pt x="15443" y="5989"/>
                    <a:pt x="15585" y="6406"/>
                  </a:cubicBezTo>
                  <a:cubicBezTo>
                    <a:pt x="15681" y="6691"/>
                    <a:pt x="15704" y="7001"/>
                    <a:pt x="15740" y="7299"/>
                  </a:cubicBezTo>
                  <a:cubicBezTo>
                    <a:pt x="15776" y="7501"/>
                    <a:pt x="15824" y="7692"/>
                    <a:pt x="15907" y="7882"/>
                  </a:cubicBezTo>
                  <a:cubicBezTo>
                    <a:pt x="16026" y="8168"/>
                    <a:pt x="16121" y="8477"/>
                    <a:pt x="16181" y="8787"/>
                  </a:cubicBezTo>
                  <a:cubicBezTo>
                    <a:pt x="16216" y="9061"/>
                    <a:pt x="16193" y="9323"/>
                    <a:pt x="16157" y="9608"/>
                  </a:cubicBezTo>
                  <a:cubicBezTo>
                    <a:pt x="16145" y="9704"/>
                    <a:pt x="16062" y="9775"/>
                    <a:pt x="16002" y="9882"/>
                  </a:cubicBezTo>
                  <a:cubicBezTo>
                    <a:pt x="16050" y="10132"/>
                    <a:pt x="16181" y="10382"/>
                    <a:pt x="16074" y="10656"/>
                  </a:cubicBezTo>
                  <a:cubicBezTo>
                    <a:pt x="15883" y="10740"/>
                    <a:pt x="15704" y="10740"/>
                    <a:pt x="15526" y="10668"/>
                  </a:cubicBezTo>
                  <a:cubicBezTo>
                    <a:pt x="15300" y="10573"/>
                    <a:pt x="15073" y="10561"/>
                    <a:pt x="14847" y="10620"/>
                  </a:cubicBezTo>
                  <a:cubicBezTo>
                    <a:pt x="14633" y="10668"/>
                    <a:pt x="14395" y="10680"/>
                    <a:pt x="14169" y="10728"/>
                  </a:cubicBezTo>
                  <a:cubicBezTo>
                    <a:pt x="14002" y="10751"/>
                    <a:pt x="13823" y="10775"/>
                    <a:pt x="13669" y="10870"/>
                  </a:cubicBezTo>
                  <a:cubicBezTo>
                    <a:pt x="13585" y="10930"/>
                    <a:pt x="13466" y="10954"/>
                    <a:pt x="13347" y="10966"/>
                  </a:cubicBezTo>
                  <a:cubicBezTo>
                    <a:pt x="13121" y="11013"/>
                    <a:pt x="12883" y="11025"/>
                    <a:pt x="12656" y="11073"/>
                  </a:cubicBezTo>
                  <a:cubicBezTo>
                    <a:pt x="12478" y="11097"/>
                    <a:pt x="12287" y="11097"/>
                    <a:pt x="12121" y="11228"/>
                  </a:cubicBezTo>
                  <a:cubicBezTo>
                    <a:pt x="12085" y="11263"/>
                    <a:pt x="12025" y="11287"/>
                    <a:pt x="11966" y="11287"/>
                  </a:cubicBezTo>
                  <a:cubicBezTo>
                    <a:pt x="11573" y="11287"/>
                    <a:pt x="11228" y="11466"/>
                    <a:pt x="10871" y="11561"/>
                  </a:cubicBezTo>
                  <a:cubicBezTo>
                    <a:pt x="10597" y="11632"/>
                    <a:pt x="10311" y="11763"/>
                    <a:pt x="10073" y="11966"/>
                  </a:cubicBezTo>
                  <a:cubicBezTo>
                    <a:pt x="9918" y="12085"/>
                    <a:pt x="9787" y="12121"/>
                    <a:pt x="9597" y="12049"/>
                  </a:cubicBezTo>
                  <a:cubicBezTo>
                    <a:pt x="9418" y="11978"/>
                    <a:pt x="9204" y="11918"/>
                    <a:pt x="9013" y="11966"/>
                  </a:cubicBezTo>
                  <a:cubicBezTo>
                    <a:pt x="8406" y="11799"/>
                    <a:pt x="7823" y="11990"/>
                    <a:pt x="7227" y="12121"/>
                  </a:cubicBezTo>
                  <a:cubicBezTo>
                    <a:pt x="6941" y="12180"/>
                    <a:pt x="6668" y="12264"/>
                    <a:pt x="6382" y="12299"/>
                  </a:cubicBezTo>
                  <a:cubicBezTo>
                    <a:pt x="5668" y="12442"/>
                    <a:pt x="5001" y="12692"/>
                    <a:pt x="4382" y="13073"/>
                  </a:cubicBezTo>
                  <a:cubicBezTo>
                    <a:pt x="4370" y="13097"/>
                    <a:pt x="4358" y="13097"/>
                    <a:pt x="4358" y="13109"/>
                  </a:cubicBezTo>
                  <a:cubicBezTo>
                    <a:pt x="4060" y="13240"/>
                    <a:pt x="3763" y="13359"/>
                    <a:pt x="3560" y="13645"/>
                  </a:cubicBezTo>
                  <a:cubicBezTo>
                    <a:pt x="3501" y="13716"/>
                    <a:pt x="3346" y="13752"/>
                    <a:pt x="3239" y="13764"/>
                  </a:cubicBezTo>
                  <a:cubicBezTo>
                    <a:pt x="3108" y="13788"/>
                    <a:pt x="2989" y="13716"/>
                    <a:pt x="2917" y="13597"/>
                  </a:cubicBezTo>
                  <a:cubicBezTo>
                    <a:pt x="2881" y="13407"/>
                    <a:pt x="2810" y="13276"/>
                    <a:pt x="2739" y="13133"/>
                  </a:cubicBezTo>
                  <a:close/>
                  <a:moveTo>
                    <a:pt x="7882" y="3024"/>
                  </a:moveTo>
                  <a:cubicBezTo>
                    <a:pt x="8013" y="3893"/>
                    <a:pt x="8156" y="4691"/>
                    <a:pt x="8287" y="5501"/>
                  </a:cubicBezTo>
                  <a:cubicBezTo>
                    <a:pt x="8335" y="5787"/>
                    <a:pt x="8406" y="6072"/>
                    <a:pt x="8477" y="6334"/>
                  </a:cubicBezTo>
                  <a:cubicBezTo>
                    <a:pt x="8585" y="6703"/>
                    <a:pt x="8680" y="7084"/>
                    <a:pt x="8727" y="7465"/>
                  </a:cubicBezTo>
                  <a:cubicBezTo>
                    <a:pt x="8775" y="7763"/>
                    <a:pt x="8823" y="8061"/>
                    <a:pt x="8894" y="8358"/>
                  </a:cubicBezTo>
                  <a:cubicBezTo>
                    <a:pt x="9120" y="9180"/>
                    <a:pt x="9394" y="9978"/>
                    <a:pt x="9478" y="10835"/>
                  </a:cubicBezTo>
                  <a:cubicBezTo>
                    <a:pt x="9489" y="10906"/>
                    <a:pt x="9489" y="10978"/>
                    <a:pt x="9608" y="10990"/>
                  </a:cubicBezTo>
                  <a:cubicBezTo>
                    <a:pt x="9918" y="10751"/>
                    <a:pt x="10275" y="10573"/>
                    <a:pt x="10513" y="10239"/>
                  </a:cubicBezTo>
                  <a:cubicBezTo>
                    <a:pt x="10621" y="10085"/>
                    <a:pt x="10799" y="9978"/>
                    <a:pt x="10978" y="9942"/>
                  </a:cubicBezTo>
                  <a:cubicBezTo>
                    <a:pt x="11323" y="9847"/>
                    <a:pt x="11656" y="9716"/>
                    <a:pt x="11978" y="9549"/>
                  </a:cubicBezTo>
                  <a:cubicBezTo>
                    <a:pt x="12085" y="9501"/>
                    <a:pt x="12204" y="9477"/>
                    <a:pt x="12311" y="9466"/>
                  </a:cubicBezTo>
                  <a:cubicBezTo>
                    <a:pt x="12954" y="9358"/>
                    <a:pt x="13621" y="9263"/>
                    <a:pt x="14264" y="9180"/>
                  </a:cubicBezTo>
                  <a:cubicBezTo>
                    <a:pt x="14395" y="9168"/>
                    <a:pt x="14514" y="9132"/>
                    <a:pt x="14609" y="9168"/>
                  </a:cubicBezTo>
                  <a:cubicBezTo>
                    <a:pt x="14883" y="9239"/>
                    <a:pt x="15145" y="9192"/>
                    <a:pt x="15419" y="9251"/>
                  </a:cubicBezTo>
                  <a:cubicBezTo>
                    <a:pt x="15431" y="9251"/>
                    <a:pt x="15454" y="9227"/>
                    <a:pt x="15502" y="9192"/>
                  </a:cubicBezTo>
                  <a:cubicBezTo>
                    <a:pt x="15335" y="8835"/>
                    <a:pt x="15300" y="8430"/>
                    <a:pt x="15240" y="8037"/>
                  </a:cubicBezTo>
                  <a:cubicBezTo>
                    <a:pt x="15181" y="7680"/>
                    <a:pt x="15133" y="7322"/>
                    <a:pt x="15073" y="6965"/>
                  </a:cubicBezTo>
                  <a:cubicBezTo>
                    <a:pt x="15062" y="6810"/>
                    <a:pt x="15038" y="6668"/>
                    <a:pt x="14978" y="6549"/>
                  </a:cubicBezTo>
                  <a:cubicBezTo>
                    <a:pt x="14788" y="6048"/>
                    <a:pt x="14740" y="5537"/>
                    <a:pt x="14669" y="5025"/>
                  </a:cubicBezTo>
                  <a:cubicBezTo>
                    <a:pt x="14645" y="4882"/>
                    <a:pt x="14621" y="4715"/>
                    <a:pt x="14561" y="4560"/>
                  </a:cubicBezTo>
                  <a:cubicBezTo>
                    <a:pt x="14442" y="4251"/>
                    <a:pt x="14383" y="3929"/>
                    <a:pt x="14347" y="3596"/>
                  </a:cubicBezTo>
                  <a:lnTo>
                    <a:pt x="14204" y="2619"/>
                  </a:lnTo>
                  <a:cubicBezTo>
                    <a:pt x="14180" y="2465"/>
                    <a:pt x="14145" y="2298"/>
                    <a:pt x="14085" y="2155"/>
                  </a:cubicBezTo>
                  <a:cubicBezTo>
                    <a:pt x="14002" y="1965"/>
                    <a:pt x="13954" y="1750"/>
                    <a:pt x="13930" y="1524"/>
                  </a:cubicBezTo>
                  <a:cubicBezTo>
                    <a:pt x="13907" y="1346"/>
                    <a:pt x="13883" y="1155"/>
                    <a:pt x="13847" y="976"/>
                  </a:cubicBezTo>
                  <a:cubicBezTo>
                    <a:pt x="13835" y="893"/>
                    <a:pt x="13788" y="798"/>
                    <a:pt x="13764" y="714"/>
                  </a:cubicBezTo>
                  <a:cubicBezTo>
                    <a:pt x="13526" y="679"/>
                    <a:pt x="13311" y="655"/>
                    <a:pt x="13097" y="655"/>
                  </a:cubicBezTo>
                  <a:cubicBezTo>
                    <a:pt x="12883" y="655"/>
                    <a:pt x="12656" y="714"/>
                    <a:pt x="12454" y="738"/>
                  </a:cubicBezTo>
                  <a:cubicBezTo>
                    <a:pt x="12109" y="786"/>
                    <a:pt x="11764" y="845"/>
                    <a:pt x="11430" y="893"/>
                  </a:cubicBezTo>
                  <a:cubicBezTo>
                    <a:pt x="11204" y="917"/>
                    <a:pt x="10978" y="988"/>
                    <a:pt x="10751" y="1048"/>
                  </a:cubicBezTo>
                  <a:cubicBezTo>
                    <a:pt x="10335" y="1167"/>
                    <a:pt x="9942" y="1322"/>
                    <a:pt x="9549" y="1512"/>
                  </a:cubicBezTo>
                  <a:cubicBezTo>
                    <a:pt x="9478" y="1560"/>
                    <a:pt x="9382" y="1560"/>
                    <a:pt x="9299" y="1572"/>
                  </a:cubicBezTo>
                  <a:cubicBezTo>
                    <a:pt x="9085" y="1607"/>
                    <a:pt x="8906" y="1703"/>
                    <a:pt x="8763" y="1846"/>
                  </a:cubicBezTo>
                  <a:cubicBezTo>
                    <a:pt x="8454" y="2155"/>
                    <a:pt x="8096" y="2429"/>
                    <a:pt x="7942" y="2881"/>
                  </a:cubicBezTo>
                  <a:cubicBezTo>
                    <a:pt x="7954" y="2953"/>
                    <a:pt x="7918" y="3000"/>
                    <a:pt x="7882" y="3024"/>
                  </a:cubicBezTo>
                  <a:close/>
                  <a:moveTo>
                    <a:pt x="584" y="3572"/>
                  </a:moveTo>
                  <a:cubicBezTo>
                    <a:pt x="655" y="3691"/>
                    <a:pt x="679" y="3774"/>
                    <a:pt x="762" y="3846"/>
                  </a:cubicBezTo>
                  <a:cubicBezTo>
                    <a:pt x="905" y="4024"/>
                    <a:pt x="976" y="4215"/>
                    <a:pt x="1000" y="4441"/>
                  </a:cubicBezTo>
                  <a:cubicBezTo>
                    <a:pt x="1024" y="4715"/>
                    <a:pt x="1096" y="4953"/>
                    <a:pt x="1215" y="5191"/>
                  </a:cubicBezTo>
                  <a:cubicBezTo>
                    <a:pt x="1262" y="5263"/>
                    <a:pt x="1274" y="5358"/>
                    <a:pt x="1298" y="5441"/>
                  </a:cubicBezTo>
                  <a:cubicBezTo>
                    <a:pt x="1429" y="5989"/>
                    <a:pt x="1560" y="6525"/>
                    <a:pt x="1679" y="7072"/>
                  </a:cubicBezTo>
                  <a:cubicBezTo>
                    <a:pt x="1810" y="7703"/>
                    <a:pt x="1953" y="8346"/>
                    <a:pt x="2084" y="8977"/>
                  </a:cubicBezTo>
                  <a:cubicBezTo>
                    <a:pt x="2108" y="9120"/>
                    <a:pt x="2143" y="9239"/>
                    <a:pt x="2167" y="9358"/>
                  </a:cubicBezTo>
                  <a:cubicBezTo>
                    <a:pt x="2334" y="9930"/>
                    <a:pt x="2489" y="10525"/>
                    <a:pt x="2548" y="11121"/>
                  </a:cubicBezTo>
                  <a:cubicBezTo>
                    <a:pt x="2560" y="11299"/>
                    <a:pt x="2584" y="11466"/>
                    <a:pt x="2620" y="11632"/>
                  </a:cubicBezTo>
                  <a:cubicBezTo>
                    <a:pt x="2643" y="11835"/>
                    <a:pt x="2762" y="12013"/>
                    <a:pt x="2870" y="12168"/>
                  </a:cubicBezTo>
                  <a:cubicBezTo>
                    <a:pt x="3167" y="11954"/>
                    <a:pt x="3417" y="11752"/>
                    <a:pt x="3703" y="11573"/>
                  </a:cubicBezTo>
                  <a:cubicBezTo>
                    <a:pt x="4346" y="11180"/>
                    <a:pt x="5025" y="10870"/>
                    <a:pt x="5787" y="10787"/>
                  </a:cubicBezTo>
                  <a:cubicBezTo>
                    <a:pt x="6156" y="10740"/>
                    <a:pt x="6537" y="10692"/>
                    <a:pt x="6906" y="10620"/>
                  </a:cubicBezTo>
                  <a:cubicBezTo>
                    <a:pt x="7453" y="10501"/>
                    <a:pt x="7942" y="10668"/>
                    <a:pt x="8442" y="10882"/>
                  </a:cubicBezTo>
                  <a:cubicBezTo>
                    <a:pt x="8537" y="10930"/>
                    <a:pt x="8644" y="11001"/>
                    <a:pt x="8763" y="10918"/>
                  </a:cubicBezTo>
                  <a:cubicBezTo>
                    <a:pt x="8763" y="10859"/>
                    <a:pt x="8763" y="10787"/>
                    <a:pt x="8751" y="10704"/>
                  </a:cubicBezTo>
                  <a:cubicBezTo>
                    <a:pt x="8704" y="10275"/>
                    <a:pt x="8585" y="9858"/>
                    <a:pt x="8465" y="9442"/>
                  </a:cubicBezTo>
                  <a:cubicBezTo>
                    <a:pt x="8275" y="8763"/>
                    <a:pt x="8084" y="8084"/>
                    <a:pt x="8001" y="7370"/>
                  </a:cubicBezTo>
                  <a:cubicBezTo>
                    <a:pt x="7989" y="7168"/>
                    <a:pt x="7930" y="6953"/>
                    <a:pt x="7870" y="6751"/>
                  </a:cubicBezTo>
                  <a:cubicBezTo>
                    <a:pt x="7751" y="6322"/>
                    <a:pt x="7644" y="5882"/>
                    <a:pt x="7608" y="5441"/>
                  </a:cubicBezTo>
                  <a:cubicBezTo>
                    <a:pt x="7513" y="4667"/>
                    <a:pt x="7430" y="3893"/>
                    <a:pt x="7346" y="3120"/>
                  </a:cubicBezTo>
                  <a:cubicBezTo>
                    <a:pt x="7334" y="3012"/>
                    <a:pt x="7311" y="2893"/>
                    <a:pt x="7287" y="2810"/>
                  </a:cubicBezTo>
                  <a:cubicBezTo>
                    <a:pt x="7156" y="2774"/>
                    <a:pt x="7037" y="2762"/>
                    <a:pt x="6930" y="2715"/>
                  </a:cubicBezTo>
                  <a:cubicBezTo>
                    <a:pt x="6477" y="2489"/>
                    <a:pt x="6001" y="2358"/>
                    <a:pt x="5489" y="2393"/>
                  </a:cubicBezTo>
                  <a:lnTo>
                    <a:pt x="5441" y="2393"/>
                  </a:lnTo>
                  <a:cubicBezTo>
                    <a:pt x="4894" y="2286"/>
                    <a:pt x="4358" y="2405"/>
                    <a:pt x="3822" y="2489"/>
                  </a:cubicBezTo>
                  <a:cubicBezTo>
                    <a:pt x="2881" y="2667"/>
                    <a:pt x="1977" y="2965"/>
                    <a:pt x="1096" y="3298"/>
                  </a:cubicBezTo>
                  <a:cubicBezTo>
                    <a:pt x="905" y="3370"/>
                    <a:pt x="762" y="3477"/>
                    <a:pt x="584" y="3572"/>
                  </a:cubicBezTo>
                  <a:close/>
                  <a:moveTo>
                    <a:pt x="8299" y="11454"/>
                  </a:moveTo>
                  <a:cubicBezTo>
                    <a:pt x="7954" y="11359"/>
                    <a:pt x="7727" y="11311"/>
                    <a:pt x="7501" y="11263"/>
                  </a:cubicBezTo>
                  <a:cubicBezTo>
                    <a:pt x="7394" y="11240"/>
                    <a:pt x="7275" y="11228"/>
                    <a:pt x="7156" y="11240"/>
                  </a:cubicBezTo>
                  <a:cubicBezTo>
                    <a:pt x="6787" y="11287"/>
                    <a:pt x="6418" y="11359"/>
                    <a:pt x="6037" y="11394"/>
                  </a:cubicBezTo>
                  <a:cubicBezTo>
                    <a:pt x="5406" y="11454"/>
                    <a:pt x="4810" y="11680"/>
                    <a:pt x="4251" y="11990"/>
                  </a:cubicBezTo>
                  <a:cubicBezTo>
                    <a:pt x="3870" y="12216"/>
                    <a:pt x="3489" y="12454"/>
                    <a:pt x="3179" y="12823"/>
                  </a:cubicBezTo>
                  <a:cubicBezTo>
                    <a:pt x="3239" y="12895"/>
                    <a:pt x="3298" y="12978"/>
                    <a:pt x="3346" y="13037"/>
                  </a:cubicBezTo>
                  <a:cubicBezTo>
                    <a:pt x="3512" y="12930"/>
                    <a:pt x="3643" y="12787"/>
                    <a:pt x="3810" y="12752"/>
                  </a:cubicBezTo>
                  <a:cubicBezTo>
                    <a:pt x="4048" y="12680"/>
                    <a:pt x="4251" y="12549"/>
                    <a:pt x="4477" y="12454"/>
                  </a:cubicBezTo>
                  <a:cubicBezTo>
                    <a:pt x="5048" y="12156"/>
                    <a:pt x="5656" y="11990"/>
                    <a:pt x="6275" y="11906"/>
                  </a:cubicBezTo>
                  <a:cubicBezTo>
                    <a:pt x="6394" y="11883"/>
                    <a:pt x="6513" y="11871"/>
                    <a:pt x="6608" y="11823"/>
                  </a:cubicBezTo>
                  <a:cubicBezTo>
                    <a:pt x="6775" y="11728"/>
                    <a:pt x="6965" y="11704"/>
                    <a:pt x="7144" y="11656"/>
                  </a:cubicBezTo>
                  <a:cubicBezTo>
                    <a:pt x="7501" y="11609"/>
                    <a:pt x="7858" y="11549"/>
                    <a:pt x="8299" y="11454"/>
                  </a:cubicBezTo>
                  <a:close/>
                  <a:moveTo>
                    <a:pt x="15383" y="9978"/>
                  </a:moveTo>
                  <a:cubicBezTo>
                    <a:pt x="14931" y="9858"/>
                    <a:pt x="14478" y="9727"/>
                    <a:pt x="14002" y="9835"/>
                  </a:cubicBezTo>
                  <a:cubicBezTo>
                    <a:pt x="13811" y="9882"/>
                    <a:pt x="13597" y="9894"/>
                    <a:pt x="13407" y="9918"/>
                  </a:cubicBezTo>
                  <a:cubicBezTo>
                    <a:pt x="12728" y="10001"/>
                    <a:pt x="12037" y="10120"/>
                    <a:pt x="11418" y="10442"/>
                  </a:cubicBezTo>
                  <a:cubicBezTo>
                    <a:pt x="11383" y="10454"/>
                    <a:pt x="11359" y="10478"/>
                    <a:pt x="11335" y="10478"/>
                  </a:cubicBezTo>
                  <a:cubicBezTo>
                    <a:pt x="10966" y="10573"/>
                    <a:pt x="10644" y="10799"/>
                    <a:pt x="10311" y="11013"/>
                  </a:cubicBezTo>
                  <a:cubicBezTo>
                    <a:pt x="10132" y="11132"/>
                    <a:pt x="10001" y="11287"/>
                    <a:pt x="9942" y="11502"/>
                  </a:cubicBezTo>
                  <a:cubicBezTo>
                    <a:pt x="10085" y="11573"/>
                    <a:pt x="10192" y="11502"/>
                    <a:pt x="10287" y="11430"/>
                  </a:cubicBezTo>
                  <a:cubicBezTo>
                    <a:pt x="10561" y="11216"/>
                    <a:pt x="10882" y="11097"/>
                    <a:pt x="11204" y="10978"/>
                  </a:cubicBezTo>
                  <a:lnTo>
                    <a:pt x="11656" y="10847"/>
                  </a:lnTo>
                  <a:cubicBezTo>
                    <a:pt x="11728" y="10811"/>
                    <a:pt x="11835" y="10811"/>
                    <a:pt x="11894" y="10775"/>
                  </a:cubicBezTo>
                  <a:cubicBezTo>
                    <a:pt x="12049" y="10620"/>
                    <a:pt x="12252" y="10609"/>
                    <a:pt x="12454" y="10573"/>
                  </a:cubicBezTo>
                  <a:cubicBezTo>
                    <a:pt x="12680" y="10549"/>
                    <a:pt x="12918" y="10513"/>
                    <a:pt x="13145" y="10478"/>
                  </a:cubicBezTo>
                  <a:cubicBezTo>
                    <a:pt x="13240" y="10454"/>
                    <a:pt x="13347" y="10454"/>
                    <a:pt x="13418" y="10394"/>
                  </a:cubicBezTo>
                  <a:cubicBezTo>
                    <a:pt x="13621" y="10251"/>
                    <a:pt x="13859" y="10239"/>
                    <a:pt x="14073" y="10204"/>
                  </a:cubicBezTo>
                  <a:cubicBezTo>
                    <a:pt x="14526" y="10132"/>
                    <a:pt x="14954" y="10061"/>
                    <a:pt x="15383" y="99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786;p50">
              <a:extLst>
                <a:ext uri="{FF2B5EF4-FFF2-40B4-BE49-F238E27FC236}">
                  <a16:creationId xmlns:a16="http://schemas.microsoft.com/office/drawing/2014/main" id="{A1EC9998-8DB9-41D5-8493-C2B1872829DE}"/>
                </a:ext>
              </a:extLst>
            </p:cNvPr>
            <p:cNvSpPr/>
            <p:nvPr/>
          </p:nvSpPr>
          <p:spPr>
            <a:xfrm>
              <a:off x="1404625" y="1833700"/>
              <a:ext cx="89925" cy="110150"/>
            </a:xfrm>
            <a:custGeom>
              <a:avLst/>
              <a:gdLst/>
              <a:ahLst/>
              <a:cxnLst/>
              <a:rect l="l" t="t" r="r" b="b"/>
              <a:pathLst>
                <a:path w="3597" h="4406" extrusionOk="0">
                  <a:moveTo>
                    <a:pt x="1679" y="1834"/>
                  </a:moveTo>
                  <a:cubicBezTo>
                    <a:pt x="1846" y="1488"/>
                    <a:pt x="2025" y="1167"/>
                    <a:pt x="2037" y="762"/>
                  </a:cubicBezTo>
                  <a:cubicBezTo>
                    <a:pt x="1906" y="762"/>
                    <a:pt x="1798" y="774"/>
                    <a:pt x="1679" y="774"/>
                  </a:cubicBezTo>
                  <a:cubicBezTo>
                    <a:pt x="1310" y="822"/>
                    <a:pt x="941" y="869"/>
                    <a:pt x="560" y="893"/>
                  </a:cubicBezTo>
                  <a:cubicBezTo>
                    <a:pt x="441" y="917"/>
                    <a:pt x="346" y="917"/>
                    <a:pt x="227" y="893"/>
                  </a:cubicBezTo>
                  <a:cubicBezTo>
                    <a:pt x="108" y="881"/>
                    <a:pt x="13" y="774"/>
                    <a:pt x="1" y="655"/>
                  </a:cubicBezTo>
                  <a:cubicBezTo>
                    <a:pt x="1" y="560"/>
                    <a:pt x="48" y="452"/>
                    <a:pt x="143" y="417"/>
                  </a:cubicBezTo>
                  <a:cubicBezTo>
                    <a:pt x="274" y="381"/>
                    <a:pt x="417" y="322"/>
                    <a:pt x="560" y="298"/>
                  </a:cubicBezTo>
                  <a:cubicBezTo>
                    <a:pt x="1072" y="214"/>
                    <a:pt x="1596" y="119"/>
                    <a:pt x="2096" y="60"/>
                  </a:cubicBezTo>
                  <a:cubicBezTo>
                    <a:pt x="2572" y="0"/>
                    <a:pt x="2906" y="357"/>
                    <a:pt x="2787" y="833"/>
                  </a:cubicBezTo>
                  <a:cubicBezTo>
                    <a:pt x="2703" y="1119"/>
                    <a:pt x="2608" y="1381"/>
                    <a:pt x="2501" y="1655"/>
                  </a:cubicBezTo>
                  <a:lnTo>
                    <a:pt x="2322" y="2096"/>
                  </a:lnTo>
                  <a:cubicBezTo>
                    <a:pt x="2394" y="2179"/>
                    <a:pt x="2465" y="2227"/>
                    <a:pt x="2513" y="2274"/>
                  </a:cubicBezTo>
                  <a:cubicBezTo>
                    <a:pt x="2644" y="2441"/>
                    <a:pt x="2584" y="2667"/>
                    <a:pt x="2394" y="2727"/>
                  </a:cubicBezTo>
                  <a:cubicBezTo>
                    <a:pt x="2287" y="2750"/>
                    <a:pt x="2168" y="2774"/>
                    <a:pt x="2048" y="2798"/>
                  </a:cubicBezTo>
                  <a:cubicBezTo>
                    <a:pt x="1977" y="3012"/>
                    <a:pt x="1810" y="3203"/>
                    <a:pt x="1906" y="3441"/>
                  </a:cubicBezTo>
                  <a:cubicBezTo>
                    <a:pt x="2037" y="3500"/>
                    <a:pt x="2144" y="3453"/>
                    <a:pt x="2227" y="3393"/>
                  </a:cubicBezTo>
                  <a:cubicBezTo>
                    <a:pt x="2549" y="3215"/>
                    <a:pt x="2906" y="3215"/>
                    <a:pt x="3239" y="3203"/>
                  </a:cubicBezTo>
                  <a:cubicBezTo>
                    <a:pt x="3418" y="3191"/>
                    <a:pt x="3572" y="3322"/>
                    <a:pt x="3584" y="3465"/>
                  </a:cubicBezTo>
                  <a:cubicBezTo>
                    <a:pt x="3596" y="3620"/>
                    <a:pt x="3513" y="3762"/>
                    <a:pt x="3334" y="3822"/>
                  </a:cubicBezTo>
                  <a:cubicBezTo>
                    <a:pt x="3275" y="3846"/>
                    <a:pt x="3227" y="3858"/>
                    <a:pt x="3168" y="3870"/>
                  </a:cubicBezTo>
                  <a:cubicBezTo>
                    <a:pt x="2727" y="3917"/>
                    <a:pt x="2322" y="4120"/>
                    <a:pt x="1906" y="4286"/>
                  </a:cubicBezTo>
                  <a:cubicBezTo>
                    <a:pt x="1727" y="4358"/>
                    <a:pt x="1513" y="4393"/>
                    <a:pt x="1310" y="4393"/>
                  </a:cubicBezTo>
                  <a:cubicBezTo>
                    <a:pt x="1060" y="4405"/>
                    <a:pt x="894" y="4215"/>
                    <a:pt x="953" y="3977"/>
                  </a:cubicBezTo>
                  <a:cubicBezTo>
                    <a:pt x="1001" y="3762"/>
                    <a:pt x="977" y="3548"/>
                    <a:pt x="1156" y="3381"/>
                  </a:cubicBezTo>
                  <a:cubicBezTo>
                    <a:pt x="1179" y="3370"/>
                    <a:pt x="1191" y="3322"/>
                    <a:pt x="1191" y="3310"/>
                  </a:cubicBezTo>
                  <a:cubicBezTo>
                    <a:pt x="1156" y="3084"/>
                    <a:pt x="1298" y="2893"/>
                    <a:pt x="1370" y="2691"/>
                  </a:cubicBezTo>
                  <a:cubicBezTo>
                    <a:pt x="1394" y="2631"/>
                    <a:pt x="1394" y="2560"/>
                    <a:pt x="1429" y="2477"/>
                  </a:cubicBezTo>
                  <a:cubicBezTo>
                    <a:pt x="1298" y="2417"/>
                    <a:pt x="1191" y="2369"/>
                    <a:pt x="1072" y="2310"/>
                  </a:cubicBezTo>
                  <a:cubicBezTo>
                    <a:pt x="1001" y="2274"/>
                    <a:pt x="905" y="2250"/>
                    <a:pt x="834" y="2203"/>
                  </a:cubicBezTo>
                  <a:cubicBezTo>
                    <a:pt x="727" y="2143"/>
                    <a:pt x="715" y="2000"/>
                    <a:pt x="786" y="1905"/>
                  </a:cubicBezTo>
                  <a:cubicBezTo>
                    <a:pt x="894" y="1774"/>
                    <a:pt x="1036" y="1715"/>
                    <a:pt x="1203" y="1762"/>
                  </a:cubicBezTo>
                  <a:cubicBezTo>
                    <a:pt x="1370" y="1762"/>
                    <a:pt x="1513" y="1786"/>
                    <a:pt x="1679" y="18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787;p50">
              <a:extLst>
                <a:ext uri="{FF2B5EF4-FFF2-40B4-BE49-F238E27FC236}">
                  <a16:creationId xmlns:a16="http://schemas.microsoft.com/office/drawing/2014/main" id="{9FA255E8-F37A-4BEF-AFE8-607659CFE9CF}"/>
                </a:ext>
              </a:extLst>
            </p:cNvPr>
            <p:cNvSpPr/>
            <p:nvPr/>
          </p:nvSpPr>
          <p:spPr>
            <a:xfrm>
              <a:off x="1254025" y="1863150"/>
              <a:ext cx="75025" cy="122375"/>
            </a:xfrm>
            <a:custGeom>
              <a:avLst/>
              <a:gdLst/>
              <a:ahLst/>
              <a:cxnLst/>
              <a:rect l="l" t="t" r="r" b="b"/>
              <a:pathLst>
                <a:path w="3001" h="4895" extrusionOk="0">
                  <a:moveTo>
                    <a:pt x="1786" y="2977"/>
                  </a:moveTo>
                  <a:cubicBezTo>
                    <a:pt x="1584" y="3037"/>
                    <a:pt x="1405" y="3096"/>
                    <a:pt x="1226" y="3144"/>
                  </a:cubicBezTo>
                  <a:cubicBezTo>
                    <a:pt x="1072" y="3192"/>
                    <a:pt x="893" y="3192"/>
                    <a:pt x="691" y="3215"/>
                  </a:cubicBezTo>
                  <a:cubicBezTo>
                    <a:pt x="679" y="3513"/>
                    <a:pt x="595" y="3799"/>
                    <a:pt x="631" y="4097"/>
                  </a:cubicBezTo>
                  <a:cubicBezTo>
                    <a:pt x="667" y="4323"/>
                    <a:pt x="679" y="4561"/>
                    <a:pt x="572" y="4775"/>
                  </a:cubicBezTo>
                  <a:cubicBezTo>
                    <a:pt x="536" y="4882"/>
                    <a:pt x="393" y="4894"/>
                    <a:pt x="333" y="4811"/>
                  </a:cubicBezTo>
                  <a:cubicBezTo>
                    <a:pt x="274" y="4739"/>
                    <a:pt x="214" y="4644"/>
                    <a:pt x="191" y="4561"/>
                  </a:cubicBezTo>
                  <a:cubicBezTo>
                    <a:pt x="83" y="4239"/>
                    <a:pt x="0" y="3930"/>
                    <a:pt x="71" y="3585"/>
                  </a:cubicBezTo>
                  <a:cubicBezTo>
                    <a:pt x="83" y="3501"/>
                    <a:pt x="83" y="3394"/>
                    <a:pt x="83" y="3287"/>
                  </a:cubicBezTo>
                  <a:lnTo>
                    <a:pt x="83" y="2775"/>
                  </a:lnTo>
                  <a:cubicBezTo>
                    <a:pt x="83" y="2668"/>
                    <a:pt x="95" y="2561"/>
                    <a:pt x="83" y="2477"/>
                  </a:cubicBezTo>
                  <a:cubicBezTo>
                    <a:pt x="12" y="1918"/>
                    <a:pt x="71" y="1382"/>
                    <a:pt x="95" y="834"/>
                  </a:cubicBezTo>
                  <a:cubicBezTo>
                    <a:pt x="119" y="596"/>
                    <a:pt x="191" y="394"/>
                    <a:pt x="333" y="191"/>
                  </a:cubicBezTo>
                  <a:cubicBezTo>
                    <a:pt x="488" y="1"/>
                    <a:pt x="691" y="1"/>
                    <a:pt x="857" y="167"/>
                  </a:cubicBezTo>
                  <a:cubicBezTo>
                    <a:pt x="929" y="239"/>
                    <a:pt x="976" y="334"/>
                    <a:pt x="1036" y="406"/>
                  </a:cubicBezTo>
                  <a:cubicBezTo>
                    <a:pt x="1453" y="989"/>
                    <a:pt x="1869" y="1584"/>
                    <a:pt x="2179" y="2239"/>
                  </a:cubicBezTo>
                  <a:cubicBezTo>
                    <a:pt x="2417" y="2727"/>
                    <a:pt x="2655" y="3215"/>
                    <a:pt x="2941" y="3680"/>
                  </a:cubicBezTo>
                  <a:cubicBezTo>
                    <a:pt x="3000" y="3763"/>
                    <a:pt x="3000" y="3906"/>
                    <a:pt x="3000" y="4001"/>
                  </a:cubicBezTo>
                  <a:cubicBezTo>
                    <a:pt x="3000" y="4168"/>
                    <a:pt x="2893" y="4287"/>
                    <a:pt x="2762" y="4335"/>
                  </a:cubicBezTo>
                  <a:cubicBezTo>
                    <a:pt x="2643" y="4358"/>
                    <a:pt x="2512" y="4299"/>
                    <a:pt x="2441" y="4180"/>
                  </a:cubicBezTo>
                  <a:cubicBezTo>
                    <a:pt x="2346" y="4025"/>
                    <a:pt x="2262" y="3858"/>
                    <a:pt x="2179" y="3692"/>
                  </a:cubicBezTo>
                  <a:cubicBezTo>
                    <a:pt x="2084" y="3430"/>
                    <a:pt x="1941" y="3192"/>
                    <a:pt x="1786" y="2977"/>
                  </a:cubicBezTo>
                  <a:close/>
                  <a:moveTo>
                    <a:pt x="738" y="2620"/>
                  </a:moveTo>
                  <a:cubicBezTo>
                    <a:pt x="1036" y="2608"/>
                    <a:pt x="1286" y="2549"/>
                    <a:pt x="1500" y="2322"/>
                  </a:cubicBezTo>
                  <a:cubicBezTo>
                    <a:pt x="1250" y="1906"/>
                    <a:pt x="1084" y="1465"/>
                    <a:pt x="714" y="1108"/>
                  </a:cubicBezTo>
                  <a:cubicBezTo>
                    <a:pt x="607" y="1584"/>
                    <a:pt x="619" y="2144"/>
                    <a:pt x="738" y="26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5" name="Google Shape;1519;p74">
            <a:extLst>
              <a:ext uri="{FF2B5EF4-FFF2-40B4-BE49-F238E27FC236}">
                <a16:creationId xmlns:a16="http://schemas.microsoft.com/office/drawing/2014/main" id="{2FCDDCD1-F433-4F5A-9185-3A910C673764}"/>
              </a:ext>
            </a:extLst>
          </p:cNvPr>
          <p:cNvGrpSpPr/>
          <p:nvPr/>
        </p:nvGrpSpPr>
        <p:grpSpPr>
          <a:xfrm>
            <a:off x="11104698" y="83284"/>
            <a:ext cx="837350" cy="841055"/>
            <a:chOff x="7155632" y="2206300"/>
            <a:chExt cx="487741" cy="487741"/>
          </a:xfrm>
        </p:grpSpPr>
        <p:sp>
          <p:nvSpPr>
            <p:cNvPr id="16" name="Google Shape;1520;p74">
              <a:extLst>
                <a:ext uri="{FF2B5EF4-FFF2-40B4-BE49-F238E27FC236}">
                  <a16:creationId xmlns:a16="http://schemas.microsoft.com/office/drawing/2014/main" id="{DCBF8086-C7DC-417D-B19F-0F9017A958BF}"/>
                </a:ext>
              </a:extLst>
            </p:cNvPr>
            <p:cNvSpPr/>
            <p:nvPr/>
          </p:nvSpPr>
          <p:spPr>
            <a:xfrm>
              <a:off x="7155632" y="2206300"/>
              <a:ext cx="487741" cy="487741"/>
            </a:xfrm>
            <a:custGeom>
              <a:avLst/>
              <a:gdLst/>
              <a:ahLst/>
              <a:cxnLst/>
              <a:rect l="l" t="t" r="r" b="b"/>
              <a:pathLst>
                <a:path w="47804" h="47804" extrusionOk="0">
                  <a:moveTo>
                    <a:pt x="23908" y="0"/>
                  </a:moveTo>
                  <a:cubicBezTo>
                    <a:pt x="22372" y="0"/>
                    <a:pt x="21050" y="1917"/>
                    <a:pt x="19586" y="2203"/>
                  </a:cubicBezTo>
                  <a:cubicBezTo>
                    <a:pt x="19422" y="2235"/>
                    <a:pt x="19253" y="2249"/>
                    <a:pt x="19080" y="2249"/>
                  </a:cubicBezTo>
                  <a:cubicBezTo>
                    <a:pt x="17963" y="2249"/>
                    <a:pt x="16678" y="1664"/>
                    <a:pt x="15580" y="1664"/>
                  </a:cubicBezTo>
                  <a:cubicBezTo>
                    <a:pt x="15289" y="1664"/>
                    <a:pt x="15010" y="1705"/>
                    <a:pt x="14752" y="1810"/>
                  </a:cubicBezTo>
                  <a:cubicBezTo>
                    <a:pt x="13347" y="2393"/>
                    <a:pt x="12859" y="4667"/>
                    <a:pt x="11609" y="5501"/>
                  </a:cubicBezTo>
                  <a:cubicBezTo>
                    <a:pt x="10359" y="6334"/>
                    <a:pt x="8049" y="5929"/>
                    <a:pt x="7001" y="6989"/>
                  </a:cubicBezTo>
                  <a:cubicBezTo>
                    <a:pt x="5941" y="8049"/>
                    <a:pt x="6346" y="10358"/>
                    <a:pt x="5513" y="11609"/>
                  </a:cubicBezTo>
                  <a:cubicBezTo>
                    <a:pt x="4667" y="12859"/>
                    <a:pt x="2393" y="13347"/>
                    <a:pt x="1810" y="14740"/>
                  </a:cubicBezTo>
                  <a:cubicBezTo>
                    <a:pt x="1238" y="16133"/>
                    <a:pt x="2500" y="18074"/>
                    <a:pt x="2203" y="19586"/>
                  </a:cubicBezTo>
                  <a:cubicBezTo>
                    <a:pt x="1917" y="21026"/>
                    <a:pt x="0" y="22360"/>
                    <a:pt x="0" y="23896"/>
                  </a:cubicBezTo>
                  <a:cubicBezTo>
                    <a:pt x="0" y="25432"/>
                    <a:pt x="1917" y="26753"/>
                    <a:pt x="2203" y="28218"/>
                  </a:cubicBezTo>
                  <a:cubicBezTo>
                    <a:pt x="2500" y="29718"/>
                    <a:pt x="1250" y="31671"/>
                    <a:pt x="1810" y="33052"/>
                  </a:cubicBezTo>
                  <a:cubicBezTo>
                    <a:pt x="2393" y="34445"/>
                    <a:pt x="4679" y="34945"/>
                    <a:pt x="5513" y="36195"/>
                  </a:cubicBezTo>
                  <a:cubicBezTo>
                    <a:pt x="6346" y="37445"/>
                    <a:pt x="5941" y="39743"/>
                    <a:pt x="7001" y="40803"/>
                  </a:cubicBezTo>
                  <a:cubicBezTo>
                    <a:pt x="8049" y="41862"/>
                    <a:pt x="10359" y="41457"/>
                    <a:pt x="11609" y="42291"/>
                  </a:cubicBezTo>
                  <a:cubicBezTo>
                    <a:pt x="12859" y="43124"/>
                    <a:pt x="13347" y="45398"/>
                    <a:pt x="14752" y="45982"/>
                  </a:cubicBezTo>
                  <a:cubicBezTo>
                    <a:pt x="15017" y="46094"/>
                    <a:pt x="15304" y="46138"/>
                    <a:pt x="15604" y="46138"/>
                  </a:cubicBezTo>
                  <a:cubicBezTo>
                    <a:pt x="16698" y="46138"/>
                    <a:pt x="17975" y="45555"/>
                    <a:pt x="19084" y="45555"/>
                  </a:cubicBezTo>
                  <a:cubicBezTo>
                    <a:pt x="19256" y="45555"/>
                    <a:pt x="19424" y="45569"/>
                    <a:pt x="19586" y="45601"/>
                  </a:cubicBezTo>
                  <a:cubicBezTo>
                    <a:pt x="21027" y="45875"/>
                    <a:pt x="22372" y="47803"/>
                    <a:pt x="23908" y="47803"/>
                  </a:cubicBezTo>
                  <a:cubicBezTo>
                    <a:pt x="25432" y="47803"/>
                    <a:pt x="26754" y="45875"/>
                    <a:pt x="28218" y="45601"/>
                  </a:cubicBezTo>
                  <a:cubicBezTo>
                    <a:pt x="28382" y="45568"/>
                    <a:pt x="28551" y="45554"/>
                    <a:pt x="28724" y="45554"/>
                  </a:cubicBezTo>
                  <a:cubicBezTo>
                    <a:pt x="29835" y="45554"/>
                    <a:pt x="31114" y="46133"/>
                    <a:pt x="32208" y="46133"/>
                  </a:cubicBezTo>
                  <a:cubicBezTo>
                    <a:pt x="32505" y="46133"/>
                    <a:pt x="32789" y="46091"/>
                    <a:pt x="33052" y="45982"/>
                  </a:cubicBezTo>
                  <a:cubicBezTo>
                    <a:pt x="34457" y="45398"/>
                    <a:pt x="34945" y="43124"/>
                    <a:pt x="36195" y="42291"/>
                  </a:cubicBezTo>
                  <a:cubicBezTo>
                    <a:pt x="37445" y="41457"/>
                    <a:pt x="39755" y="41862"/>
                    <a:pt x="40815" y="40803"/>
                  </a:cubicBezTo>
                  <a:cubicBezTo>
                    <a:pt x="41863" y="39743"/>
                    <a:pt x="41470" y="37445"/>
                    <a:pt x="42303" y="36195"/>
                  </a:cubicBezTo>
                  <a:cubicBezTo>
                    <a:pt x="43137" y="34945"/>
                    <a:pt x="45411" y="34445"/>
                    <a:pt x="45994" y="33052"/>
                  </a:cubicBezTo>
                  <a:cubicBezTo>
                    <a:pt x="46566" y="31671"/>
                    <a:pt x="45303" y="29718"/>
                    <a:pt x="45601" y="28218"/>
                  </a:cubicBezTo>
                  <a:cubicBezTo>
                    <a:pt x="45887" y="26765"/>
                    <a:pt x="47804" y="25432"/>
                    <a:pt x="47804" y="23896"/>
                  </a:cubicBezTo>
                  <a:cubicBezTo>
                    <a:pt x="47804" y="22360"/>
                    <a:pt x="45887" y="21038"/>
                    <a:pt x="45601" y="19586"/>
                  </a:cubicBezTo>
                  <a:cubicBezTo>
                    <a:pt x="45303" y="18074"/>
                    <a:pt x="46554" y="16133"/>
                    <a:pt x="45994" y="14740"/>
                  </a:cubicBezTo>
                  <a:cubicBezTo>
                    <a:pt x="45411" y="13347"/>
                    <a:pt x="43137" y="12859"/>
                    <a:pt x="42303" y="11609"/>
                  </a:cubicBezTo>
                  <a:cubicBezTo>
                    <a:pt x="41470" y="10358"/>
                    <a:pt x="41863" y="8049"/>
                    <a:pt x="40815" y="6989"/>
                  </a:cubicBezTo>
                  <a:cubicBezTo>
                    <a:pt x="39755" y="5929"/>
                    <a:pt x="37445" y="6334"/>
                    <a:pt x="36195" y="5501"/>
                  </a:cubicBezTo>
                  <a:cubicBezTo>
                    <a:pt x="34945" y="4667"/>
                    <a:pt x="34457" y="2393"/>
                    <a:pt x="33052" y="1810"/>
                  </a:cubicBezTo>
                  <a:cubicBezTo>
                    <a:pt x="32789" y="1699"/>
                    <a:pt x="32505" y="1655"/>
                    <a:pt x="32207" y="1655"/>
                  </a:cubicBezTo>
                  <a:cubicBezTo>
                    <a:pt x="31110" y="1655"/>
                    <a:pt x="29828" y="2248"/>
                    <a:pt x="28715" y="2248"/>
                  </a:cubicBezTo>
                  <a:cubicBezTo>
                    <a:pt x="28545" y="2248"/>
                    <a:pt x="28379" y="2235"/>
                    <a:pt x="28218" y="2203"/>
                  </a:cubicBezTo>
                  <a:cubicBezTo>
                    <a:pt x="26777" y="1917"/>
                    <a:pt x="25432" y="0"/>
                    <a:pt x="239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" name="Google Shape;1521;p74">
              <a:extLst>
                <a:ext uri="{FF2B5EF4-FFF2-40B4-BE49-F238E27FC236}">
                  <a16:creationId xmlns:a16="http://schemas.microsoft.com/office/drawing/2014/main" id="{09BFC1C3-190E-411A-B51E-4A525D7FB5E5}"/>
                </a:ext>
              </a:extLst>
            </p:cNvPr>
            <p:cNvGrpSpPr/>
            <p:nvPr/>
          </p:nvGrpSpPr>
          <p:grpSpPr>
            <a:xfrm>
              <a:off x="7258316" y="2331377"/>
              <a:ext cx="282355" cy="237609"/>
              <a:chOff x="6075750" y="3009125"/>
              <a:chExt cx="550400" cy="463175"/>
            </a:xfrm>
          </p:grpSpPr>
          <p:sp>
            <p:nvSpPr>
              <p:cNvPr id="18" name="Google Shape;1522;p74">
                <a:extLst>
                  <a:ext uri="{FF2B5EF4-FFF2-40B4-BE49-F238E27FC236}">
                    <a16:creationId xmlns:a16="http://schemas.microsoft.com/office/drawing/2014/main" id="{EBDFA53A-2471-4C93-A0E9-A11E3F2D638D}"/>
                  </a:ext>
                </a:extLst>
              </p:cNvPr>
              <p:cNvSpPr/>
              <p:nvPr/>
            </p:nvSpPr>
            <p:spPr>
              <a:xfrm>
                <a:off x="6076650" y="3020750"/>
                <a:ext cx="538175" cy="433700"/>
              </a:xfrm>
              <a:custGeom>
                <a:avLst/>
                <a:gdLst/>
                <a:ahLst/>
                <a:cxnLst/>
                <a:rect l="l" t="t" r="r" b="b"/>
                <a:pathLst>
                  <a:path w="21527" h="17348" extrusionOk="0">
                    <a:moveTo>
                      <a:pt x="7572" y="17347"/>
                    </a:moveTo>
                    <a:cubicBezTo>
                      <a:pt x="7858" y="16657"/>
                      <a:pt x="8108" y="16097"/>
                      <a:pt x="8311" y="15538"/>
                    </a:cubicBezTo>
                    <a:cubicBezTo>
                      <a:pt x="8430" y="15204"/>
                      <a:pt x="8465" y="14847"/>
                      <a:pt x="8513" y="14514"/>
                    </a:cubicBezTo>
                    <a:cubicBezTo>
                      <a:pt x="8573" y="14014"/>
                      <a:pt x="8489" y="13883"/>
                      <a:pt x="7989" y="13752"/>
                    </a:cubicBezTo>
                    <a:cubicBezTo>
                      <a:pt x="7358" y="13573"/>
                      <a:pt x="6703" y="13418"/>
                      <a:pt x="6072" y="13228"/>
                    </a:cubicBezTo>
                    <a:cubicBezTo>
                      <a:pt x="5167" y="12942"/>
                      <a:pt x="4239" y="12680"/>
                      <a:pt x="3370" y="12299"/>
                    </a:cubicBezTo>
                    <a:cubicBezTo>
                      <a:pt x="2036" y="11752"/>
                      <a:pt x="1048" y="10775"/>
                      <a:pt x="714" y="9358"/>
                    </a:cubicBezTo>
                    <a:cubicBezTo>
                      <a:pt x="0" y="6287"/>
                      <a:pt x="988" y="3334"/>
                      <a:pt x="3727" y="1441"/>
                    </a:cubicBezTo>
                    <a:cubicBezTo>
                      <a:pt x="4703" y="774"/>
                      <a:pt x="5775" y="393"/>
                      <a:pt x="6977" y="274"/>
                    </a:cubicBezTo>
                    <a:cubicBezTo>
                      <a:pt x="9632" y="0"/>
                      <a:pt x="12252" y="274"/>
                      <a:pt x="14871" y="619"/>
                    </a:cubicBezTo>
                    <a:cubicBezTo>
                      <a:pt x="16014" y="774"/>
                      <a:pt x="17133" y="1012"/>
                      <a:pt x="18252" y="1369"/>
                    </a:cubicBezTo>
                    <a:cubicBezTo>
                      <a:pt x="19514" y="1762"/>
                      <a:pt x="20396" y="2524"/>
                      <a:pt x="20812" y="3810"/>
                    </a:cubicBezTo>
                    <a:cubicBezTo>
                      <a:pt x="21527" y="5929"/>
                      <a:pt x="21467" y="8049"/>
                      <a:pt x="20610" y="10097"/>
                    </a:cubicBezTo>
                    <a:cubicBezTo>
                      <a:pt x="20217" y="11085"/>
                      <a:pt x="19562" y="11942"/>
                      <a:pt x="18574" y="12525"/>
                    </a:cubicBezTo>
                    <a:cubicBezTo>
                      <a:pt x="16645" y="13668"/>
                      <a:pt x="14585" y="14288"/>
                      <a:pt x="12323" y="14109"/>
                    </a:cubicBezTo>
                    <a:cubicBezTo>
                      <a:pt x="12037" y="14085"/>
                      <a:pt x="11835" y="14133"/>
                      <a:pt x="11668" y="14383"/>
                    </a:cubicBezTo>
                    <a:cubicBezTo>
                      <a:pt x="11490" y="14669"/>
                      <a:pt x="11359" y="14978"/>
                      <a:pt x="11132" y="15216"/>
                    </a:cubicBezTo>
                    <a:cubicBezTo>
                      <a:pt x="10359" y="16133"/>
                      <a:pt x="9394" y="16800"/>
                      <a:pt x="8287" y="17240"/>
                    </a:cubicBezTo>
                    <a:cubicBezTo>
                      <a:pt x="8108" y="17324"/>
                      <a:pt x="7906" y="17312"/>
                      <a:pt x="7572" y="17347"/>
                    </a:cubicBezTo>
                    <a:close/>
                    <a:moveTo>
                      <a:pt x="10299" y="3298"/>
                    </a:moveTo>
                    <a:cubicBezTo>
                      <a:pt x="10287" y="3465"/>
                      <a:pt x="10251" y="3655"/>
                      <a:pt x="10239" y="3858"/>
                    </a:cubicBezTo>
                    <a:cubicBezTo>
                      <a:pt x="10132" y="4751"/>
                      <a:pt x="10049" y="5644"/>
                      <a:pt x="9942" y="6537"/>
                    </a:cubicBezTo>
                    <a:cubicBezTo>
                      <a:pt x="9882" y="7049"/>
                      <a:pt x="9811" y="7572"/>
                      <a:pt x="9763" y="8096"/>
                    </a:cubicBezTo>
                    <a:cubicBezTo>
                      <a:pt x="9739" y="8382"/>
                      <a:pt x="9870" y="8537"/>
                      <a:pt x="10168" y="8561"/>
                    </a:cubicBezTo>
                    <a:cubicBezTo>
                      <a:pt x="10573" y="8573"/>
                      <a:pt x="10990" y="8596"/>
                      <a:pt x="11382" y="8561"/>
                    </a:cubicBezTo>
                    <a:cubicBezTo>
                      <a:pt x="11918" y="8501"/>
                      <a:pt x="12264" y="8156"/>
                      <a:pt x="12430" y="7644"/>
                    </a:cubicBezTo>
                    <a:cubicBezTo>
                      <a:pt x="12621" y="7037"/>
                      <a:pt x="12514" y="6775"/>
                      <a:pt x="12025" y="6370"/>
                    </a:cubicBezTo>
                    <a:cubicBezTo>
                      <a:pt x="11918" y="6298"/>
                      <a:pt x="11835" y="6203"/>
                      <a:pt x="11763" y="6156"/>
                    </a:cubicBezTo>
                    <a:cubicBezTo>
                      <a:pt x="12025" y="5775"/>
                      <a:pt x="12323" y="5465"/>
                      <a:pt x="12490" y="5084"/>
                    </a:cubicBezTo>
                    <a:cubicBezTo>
                      <a:pt x="12656" y="4679"/>
                      <a:pt x="12633" y="4239"/>
                      <a:pt x="12371" y="3858"/>
                    </a:cubicBezTo>
                    <a:cubicBezTo>
                      <a:pt x="11894" y="3227"/>
                      <a:pt x="10990" y="2977"/>
                      <a:pt x="10299" y="3298"/>
                    </a:cubicBezTo>
                    <a:close/>
                    <a:moveTo>
                      <a:pt x="7418" y="6560"/>
                    </a:moveTo>
                    <a:cubicBezTo>
                      <a:pt x="7787" y="7096"/>
                      <a:pt x="7549" y="7715"/>
                      <a:pt x="7870" y="8215"/>
                    </a:cubicBezTo>
                    <a:cubicBezTo>
                      <a:pt x="8204" y="7942"/>
                      <a:pt x="8204" y="7942"/>
                      <a:pt x="8156" y="7680"/>
                    </a:cubicBezTo>
                    <a:cubicBezTo>
                      <a:pt x="8096" y="7346"/>
                      <a:pt x="8049" y="7025"/>
                      <a:pt x="7977" y="6691"/>
                    </a:cubicBezTo>
                    <a:cubicBezTo>
                      <a:pt x="7811" y="5917"/>
                      <a:pt x="7668" y="5132"/>
                      <a:pt x="7477" y="4358"/>
                    </a:cubicBezTo>
                    <a:cubicBezTo>
                      <a:pt x="7406" y="4108"/>
                      <a:pt x="7275" y="3881"/>
                      <a:pt x="7180" y="3643"/>
                    </a:cubicBezTo>
                    <a:cubicBezTo>
                      <a:pt x="7132" y="3631"/>
                      <a:pt x="7072" y="3608"/>
                      <a:pt x="7025" y="3584"/>
                    </a:cubicBezTo>
                    <a:cubicBezTo>
                      <a:pt x="6977" y="3655"/>
                      <a:pt x="6941" y="3715"/>
                      <a:pt x="6906" y="3786"/>
                    </a:cubicBezTo>
                    <a:cubicBezTo>
                      <a:pt x="6287" y="5167"/>
                      <a:pt x="5656" y="6513"/>
                      <a:pt x="5036" y="7882"/>
                    </a:cubicBezTo>
                    <a:cubicBezTo>
                      <a:pt x="5001" y="7953"/>
                      <a:pt x="5072" y="8072"/>
                      <a:pt x="5096" y="8168"/>
                    </a:cubicBezTo>
                    <a:cubicBezTo>
                      <a:pt x="5298" y="8001"/>
                      <a:pt x="5394" y="7822"/>
                      <a:pt x="5477" y="7632"/>
                    </a:cubicBezTo>
                    <a:cubicBezTo>
                      <a:pt x="5608" y="7334"/>
                      <a:pt x="5727" y="7001"/>
                      <a:pt x="5882" y="6727"/>
                    </a:cubicBezTo>
                    <a:cubicBezTo>
                      <a:pt x="5941" y="6608"/>
                      <a:pt x="6108" y="6489"/>
                      <a:pt x="6239" y="6489"/>
                    </a:cubicBezTo>
                    <a:cubicBezTo>
                      <a:pt x="6644" y="6501"/>
                      <a:pt x="7061" y="6548"/>
                      <a:pt x="7418" y="6560"/>
                    </a:cubicBezTo>
                    <a:close/>
                    <a:moveTo>
                      <a:pt x="16562" y="8120"/>
                    </a:moveTo>
                    <a:cubicBezTo>
                      <a:pt x="16431" y="8144"/>
                      <a:pt x="16324" y="8144"/>
                      <a:pt x="16240" y="8168"/>
                    </a:cubicBezTo>
                    <a:cubicBezTo>
                      <a:pt x="15871" y="8299"/>
                      <a:pt x="15514" y="8251"/>
                      <a:pt x="15133" y="8168"/>
                    </a:cubicBezTo>
                    <a:cubicBezTo>
                      <a:pt x="14121" y="7930"/>
                      <a:pt x="13657" y="6941"/>
                      <a:pt x="14121" y="6025"/>
                    </a:cubicBezTo>
                    <a:cubicBezTo>
                      <a:pt x="14538" y="5179"/>
                      <a:pt x="15181" y="4632"/>
                      <a:pt x="16169" y="4548"/>
                    </a:cubicBezTo>
                    <a:cubicBezTo>
                      <a:pt x="16347" y="4536"/>
                      <a:pt x="16526" y="4536"/>
                      <a:pt x="16502" y="4251"/>
                    </a:cubicBezTo>
                    <a:cubicBezTo>
                      <a:pt x="16169" y="4048"/>
                      <a:pt x="15824" y="4179"/>
                      <a:pt x="15514" y="4298"/>
                    </a:cubicBezTo>
                    <a:cubicBezTo>
                      <a:pt x="14597" y="4608"/>
                      <a:pt x="13978" y="5263"/>
                      <a:pt x="13645" y="6144"/>
                    </a:cubicBezTo>
                    <a:cubicBezTo>
                      <a:pt x="13287" y="7060"/>
                      <a:pt x="13526" y="7870"/>
                      <a:pt x="14359" y="8406"/>
                    </a:cubicBezTo>
                    <a:cubicBezTo>
                      <a:pt x="14942" y="8775"/>
                      <a:pt x="15609" y="8834"/>
                      <a:pt x="16288" y="8715"/>
                    </a:cubicBezTo>
                    <a:cubicBezTo>
                      <a:pt x="16550" y="8644"/>
                      <a:pt x="16681" y="8477"/>
                      <a:pt x="16562" y="812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523;p74">
                <a:extLst>
                  <a:ext uri="{FF2B5EF4-FFF2-40B4-BE49-F238E27FC236}">
                    <a16:creationId xmlns:a16="http://schemas.microsoft.com/office/drawing/2014/main" id="{6CEED8DF-148F-4158-B34E-0F852A88CEFD}"/>
                  </a:ext>
                </a:extLst>
              </p:cNvPr>
              <p:cNvSpPr/>
              <p:nvPr/>
            </p:nvSpPr>
            <p:spPr>
              <a:xfrm>
                <a:off x="6337100" y="3105875"/>
                <a:ext cx="45850" cy="61625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2465" extrusionOk="0">
                    <a:moveTo>
                      <a:pt x="131" y="1167"/>
                    </a:moveTo>
                    <a:cubicBezTo>
                      <a:pt x="167" y="905"/>
                      <a:pt x="179" y="655"/>
                      <a:pt x="226" y="405"/>
                    </a:cubicBezTo>
                    <a:cubicBezTo>
                      <a:pt x="262" y="131"/>
                      <a:pt x="476" y="0"/>
                      <a:pt x="679" y="131"/>
                    </a:cubicBezTo>
                    <a:cubicBezTo>
                      <a:pt x="1000" y="310"/>
                      <a:pt x="1322" y="524"/>
                      <a:pt x="1548" y="786"/>
                    </a:cubicBezTo>
                    <a:cubicBezTo>
                      <a:pt x="1834" y="1131"/>
                      <a:pt x="1726" y="1655"/>
                      <a:pt x="1381" y="1953"/>
                    </a:cubicBezTo>
                    <a:cubicBezTo>
                      <a:pt x="1238" y="2072"/>
                      <a:pt x="1060" y="2167"/>
                      <a:pt x="881" y="2227"/>
                    </a:cubicBezTo>
                    <a:cubicBezTo>
                      <a:pt x="179" y="2465"/>
                      <a:pt x="0" y="2310"/>
                      <a:pt x="72" y="1560"/>
                    </a:cubicBezTo>
                    <a:cubicBezTo>
                      <a:pt x="95" y="1429"/>
                      <a:pt x="107" y="1298"/>
                      <a:pt x="131" y="116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524;p74">
                <a:extLst>
                  <a:ext uri="{FF2B5EF4-FFF2-40B4-BE49-F238E27FC236}">
                    <a16:creationId xmlns:a16="http://schemas.microsoft.com/office/drawing/2014/main" id="{0E00DFFD-27D2-43A8-87E4-EC57E1877F5B}"/>
                  </a:ext>
                </a:extLst>
              </p:cNvPr>
              <p:cNvSpPr/>
              <p:nvPr/>
            </p:nvSpPr>
            <p:spPr>
              <a:xfrm>
                <a:off x="6234100" y="3131775"/>
                <a:ext cx="27100" cy="42275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1691" extrusionOk="0">
                    <a:moveTo>
                      <a:pt x="1084" y="1584"/>
                    </a:moveTo>
                    <a:cubicBezTo>
                      <a:pt x="667" y="1679"/>
                      <a:pt x="322" y="1691"/>
                      <a:pt x="1" y="1476"/>
                    </a:cubicBezTo>
                    <a:cubicBezTo>
                      <a:pt x="60" y="929"/>
                      <a:pt x="358" y="512"/>
                      <a:pt x="703" y="0"/>
                    </a:cubicBezTo>
                    <a:cubicBezTo>
                      <a:pt x="965" y="524"/>
                      <a:pt x="1024" y="1036"/>
                      <a:pt x="1084" y="158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525;p74">
                <a:extLst>
                  <a:ext uri="{FF2B5EF4-FFF2-40B4-BE49-F238E27FC236}">
                    <a16:creationId xmlns:a16="http://schemas.microsoft.com/office/drawing/2014/main" id="{11E1BDD3-F7A1-42E5-ABD6-963982949350}"/>
                  </a:ext>
                </a:extLst>
              </p:cNvPr>
              <p:cNvSpPr/>
              <p:nvPr/>
            </p:nvSpPr>
            <p:spPr>
              <a:xfrm>
                <a:off x="6075750" y="3009125"/>
                <a:ext cx="550400" cy="463175"/>
              </a:xfrm>
              <a:custGeom>
                <a:avLst/>
                <a:gdLst/>
                <a:ahLst/>
                <a:cxnLst/>
                <a:rect l="l" t="t" r="r" b="b"/>
                <a:pathLst>
                  <a:path w="22016" h="18527" extrusionOk="0">
                    <a:moveTo>
                      <a:pt x="21515" y="4323"/>
                    </a:moveTo>
                    <a:cubicBezTo>
                      <a:pt x="21229" y="3394"/>
                      <a:pt x="20801" y="2382"/>
                      <a:pt x="19777" y="1846"/>
                    </a:cubicBezTo>
                    <a:cubicBezTo>
                      <a:pt x="19146" y="1525"/>
                      <a:pt x="18407" y="1168"/>
                      <a:pt x="17610" y="1001"/>
                    </a:cubicBezTo>
                    <a:cubicBezTo>
                      <a:pt x="16241" y="715"/>
                      <a:pt x="14443" y="370"/>
                      <a:pt x="12633" y="191"/>
                    </a:cubicBezTo>
                    <a:cubicBezTo>
                      <a:pt x="11657" y="108"/>
                      <a:pt x="10514" y="1"/>
                      <a:pt x="9359" y="1"/>
                    </a:cubicBezTo>
                    <a:cubicBezTo>
                      <a:pt x="8561" y="1"/>
                      <a:pt x="7847" y="48"/>
                      <a:pt x="7168" y="132"/>
                    </a:cubicBezTo>
                    <a:cubicBezTo>
                      <a:pt x="5811" y="310"/>
                      <a:pt x="4811" y="632"/>
                      <a:pt x="3906" y="1168"/>
                    </a:cubicBezTo>
                    <a:cubicBezTo>
                      <a:pt x="1810" y="2430"/>
                      <a:pt x="572" y="4216"/>
                      <a:pt x="119" y="6621"/>
                    </a:cubicBezTo>
                    <a:cubicBezTo>
                      <a:pt x="0" y="7311"/>
                      <a:pt x="60" y="7978"/>
                      <a:pt x="108" y="8633"/>
                    </a:cubicBezTo>
                    <a:cubicBezTo>
                      <a:pt x="143" y="8907"/>
                      <a:pt x="155" y="9180"/>
                      <a:pt x="167" y="9466"/>
                    </a:cubicBezTo>
                    <a:cubicBezTo>
                      <a:pt x="203" y="10252"/>
                      <a:pt x="608" y="10871"/>
                      <a:pt x="1001" y="11443"/>
                    </a:cubicBezTo>
                    <a:cubicBezTo>
                      <a:pt x="1143" y="11657"/>
                      <a:pt x="1286" y="11859"/>
                      <a:pt x="1405" y="12086"/>
                    </a:cubicBezTo>
                    <a:cubicBezTo>
                      <a:pt x="1441" y="12145"/>
                      <a:pt x="1489" y="12193"/>
                      <a:pt x="1536" y="12217"/>
                    </a:cubicBezTo>
                    <a:lnTo>
                      <a:pt x="1572" y="12252"/>
                    </a:lnTo>
                    <a:cubicBezTo>
                      <a:pt x="2489" y="12990"/>
                      <a:pt x="3608" y="13550"/>
                      <a:pt x="5084" y="13943"/>
                    </a:cubicBezTo>
                    <a:cubicBezTo>
                      <a:pt x="5918" y="14181"/>
                      <a:pt x="6775" y="14455"/>
                      <a:pt x="7644" y="14741"/>
                    </a:cubicBezTo>
                    <a:cubicBezTo>
                      <a:pt x="8061" y="14872"/>
                      <a:pt x="8061" y="14872"/>
                      <a:pt x="7966" y="15348"/>
                    </a:cubicBezTo>
                    <a:cubicBezTo>
                      <a:pt x="7787" y="16265"/>
                      <a:pt x="7335" y="17074"/>
                      <a:pt x="6918" y="17741"/>
                    </a:cubicBezTo>
                    <a:cubicBezTo>
                      <a:pt x="6823" y="17872"/>
                      <a:pt x="6763" y="18110"/>
                      <a:pt x="6823" y="18289"/>
                    </a:cubicBezTo>
                    <a:cubicBezTo>
                      <a:pt x="6882" y="18455"/>
                      <a:pt x="7156" y="18527"/>
                      <a:pt x="7287" y="18527"/>
                    </a:cubicBezTo>
                    <a:lnTo>
                      <a:pt x="7335" y="18527"/>
                    </a:lnTo>
                    <a:cubicBezTo>
                      <a:pt x="7406" y="18527"/>
                      <a:pt x="7478" y="18515"/>
                      <a:pt x="7549" y="18515"/>
                    </a:cubicBezTo>
                    <a:cubicBezTo>
                      <a:pt x="7870" y="18491"/>
                      <a:pt x="8192" y="18467"/>
                      <a:pt x="8478" y="18336"/>
                    </a:cubicBezTo>
                    <a:cubicBezTo>
                      <a:pt x="9692" y="17753"/>
                      <a:pt x="11061" y="16979"/>
                      <a:pt x="11930" y="15586"/>
                    </a:cubicBezTo>
                    <a:cubicBezTo>
                      <a:pt x="12073" y="15348"/>
                      <a:pt x="12240" y="15253"/>
                      <a:pt x="12514" y="15253"/>
                    </a:cubicBezTo>
                    <a:lnTo>
                      <a:pt x="12657" y="15253"/>
                    </a:lnTo>
                    <a:lnTo>
                      <a:pt x="13026" y="15253"/>
                    </a:lnTo>
                    <a:cubicBezTo>
                      <a:pt x="13419" y="15253"/>
                      <a:pt x="13859" y="15241"/>
                      <a:pt x="14300" y="15169"/>
                    </a:cubicBezTo>
                    <a:cubicBezTo>
                      <a:pt x="15550" y="14943"/>
                      <a:pt x="17003" y="14598"/>
                      <a:pt x="18324" y="13848"/>
                    </a:cubicBezTo>
                    <a:lnTo>
                      <a:pt x="18384" y="13812"/>
                    </a:lnTo>
                    <a:cubicBezTo>
                      <a:pt x="19015" y="13455"/>
                      <a:pt x="19658" y="13086"/>
                      <a:pt x="20134" y="12467"/>
                    </a:cubicBezTo>
                    <a:cubicBezTo>
                      <a:pt x="21158" y="11145"/>
                      <a:pt x="21717" y="9788"/>
                      <a:pt x="21801" y="8478"/>
                    </a:cubicBezTo>
                    <a:cubicBezTo>
                      <a:pt x="22015" y="6966"/>
                      <a:pt x="21920" y="5609"/>
                      <a:pt x="21515" y="4323"/>
                    </a:cubicBezTo>
                    <a:close/>
                    <a:moveTo>
                      <a:pt x="11573" y="14764"/>
                    </a:moveTo>
                    <a:cubicBezTo>
                      <a:pt x="11526" y="14860"/>
                      <a:pt x="11466" y="14931"/>
                      <a:pt x="11418" y="15014"/>
                    </a:cubicBezTo>
                    <a:cubicBezTo>
                      <a:pt x="11299" y="15229"/>
                      <a:pt x="11204" y="15419"/>
                      <a:pt x="11049" y="15586"/>
                    </a:cubicBezTo>
                    <a:cubicBezTo>
                      <a:pt x="10311" y="16443"/>
                      <a:pt x="9371" y="17122"/>
                      <a:pt x="8263" y="17562"/>
                    </a:cubicBezTo>
                    <a:cubicBezTo>
                      <a:pt x="8168" y="17610"/>
                      <a:pt x="8049" y="17610"/>
                      <a:pt x="7894" y="17622"/>
                    </a:cubicBezTo>
                    <a:lnTo>
                      <a:pt x="7835" y="17622"/>
                    </a:lnTo>
                    <a:cubicBezTo>
                      <a:pt x="7894" y="17491"/>
                      <a:pt x="7942" y="17372"/>
                      <a:pt x="8001" y="17229"/>
                    </a:cubicBezTo>
                    <a:cubicBezTo>
                      <a:pt x="8180" y="16789"/>
                      <a:pt x="8335" y="16419"/>
                      <a:pt x="8478" y="16015"/>
                    </a:cubicBezTo>
                    <a:cubicBezTo>
                      <a:pt x="8585" y="15717"/>
                      <a:pt x="8632" y="15407"/>
                      <a:pt x="8704" y="14955"/>
                    </a:cubicBezTo>
                    <a:cubicBezTo>
                      <a:pt x="8763" y="14395"/>
                      <a:pt x="8621" y="14193"/>
                      <a:pt x="8073" y="14038"/>
                    </a:cubicBezTo>
                    <a:lnTo>
                      <a:pt x="7227" y="13812"/>
                    </a:lnTo>
                    <a:cubicBezTo>
                      <a:pt x="6870" y="13717"/>
                      <a:pt x="6513" y="13633"/>
                      <a:pt x="6156" y="13514"/>
                    </a:cubicBezTo>
                    <a:lnTo>
                      <a:pt x="5715" y="13383"/>
                    </a:lnTo>
                    <a:cubicBezTo>
                      <a:pt x="4965" y="13145"/>
                      <a:pt x="4191" y="12907"/>
                      <a:pt x="3441" y="12586"/>
                    </a:cubicBezTo>
                    <a:cubicBezTo>
                      <a:pt x="2060" y="12014"/>
                      <a:pt x="1179" y="11026"/>
                      <a:pt x="870" y="9752"/>
                    </a:cubicBezTo>
                    <a:cubicBezTo>
                      <a:pt x="119" y="6609"/>
                      <a:pt x="1215" y="3775"/>
                      <a:pt x="3810" y="1989"/>
                    </a:cubicBezTo>
                    <a:cubicBezTo>
                      <a:pt x="4739" y="1358"/>
                      <a:pt x="5775" y="977"/>
                      <a:pt x="7013" y="846"/>
                    </a:cubicBezTo>
                    <a:cubicBezTo>
                      <a:pt x="7739" y="775"/>
                      <a:pt x="8490" y="727"/>
                      <a:pt x="9275" y="727"/>
                    </a:cubicBezTo>
                    <a:cubicBezTo>
                      <a:pt x="11180" y="727"/>
                      <a:pt x="13073" y="953"/>
                      <a:pt x="14859" y="1191"/>
                    </a:cubicBezTo>
                    <a:cubicBezTo>
                      <a:pt x="16062" y="1358"/>
                      <a:pt x="17145" y="1596"/>
                      <a:pt x="18205" y="1918"/>
                    </a:cubicBezTo>
                    <a:cubicBezTo>
                      <a:pt x="19503" y="2334"/>
                      <a:pt x="20277" y="3084"/>
                      <a:pt x="20682" y="4251"/>
                    </a:cubicBezTo>
                    <a:cubicBezTo>
                      <a:pt x="21372" y="6359"/>
                      <a:pt x="21313" y="8442"/>
                      <a:pt x="20503" y="10442"/>
                    </a:cubicBezTo>
                    <a:cubicBezTo>
                      <a:pt x="20086" y="11478"/>
                      <a:pt x="19408" y="12264"/>
                      <a:pt x="18515" y="12800"/>
                    </a:cubicBezTo>
                    <a:cubicBezTo>
                      <a:pt x="16705" y="13871"/>
                      <a:pt x="14931" y="14395"/>
                      <a:pt x="13097" y="14395"/>
                    </a:cubicBezTo>
                    <a:cubicBezTo>
                      <a:pt x="12847" y="14395"/>
                      <a:pt x="12597" y="14372"/>
                      <a:pt x="12347" y="14360"/>
                    </a:cubicBezTo>
                    <a:lnTo>
                      <a:pt x="12228" y="14360"/>
                    </a:lnTo>
                    <a:cubicBezTo>
                      <a:pt x="11930" y="14407"/>
                      <a:pt x="11716" y="14526"/>
                      <a:pt x="11573" y="1476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526;p74">
                <a:extLst>
                  <a:ext uri="{FF2B5EF4-FFF2-40B4-BE49-F238E27FC236}">
                    <a16:creationId xmlns:a16="http://schemas.microsoft.com/office/drawing/2014/main" id="{E485F617-97B2-4125-99EE-39C2D8DB0E0B}"/>
                  </a:ext>
                </a:extLst>
              </p:cNvPr>
              <p:cNvSpPr/>
              <p:nvPr/>
            </p:nvSpPr>
            <p:spPr>
              <a:xfrm>
                <a:off x="6315950" y="3095450"/>
                <a:ext cx="81000" cy="143200"/>
              </a:xfrm>
              <a:custGeom>
                <a:avLst/>
                <a:gdLst/>
                <a:ahLst/>
                <a:cxnLst/>
                <a:rect l="l" t="t" r="r" b="b"/>
                <a:pathLst>
                  <a:path w="3240" h="5728" extrusionOk="0">
                    <a:moveTo>
                      <a:pt x="2549" y="3263"/>
                    </a:moveTo>
                    <a:lnTo>
                      <a:pt x="2382" y="3132"/>
                    </a:lnTo>
                    <a:cubicBezTo>
                      <a:pt x="2442" y="3049"/>
                      <a:pt x="2501" y="2977"/>
                      <a:pt x="2549" y="2906"/>
                    </a:cubicBezTo>
                    <a:cubicBezTo>
                      <a:pt x="2739" y="2644"/>
                      <a:pt x="2918" y="2417"/>
                      <a:pt x="3037" y="2132"/>
                    </a:cubicBezTo>
                    <a:cubicBezTo>
                      <a:pt x="3239" y="1655"/>
                      <a:pt x="3180" y="1144"/>
                      <a:pt x="2882" y="751"/>
                    </a:cubicBezTo>
                    <a:cubicBezTo>
                      <a:pt x="2549" y="286"/>
                      <a:pt x="1965" y="1"/>
                      <a:pt x="1382" y="1"/>
                    </a:cubicBezTo>
                    <a:cubicBezTo>
                      <a:pt x="1132" y="1"/>
                      <a:pt x="882" y="60"/>
                      <a:pt x="656" y="167"/>
                    </a:cubicBezTo>
                    <a:lnTo>
                      <a:pt x="584" y="191"/>
                    </a:lnTo>
                    <a:lnTo>
                      <a:pt x="548" y="465"/>
                    </a:lnTo>
                    <a:lnTo>
                      <a:pt x="501" y="822"/>
                    </a:lnTo>
                    <a:lnTo>
                      <a:pt x="382" y="1894"/>
                    </a:lnTo>
                    <a:lnTo>
                      <a:pt x="203" y="3501"/>
                    </a:lnTo>
                    <a:cubicBezTo>
                      <a:pt x="191" y="3691"/>
                      <a:pt x="167" y="3870"/>
                      <a:pt x="144" y="4061"/>
                    </a:cubicBezTo>
                    <a:cubicBezTo>
                      <a:pt x="96" y="4394"/>
                      <a:pt x="72" y="4727"/>
                      <a:pt x="25" y="5073"/>
                    </a:cubicBezTo>
                    <a:cubicBezTo>
                      <a:pt x="1" y="5311"/>
                      <a:pt x="84" y="5442"/>
                      <a:pt x="144" y="5525"/>
                    </a:cubicBezTo>
                    <a:cubicBezTo>
                      <a:pt x="215" y="5596"/>
                      <a:pt x="334" y="5680"/>
                      <a:pt x="584" y="5704"/>
                    </a:cubicBezTo>
                    <a:cubicBezTo>
                      <a:pt x="667" y="5704"/>
                      <a:pt x="763" y="5704"/>
                      <a:pt x="858" y="5716"/>
                    </a:cubicBezTo>
                    <a:cubicBezTo>
                      <a:pt x="1025" y="5716"/>
                      <a:pt x="1179" y="5727"/>
                      <a:pt x="1334" y="5727"/>
                    </a:cubicBezTo>
                    <a:cubicBezTo>
                      <a:pt x="1537" y="5727"/>
                      <a:pt x="1680" y="5716"/>
                      <a:pt x="1834" y="5704"/>
                    </a:cubicBezTo>
                    <a:cubicBezTo>
                      <a:pt x="2394" y="5644"/>
                      <a:pt x="2811" y="5287"/>
                      <a:pt x="2989" y="4692"/>
                    </a:cubicBezTo>
                    <a:cubicBezTo>
                      <a:pt x="3204" y="4049"/>
                      <a:pt x="3096" y="3703"/>
                      <a:pt x="2549" y="3263"/>
                    </a:cubicBezTo>
                    <a:close/>
                    <a:moveTo>
                      <a:pt x="2287" y="1310"/>
                    </a:moveTo>
                    <a:cubicBezTo>
                      <a:pt x="2513" y="1584"/>
                      <a:pt x="2442" y="2013"/>
                      <a:pt x="2144" y="2263"/>
                    </a:cubicBezTo>
                    <a:cubicBezTo>
                      <a:pt x="2025" y="2370"/>
                      <a:pt x="1858" y="2453"/>
                      <a:pt x="1680" y="2513"/>
                    </a:cubicBezTo>
                    <a:cubicBezTo>
                      <a:pt x="1501" y="2572"/>
                      <a:pt x="1370" y="2608"/>
                      <a:pt x="1263" y="2608"/>
                    </a:cubicBezTo>
                    <a:cubicBezTo>
                      <a:pt x="1179" y="2608"/>
                      <a:pt x="1144" y="2572"/>
                      <a:pt x="1120" y="2560"/>
                    </a:cubicBezTo>
                    <a:cubicBezTo>
                      <a:pt x="1060" y="2489"/>
                      <a:pt x="1037" y="2310"/>
                      <a:pt x="1072" y="2013"/>
                    </a:cubicBezTo>
                    <a:cubicBezTo>
                      <a:pt x="1084" y="1917"/>
                      <a:pt x="1084" y="1834"/>
                      <a:pt x="1096" y="1763"/>
                    </a:cubicBezTo>
                    <a:lnTo>
                      <a:pt x="1120" y="1763"/>
                    </a:lnTo>
                    <a:lnTo>
                      <a:pt x="1132" y="1608"/>
                    </a:lnTo>
                    <a:cubicBezTo>
                      <a:pt x="1144" y="1536"/>
                      <a:pt x="1144" y="1465"/>
                      <a:pt x="1156" y="1382"/>
                    </a:cubicBezTo>
                    <a:cubicBezTo>
                      <a:pt x="1179" y="1227"/>
                      <a:pt x="1203" y="1048"/>
                      <a:pt x="1239" y="870"/>
                    </a:cubicBezTo>
                    <a:cubicBezTo>
                      <a:pt x="1251" y="774"/>
                      <a:pt x="1299" y="667"/>
                      <a:pt x="1394" y="667"/>
                    </a:cubicBezTo>
                    <a:cubicBezTo>
                      <a:pt x="1429" y="667"/>
                      <a:pt x="1453" y="691"/>
                      <a:pt x="1489" y="703"/>
                    </a:cubicBezTo>
                    <a:cubicBezTo>
                      <a:pt x="1715" y="822"/>
                      <a:pt x="2072" y="1024"/>
                      <a:pt x="2287" y="1310"/>
                    </a:cubicBezTo>
                    <a:close/>
                    <a:moveTo>
                      <a:pt x="894" y="3453"/>
                    </a:moveTo>
                    <a:cubicBezTo>
                      <a:pt x="953" y="3453"/>
                      <a:pt x="1001" y="3441"/>
                      <a:pt x="1037" y="3441"/>
                    </a:cubicBezTo>
                    <a:cubicBezTo>
                      <a:pt x="1453" y="3441"/>
                      <a:pt x="1787" y="3620"/>
                      <a:pt x="2108" y="3811"/>
                    </a:cubicBezTo>
                    <a:cubicBezTo>
                      <a:pt x="2453" y="4025"/>
                      <a:pt x="2453" y="4180"/>
                      <a:pt x="2406" y="4299"/>
                    </a:cubicBezTo>
                    <a:cubicBezTo>
                      <a:pt x="2311" y="4644"/>
                      <a:pt x="2156" y="4823"/>
                      <a:pt x="1930" y="4870"/>
                    </a:cubicBezTo>
                    <a:cubicBezTo>
                      <a:pt x="1751" y="4906"/>
                      <a:pt x="1560" y="4954"/>
                      <a:pt x="1334" y="4954"/>
                    </a:cubicBezTo>
                    <a:cubicBezTo>
                      <a:pt x="1144" y="4954"/>
                      <a:pt x="965" y="4930"/>
                      <a:pt x="787" y="484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527;p74">
                <a:extLst>
                  <a:ext uri="{FF2B5EF4-FFF2-40B4-BE49-F238E27FC236}">
                    <a16:creationId xmlns:a16="http://schemas.microsoft.com/office/drawing/2014/main" id="{D1BAA10E-48C9-4D69-A62D-CF75E3D26141}"/>
                  </a:ext>
                </a:extLst>
              </p:cNvPr>
              <p:cNvSpPr/>
              <p:nvPr/>
            </p:nvSpPr>
            <p:spPr>
              <a:xfrm>
                <a:off x="6197775" y="3106750"/>
                <a:ext cx="87250" cy="125350"/>
              </a:xfrm>
              <a:custGeom>
                <a:avLst/>
                <a:gdLst/>
                <a:ahLst/>
                <a:cxnLst/>
                <a:rect l="l" t="t" r="r" b="b"/>
                <a:pathLst>
                  <a:path w="3490" h="5014" extrusionOk="0">
                    <a:moveTo>
                      <a:pt x="3263" y="3239"/>
                    </a:moveTo>
                    <a:lnTo>
                      <a:pt x="3192" y="2858"/>
                    </a:lnTo>
                    <a:cubicBezTo>
                      <a:pt x="3061" y="2216"/>
                      <a:pt x="2930" y="1561"/>
                      <a:pt x="2775" y="906"/>
                    </a:cubicBezTo>
                    <a:cubicBezTo>
                      <a:pt x="2727" y="715"/>
                      <a:pt x="2644" y="549"/>
                      <a:pt x="2573" y="382"/>
                    </a:cubicBezTo>
                    <a:cubicBezTo>
                      <a:pt x="2537" y="311"/>
                      <a:pt x="2489" y="239"/>
                      <a:pt x="2466" y="180"/>
                    </a:cubicBezTo>
                    <a:lnTo>
                      <a:pt x="2430" y="120"/>
                    </a:lnTo>
                    <a:lnTo>
                      <a:pt x="2370" y="96"/>
                    </a:lnTo>
                    <a:cubicBezTo>
                      <a:pt x="2335" y="84"/>
                      <a:pt x="2263" y="72"/>
                      <a:pt x="2227" y="37"/>
                    </a:cubicBezTo>
                    <a:lnTo>
                      <a:pt x="2108" y="1"/>
                    </a:lnTo>
                    <a:lnTo>
                      <a:pt x="2049" y="96"/>
                    </a:lnTo>
                    <a:cubicBezTo>
                      <a:pt x="2037" y="120"/>
                      <a:pt x="2013" y="144"/>
                      <a:pt x="2013" y="156"/>
                    </a:cubicBezTo>
                    <a:cubicBezTo>
                      <a:pt x="1989" y="203"/>
                      <a:pt x="1954" y="263"/>
                      <a:pt x="1930" y="322"/>
                    </a:cubicBezTo>
                    <a:lnTo>
                      <a:pt x="1715" y="775"/>
                    </a:lnTo>
                    <a:cubicBezTo>
                      <a:pt x="1168" y="1965"/>
                      <a:pt x="596" y="3192"/>
                      <a:pt x="49" y="4418"/>
                    </a:cubicBezTo>
                    <a:cubicBezTo>
                      <a:pt x="1" y="4525"/>
                      <a:pt x="49" y="4621"/>
                      <a:pt x="84" y="4716"/>
                    </a:cubicBezTo>
                    <a:cubicBezTo>
                      <a:pt x="96" y="4740"/>
                      <a:pt x="96" y="4775"/>
                      <a:pt x="108" y="4787"/>
                    </a:cubicBezTo>
                    <a:lnTo>
                      <a:pt x="168" y="5013"/>
                    </a:lnTo>
                    <a:lnTo>
                      <a:pt x="346" y="4859"/>
                    </a:lnTo>
                    <a:cubicBezTo>
                      <a:pt x="584" y="4680"/>
                      <a:pt x="692" y="4478"/>
                      <a:pt x="763" y="4287"/>
                    </a:cubicBezTo>
                    <a:lnTo>
                      <a:pt x="906" y="3966"/>
                    </a:lnTo>
                    <a:cubicBezTo>
                      <a:pt x="989" y="3763"/>
                      <a:pt x="1061" y="3573"/>
                      <a:pt x="1168" y="3394"/>
                    </a:cubicBezTo>
                    <a:cubicBezTo>
                      <a:pt x="1215" y="3311"/>
                      <a:pt x="1334" y="3228"/>
                      <a:pt x="1394" y="3228"/>
                    </a:cubicBezTo>
                    <a:lnTo>
                      <a:pt x="1537" y="3228"/>
                    </a:lnTo>
                    <a:cubicBezTo>
                      <a:pt x="1775" y="3228"/>
                      <a:pt x="2013" y="3239"/>
                      <a:pt x="2251" y="3251"/>
                    </a:cubicBezTo>
                    <a:cubicBezTo>
                      <a:pt x="2335" y="3251"/>
                      <a:pt x="2406" y="3275"/>
                      <a:pt x="2477" y="3275"/>
                    </a:cubicBezTo>
                    <a:cubicBezTo>
                      <a:pt x="2608" y="3489"/>
                      <a:pt x="2644" y="3751"/>
                      <a:pt x="2656" y="4013"/>
                    </a:cubicBezTo>
                    <a:cubicBezTo>
                      <a:pt x="2692" y="4299"/>
                      <a:pt x="2716" y="4597"/>
                      <a:pt x="2894" y="4883"/>
                    </a:cubicBezTo>
                    <a:lnTo>
                      <a:pt x="2978" y="5013"/>
                    </a:lnTo>
                    <a:lnTo>
                      <a:pt x="3120" y="4894"/>
                    </a:lnTo>
                    <a:cubicBezTo>
                      <a:pt x="3430" y="4621"/>
                      <a:pt x="3489" y="4585"/>
                      <a:pt x="3430" y="4240"/>
                    </a:cubicBezTo>
                    <a:cubicBezTo>
                      <a:pt x="3406" y="3906"/>
                      <a:pt x="3347" y="3585"/>
                      <a:pt x="3263" y="3239"/>
                    </a:cubicBezTo>
                    <a:close/>
                    <a:moveTo>
                      <a:pt x="2370" y="2466"/>
                    </a:moveTo>
                    <a:cubicBezTo>
                      <a:pt x="2239" y="2501"/>
                      <a:pt x="2132" y="2501"/>
                      <a:pt x="2037" y="2501"/>
                    </a:cubicBezTo>
                    <a:cubicBezTo>
                      <a:pt x="1870" y="2501"/>
                      <a:pt x="1739" y="2466"/>
                      <a:pt x="1596" y="2394"/>
                    </a:cubicBezTo>
                    <a:cubicBezTo>
                      <a:pt x="1656" y="2001"/>
                      <a:pt x="1858" y="1680"/>
                      <a:pt x="2108" y="1287"/>
                    </a:cubicBezTo>
                    <a:cubicBezTo>
                      <a:pt x="2275" y="1680"/>
                      <a:pt x="2335" y="2049"/>
                      <a:pt x="2370" y="24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528;p74">
                <a:extLst>
                  <a:ext uri="{FF2B5EF4-FFF2-40B4-BE49-F238E27FC236}">
                    <a16:creationId xmlns:a16="http://schemas.microsoft.com/office/drawing/2014/main" id="{263CCAEB-2F99-4E66-8E29-C630F276BECA}"/>
                  </a:ext>
                </a:extLst>
              </p:cNvPr>
              <p:cNvSpPr/>
              <p:nvPr/>
            </p:nvSpPr>
            <p:spPr>
              <a:xfrm>
                <a:off x="6404950" y="3120750"/>
                <a:ext cx="91400" cy="122375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4895" extrusionOk="0">
                    <a:moveTo>
                      <a:pt x="1156" y="4513"/>
                    </a:moveTo>
                    <a:cubicBezTo>
                      <a:pt x="1560" y="4763"/>
                      <a:pt x="2025" y="4894"/>
                      <a:pt x="2537" y="4894"/>
                    </a:cubicBezTo>
                    <a:cubicBezTo>
                      <a:pt x="2751" y="4894"/>
                      <a:pt x="2953" y="4882"/>
                      <a:pt x="3180" y="4834"/>
                    </a:cubicBezTo>
                    <a:cubicBezTo>
                      <a:pt x="3358" y="4811"/>
                      <a:pt x="3489" y="4739"/>
                      <a:pt x="3573" y="4596"/>
                    </a:cubicBezTo>
                    <a:cubicBezTo>
                      <a:pt x="3656" y="4465"/>
                      <a:pt x="3656" y="4287"/>
                      <a:pt x="3584" y="4061"/>
                    </a:cubicBezTo>
                    <a:lnTo>
                      <a:pt x="3537" y="3942"/>
                    </a:lnTo>
                    <a:lnTo>
                      <a:pt x="3418" y="3965"/>
                    </a:lnTo>
                    <a:cubicBezTo>
                      <a:pt x="3370" y="3965"/>
                      <a:pt x="3334" y="3977"/>
                      <a:pt x="3299" y="3977"/>
                    </a:cubicBezTo>
                    <a:cubicBezTo>
                      <a:pt x="3227" y="3977"/>
                      <a:pt x="3132" y="3989"/>
                      <a:pt x="3061" y="4025"/>
                    </a:cubicBezTo>
                    <a:cubicBezTo>
                      <a:pt x="2930" y="4061"/>
                      <a:pt x="2799" y="4096"/>
                      <a:pt x="2632" y="4096"/>
                    </a:cubicBezTo>
                    <a:cubicBezTo>
                      <a:pt x="2418" y="4096"/>
                      <a:pt x="2227" y="4049"/>
                      <a:pt x="2049" y="4001"/>
                    </a:cubicBezTo>
                    <a:cubicBezTo>
                      <a:pt x="1596" y="3906"/>
                      <a:pt x="1263" y="3632"/>
                      <a:pt x="1096" y="3275"/>
                    </a:cubicBezTo>
                    <a:cubicBezTo>
                      <a:pt x="917" y="2906"/>
                      <a:pt x="929" y="2489"/>
                      <a:pt x="1144" y="2084"/>
                    </a:cubicBezTo>
                    <a:cubicBezTo>
                      <a:pt x="1572" y="1227"/>
                      <a:pt x="2191" y="763"/>
                      <a:pt x="3073" y="703"/>
                    </a:cubicBezTo>
                    <a:cubicBezTo>
                      <a:pt x="3239" y="691"/>
                      <a:pt x="3561" y="655"/>
                      <a:pt x="3549" y="251"/>
                    </a:cubicBezTo>
                    <a:lnTo>
                      <a:pt x="3549" y="179"/>
                    </a:lnTo>
                    <a:lnTo>
                      <a:pt x="3477" y="132"/>
                    </a:lnTo>
                    <a:cubicBezTo>
                      <a:pt x="3323" y="48"/>
                      <a:pt x="3180" y="1"/>
                      <a:pt x="3013" y="1"/>
                    </a:cubicBezTo>
                    <a:cubicBezTo>
                      <a:pt x="2787" y="1"/>
                      <a:pt x="2596" y="72"/>
                      <a:pt x="2394" y="155"/>
                    </a:cubicBezTo>
                    <a:lnTo>
                      <a:pt x="2346" y="167"/>
                    </a:lnTo>
                    <a:cubicBezTo>
                      <a:pt x="1418" y="489"/>
                      <a:pt x="751" y="1144"/>
                      <a:pt x="394" y="2096"/>
                    </a:cubicBezTo>
                    <a:cubicBezTo>
                      <a:pt x="1" y="3084"/>
                      <a:pt x="263" y="3942"/>
                      <a:pt x="1156" y="45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529;p74">
                <a:extLst>
                  <a:ext uri="{FF2B5EF4-FFF2-40B4-BE49-F238E27FC236}">
                    <a16:creationId xmlns:a16="http://schemas.microsoft.com/office/drawing/2014/main" id="{020D98AE-1D37-4024-9B6F-D12B58995E99}"/>
                  </a:ext>
                </a:extLst>
              </p:cNvPr>
              <p:cNvSpPr/>
              <p:nvPr/>
            </p:nvSpPr>
            <p:spPr>
              <a:xfrm>
                <a:off x="6332025" y="3176125"/>
                <a:ext cx="50025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1965" extrusionOk="0">
                    <a:moveTo>
                      <a:pt x="1" y="1762"/>
                    </a:moveTo>
                    <a:cubicBezTo>
                      <a:pt x="24" y="1226"/>
                      <a:pt x="72" y="679"/>
                      <a:pt x="96" y="107"/>
                    </a:cubicBezTo>
                    <a:cubicBezTo>
                      <a:pt x="691" y="0"/>
                      <a:pt x="1132" y="226"/>
                      <a:pt x="1548" y="476"/>
                    </a:cubicBezTo>
                    <a:cubicBezTo>
                      <a:pt x="1787" y="631"/>
                      <a:pt x="2001" y="834"/>
                      <a:pt x="1918" y="1143"/>
                    </a:cubicBezTo>
                    <a:cubicBezTo>
                      <a:pt x="1822" y="1441"/>
                      <a:pt x="1668" y="1738"/>
                      <a:pt x="1322" y="1822"/>
                    </a:cubicBezTo>
                    <a:cubicBezTo>
                      <a:pt x="906" y="1929"/>
                      <a:pt x="489" y="1965"/>
                      <a:pt x="1" y="176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" name="Google Shape;1673;p85">
            <a:extLst>
              <a:ext uri="{FF2B5EF4-FFF2-40B4-BE49-F238E27FC236}">
                <a16:creationId xmlns:a16="http://schemas.microsoft.com/office/drawing/2014/main" id="{F4C0C121-AB87-4C8E-AA94-AC8ACA5B3A46}"/>
              </a:ext>
            </a:extLst>
          </p:cNvPr>
          <p:cNvSpPr/>
          <p:nvPr/>
        </p:nvSpPr>
        <p:spPr>
          <a:xfrm rot="1896833">
            <a:off x="472670" y="5929226"/>
            <a:ext cx="624907" cy="535230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activity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Diagram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897" y="1292087"/>
            <a:ext cx="10605052" cy="5188225"/>
          </a:xfrm>
          <a:prstGeom prst="rect">
            <a:avLst/>
          </a:prstGeom>
        </p:spPr>
      </p:pic>
      <p:sp>
        <p:nvSpPr>
          <p:cNvPr id="5" name="Google Shape;1673;p85">
            <a:extLst>
              <a:ext uri="{FF2B5EF4-FFF2-40B4-BE49-F238E27FC236}">
                <a16:creationId xmlns:a16="http://schemas.microsoft.com/office/drawing/2014/main" id="{7CAE3141-A0AD-47E8-BF0E-50EEAC1BFF41}"/>
              </a:ext>
            </a:extLst>
          </p:cNvPr>
          <p:cNvSpPr/>
          <p:nvPr/>
        </p:nvSpPr>
        <p:spPr>
          <a:xfrm rot="1896833">
            <a:off x="93914" y="6212696"/>
            <a:ext cx="624907" cy="535230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sequence diagram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Timeline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748" y="1242392"/>
            <a:ext cx="11111948" cy="55360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4826" y="1351722"/>
            <a:ext cx="10505661" cy="5098774"/>
          </a:xfr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activity diagram order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Diagram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844" y="1311966"/>
            <a:ext cx="11569148" cy="53870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sequence diagram order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Diagram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7962" y="1580322"/>
            <a:ext cx="10133864" cy="48204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>
            <a:grpSpLocks noGrp="1" noUngrp="1" noRot="1" noChangeAspect="1" noMove="1" noResize="1"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" name="Content Placeholder 63" descr="A picture containing indoor, green, light&#10;&#10;Description automatically generated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>
            <a:fillRect/>
          </a:stretch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0" name="Isosceles Tri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Parallelogram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3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4200" y="1678665"/>
            <a:ext cx="4569803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3. Thiết kế</a:t>
            </a:r>
          </a:p>
        </p:txBody>
      </p:sp>
      <p:sp>
        <p:nvSpPr>
          <p:cNvPr id="34" name="Rectangle 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2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Isosceles Triangle 3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</p:txBody>
      </p:sp>
      <p:graphicFrame>
        <p:nvGraphicFramePr>
          <p:cNvPr id="16" name="Content Placeholder 2"/>
          <p:cNvGraphicFramePr>
            <a:graphicFrameLocks noGrp="1"/>
          </p:cNvGraphicFramePr>
          <p:nvPr>
            <p:ph idx="1"/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2" name="Google Shape;1180;p72">
            <a:extLst>
              <a:ext uri="{FF2B5EF4-FFF2-40B4-BE49-F238E27FC236}">
                <a16:creationId xmlns:a16="http://schemas.microsoft.com/office/drawing/2014/main" id="{37E7F3CE-C32C-4128-8E9F-65A33FFC1A51}"/>
              </a:ext>
            </a:extLst>
          </p:cNvPr>
          <p:cNvGrpSpPr/>
          <p:nvPr/>
        </p:nvGrpSpPr>
        <p:grpSpPr>
          <a:xfrm>
            <a:off x="9730342" y="5296347"/>
            <a:ext cx="1754085" cy="1491356"/>
            <a:chOff x="1168000" y="1750950"/>
            <a:chExt cx="405425" cy="344700"/>
          </a:xfrm>
        </p:grpSpPr>
        <p:sp>
          <p:nvSpPr>
            <p:cNvPr id="13" name="Google Shape;1181;p72">
              <a:extLst>
                <a:ext uri="{FF2B5EF4-FFF2-40B4-BE49-F238E27FC236}">
                  <a16:creationId xmlns:a16="http://schemas.microsoft.com/office/drawing/2014/main" id="{A227AE13-B0A2-486E-9955-FDDDB2B3EAB6}"/>
                </a:ext>
              </a:extLst>
            </p:cNvPr>
            <p:cNvSpPr/>
            <p:nvPr/>
          </p:nvSpPr>
          <p:spPr>
            <a:xfrm>
              <a:off x="1364750" y="1767600"/>
              <a:ext cx="190525" cy="258100"/>
            </a:xfrm>
            <a:custGeom>
              <a:avLst/>
              <a:gdLst/>
              <a:ahLst/>
              <a:cxnLst/>
              <a:rect l="l" t="t" r="r" b="b"/>
              <a:pathLst>
                <a:path w="7621" h="10324" extrusionOk="0">
                  <a:moveTo>
                    <a:pt x="5239" y="1"/>
                  </a:moveTo>
                  <a:cubicBezTo>
                    <a:pt x="5025" y="1"/>
                    <a:pt x="4810" y="60"/>
                    <a:pt x="4596" y="84"/>
                  </a:cubicBezTo>
                  <a:cubicBezTo>
                    <a:pt x="4251" y="132"/>
                    <a:pt x="3917" y="191"/>
                    <a:pt x="3572" y="239"/>
                  </a:cubicBezTo>
                  <a:cubicBezTo>
                    <a:pt x="3346" y="263"/>
                    <a:pt x="3120" y="334"/>
                    <a:pt x="2905" y="394"/>
                  </a:cubicBezTo>
                  <a:cubicBezTo>
                    <a:pt x="2489" y="513"/>
                    <a:pt x="2084" y="668"/>
                    <a:pt x="1691" y="858"/>
                  </a:cubicBezTo>
                  <a:cubicBezTo>
                    <a:pt x="1619" y="906"/>
                    <a:pt x="1536" y="906"/>
                    <a:pt x="1441" y="918"/>
                  </a:cubicBezTo>
                  <a:cubicBezTo>
                    <a:pt x="1238" y="953"/>
                    <a:pt x="1060" y="1049"/>
                    <a:pt x="905" y="1191"/>
                  </a:cubicBezTo>
                  <a:cubicBezTo>
                    <a:pt x="595" y="1501"/>
                    <a:pt x="238" y="1787"/>
                    <a:pt x="84" y="2227"/>
                  </a:cubicBezTo>
                  <a:cubicBezTo>
                    <a:pt x="72" y="2287"/>
                    <a:pt x="24" y="2323"/>
                    <a:pt x="0" y="2358"/>
                  </a:cubicBezTo>
                  <a:cubicBezTo>
                    <a:pt x="131" y="3227"/>
                    <a:pt x="262" y="4025"/>
                    <a:pt x="405" y="4835"/>
                  </a:cubicBezTo>
                  <a:cubicBezTo>
                    <a:pt x="441" y="5121"/>
                    <a:pt x="524" y="5406"/>
                    <a:pt x="595" y="5668"/>
                  </a:cubicBezTo>
                  <a:cubicBezTo>
                    <a:pt x="703" y="6037"/>
                    <a:pt x="786" y="6418"/>
                    <a:pt x="846" y="6799"/>
                  </a:cubicBezTo>
                  <a:cubicBezTo>
                    <a:pt x="893" y="7097"/>
                    <a:pt x="941" y="7395"/>
                    <a:pt x="1012" y="7692"/>
                  </a:cubicBezTo>
                  <a:cubicBezTo>
                    <a:pt x="1238" y="8514"/>
                    <a:pt x="1500" y="9312"/>
                    <a:pt x="1596" y="10169"/>
                  </a:cubicBezTo>
                  <a:cubicBezTo>
                    <a:pt x="1608" y="10240"/>
                    <a:pt x="1608" y="10312"/>
                    <a:pt x="1727" y="10324"/>
                  </a:cubicBezTo>
                  <a:cubicBezTo>
                    <a:pt x="2036" y="10085"/>
                    <a:pt x="2393" y="9907"/>
                    <a:pt x="2631" y="9573"/>
                  </a:cubicBezTo>
                  <a:cubicBezTo>
                    <a:pt x="2739" y="9419"/>
                    <a:pt x="2917" y="9312"/>
                    <a:pt x="3096" y="9276"/>
                  </a:cubicBezTo>
                  <a:cubicBezTo>
                    <a:pt x="3441" y="9181"/>
                    <a:pt x="3763" y="9050"/>
                    <a:pt x="4096" y="8883"/>
                  </a:cubicBezTo>
                  <a:cubicBezTo>
                    <a:pt x="4191" y="8835"/>
                    <a:pt x="4310" y="8811"/>
                    <a:pt x="4417" y="8800"/>
                  </a:cubicBezTo>
                  <a:cubicBezTo>
                    <a:pt x="5072" y="8692"/>
                    <a:pt x="5727" y="8597"/>
                    <a:pt x="6382" y="8514"/>
                  </a:cubicBezTo>
                  <a:cubicBezTo>
                    <a:pt x="6463" y="8506"/>
                    <a:pt x="6545" y="8486"/>
                    <a:pt x="6622" y="8486"/>
                  </a:cubicBezTo>
                  <a:cubicBezTo>
                    <a:pt x="6658" y="8486"/>
                    <a:pt x="6693" y="8491"/>
                    <a:pt x="6727" y="8502"/>
                  </a:cubicBezTo>
                  <a:cubicBezTo>
                    <a:pt x="6989" y="8573"/>
                    <a:pt x="7263" y="8526"/>
                    <a:pt x="7525" y="8585"/>
                  </a:cubicBezTo>
                  <a:cubicBezTo>
                    <a:pt x="7549" y="8585"/>
                    <a:pt x="7573" y="8561"/>
                    <a:pt x="7620" y="8526"/>
                  </a:cubicBezTo>
                  <a:cubicBezTo>
                    <a:pt x="7489" y="8180"/>
                    <a:pt x="7442" y="7788"/>
                    <a:pt x="7382" y="7383"/>
                  </a:cubicBezTo>
                  <a:cubicBezTo>
                    <a:pt x="7323" y="7026"/>
                    <a:pt x="7275" y="6668"/>
                    <a:pt x="7215" y="6311"/>
                  </a:cubicBezTo>
                  <a:cubicBezTo>
                    <a:pt x="7203" y="6156"/>
                    <a:pt x="7192" y="6014"/>
                    <a:pt x="7132" y="5894"/>
                  </a:cubicBezTo>
                  <a:cubicBezTo>
                    <a:pt x="6930" y="5406"/>
                    <a:pt x="6894" y="4882"/>
                    <a:pt x="6811" y="4370"/>
                  </a:cubicBezTo>
                  <a:cubicBezTo>
                    <a:pt x="6787" y="4228"/>
                    <a:pt x="6775" y="4061"/>
                    <a:pt x="6715" y="3918"/>
                  </a:cubicBezTo>
                  <a:cubicBezTo>
                    <a:pt x="6596" y="3597"/>
                    <a:pt x="6537" y="3275"/>
                    <a:pt x="6489" y="2942"/>
                  </a:cubicBezTo>
                  <a:lnTo>
                    <a:pt x="6358" y="1965"/>
                  </a:lnTo>
                  <a:cubicBezTo>
                    <a:pt x="6322" y="1811"/>
                    <a:pt x="6299" y="1644"/>
                    <a:pt x="6239" y="1501"/>
                  </a:cubicBezTo>
                  <a:cubicBezTo>
                    <a:pt x="6144" y="1311"/>
                    <a:pt x="6096" y="1096"/>
                    <a:pt x="6072" y="870"/>
                  </a:cubicBezTo>
                  <a:cubicBezTo>
                    <a:pt x="6060" y="703"/>
                    <a:pt x="6025" y="501"/>
                    <a:pt x="6001" y="322"/>
                  </a:cubicBezTo>
                  <a:cubicBezTo>
                    <a:pt x="5977" y="239"/>
                    <a:pt x="5941" y="144"/>
                    <a:pt x="5906" y="60"/>
                  </a:cubicBezTo>
                  <a:cubicBezTo>
                    <a:pt x="5668" y="25"/>
                    <a:pt x="5465" y="1"/>
                    <a:pt x="5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1182;p72">
              <a:extLst>
                <a:ext uri="{FF2B5EF4-FFF2-40B4-BE49-F238E27FC236}">
                  <a16:creationId xmlns:a16="http://schemas.microsoft.com/office/drawing/2014/main" id="{169AA717-E7A0-45BC-B7F6-08F6420557B1}"/>
                </a:ext>
              </a:extLst>
            </p:cNvPr>
            <p:cNvSpPr/>
            <p:nvPr/>
          </p:nvSpPr>
          <p:spPr>
            <a:xfrm>
              <a:off x="1182875" y="1809700"/>
              <a:ext cx="204525" cy="245175"/>
            </a:xfrm>
            <a:custGeom>
              <a:avLst/>
              <a:gdLst/>
              <a:ahLst/>
              <a:cxnLst/>
              <a:rect l="l" t="t" r="r" b="b"/>
              <a:pathLst>
                <a:path w="8181" h="9807" extrusionOk="0">
                  <a:moveTo>
                    <a:pt x="4383" y="1"/>
                  </a:moveTo>
                  <a:cubicBezTo>
                    <a:pt x="3995" y="1"/>
                    <a:pt x="3611" y="79"/>
                    <a:pt x="3227" y="139"/>
                  </a:cubicBezTo>
                  <a:cubicBezTo>
                    <a:pt x="2286" y="317"/>
                    <a:pt x="1382" y="615"/>
                    <a:pt x="501" y="948"/>
                  </a:cubicBezTo>
                  <a:cubicBezTo>
                    <a:pt x="322" y="1008"/>
                    <a:pt x="179" y="1115"/>
                    <a:pt x="0" y="1198"/>
                  </a:cubicBezTo>
                  <a:cubicBezTo>
                    <a:pt x="72" y="1317"/>
                    <a:pt x="108" y="1412"/>
                    <a:pt x="179" y="1484"/>
                  </a:cubicBezTo>
                  <a:cubicBezTo>
                    <a:pt x="322" y="1663"/>
                    <a:pt x="405" y="1853"/>
                    <a:pt x="417" y="2079"/>
                  </a:cubicBezTo>
                  <a:cubicBezTo>
                    <a:pt x="441" y="2341"/>
                    <a:pt x="524" y="2579"/>
                    <a:pt x="643" y="2817"/>
                  </a:cubicBezTo>
                  <a:cubicBezTo>
                    <a:pt x="679" y="2901"/>
                    <a:pt x="703" y="2984"/>
                    <a:pt x="715" y="3079"/>
                  </a:cubicBezTo>
                  <a:cubicBezTo>
                    <a:pt x="846" y="3627"/>
                    <a:pt x="977" y="4163"/>
                    <a:pt x="1096" y="4711"/>
                  </a:cubicBezTo>
                  <a:cubicBezTo>
                    <a:pt x="1239" y="5342"/>
                    <a:pt x="1370" y="5973"/>
                    <a:pt x="1501" y="6616"/>
                  </a:cubicBezTo>
                  <a:cubicBezTo>
                    <a:pt x="1536" y="6746"/>
                    <a:pt x="1560" y="6866"/>
                    <a:pt x="1596" y="6985"/>
                  </a:cubicBezTo>
                  <a:cubicBezTo>
                    <a:pt x="1751" y="7568"/>
                    <a:pt x="1905" y="8163"/>
                    <a:pt x="1965" y="8759"/>
                  </a:cubicBezTo>
                  <a:cubicBezTo>
                    <a:pt x="1977" y="8937"/>
                    <a:pt x="2013" y="9104"/>
                    <a:pt x="2036" y="9271"/>
                  </a:cubicBezTo>
                  <a:cubicBezTo>
                    <a:pt x="2072" y="9473"/>
                    <a:pt x="2191" y="9652"/>
                    <a:pt x="2286" y="9806"/>
                  </a:cubicBezTo>
                  <a:cubicBezTo>
                    <a:pt x="2584" y="9592"/>
                    <a:pt x="2846" y="9390"/>
                    <a:pt x="3120" y="9211"/>
                  </a:cubicBezTo>
                  <a:cubicBezTo>
                    <a:pt x="3763" y="8818"/>
                    <a:pt x="4453" y="8509"/>
                    <a:pt x="5203" y="8413"/>
                  </a:cubicBezTo>
                  <a:cubicBezTo>
                    <a:pt x="5584" y="8378"/>
                    <a:pt x="5954" y="8330"/>
                    <a:pt x="6323" y="8259"/>
                  </a:cubicBezTo>
                  <a:cubicBezTo>
                    <a:pt x="6453" y="8230"/>
                    <a:pt x="6581" y="8217"/>
                    <a:pt x="6707" y="8217"/>
                  </a:cubicBezTo>
                  <a:cubicBezTo>
                    <a:pt x="7108" y="8217"/>
                    <a:pt x="7487" y="8348"/>
                    <a:pt x="7859" y="8520"/>
                  </a:cubicBezTo>
                  <a:cubicBezTo>
                    <a:pt x="7930" y="8552"/>
                    <a:pt x="7996" y="8595"/>
                    <a:pt x="8068" y="8595"/>
                  </a:cubicBezTo>
                  <a:cubicBezTo>
                    <a:pt x="8103" y="8595"/>
                    <a:pt x="8140" y="8584"/>
                    <a:pt x="8180" y="8556"/>
                  </a:cubicBezTo>
                  <a:cubicBezTo>
                    <a:pt x="8180" y="8497"/>
                    <a:pt x="8180" y="8413"/>
                    <a:pt x="8168" y="8342"/>
                  </a:cubicBezTo>
                  <a:cubicBezTo>
                    <a:pt x="8121" y="7925"/>
                    <a:pt x="7990" y="7508"/>
                    <a:pt x="7870" y="7092"/>
                  </a:cubicBezTo>
                  <a:cubicBezTo>
                    <a:pt x="7680" y="6413"/>
                    <a:pt x="7489" y="5734"/>
                    <a:pt x="7406" y="5032"/>
                  </a:cubicBezTo>
                  <a:cubicBezTo>
                    <a:pt x="7394" y="4818"/>
                    <a:pt x="7335" y="4615"/>
                    <a:pt x="7275" y="4401"/>
                  </a:cubicBezTo>
                  <a:cubicBezTo>
                    <a:pt x="7156" y="3972"/>
                    <a:pt x="7049" y="3544"/>
                    <a:pt x="7013" y="3091"/>
                  </a:cubicBezTo>
                  <a:cubicBezTo>
                    <a:pt x="6918" y="2317"/>
                    <a:pt x="6835" y="1543"/>
                    <a:pt x="6751" y="770"/>
                  </a:cubicBezTo>
                  <a:cubicBezTo>
                    <a:pt x="6739" y="662"/>
                    <a:pt x="6716" y="543"/>
                    <a:pt x="6692" y="460"/>
                  </a:cubicBezTo>
                  <a:cubicBezTo>
                    <a:pt x="6561" y="424"/>
                    <a:pt x="6442" y="412"/>
                    <a:pt x="6335" y="365"/>
                  </a:cubicBezTo>
                  <a:cubicBezTo>
                    <a:pt x="5932" y="163"/>
                    <a:pt x="5510" y="37"/>
                    <a:pt x="5061" y="37"/>
                  </a:cubicBezTo>
                  <a:cubicBezTo>
                    <a:pt x="5006" y="37"/>
                    <a:pt x="4950" y="39"/>
                    <a:pt x="4894" y="43"/>
                  </a:cubicBezTo>
                  <a:lnTo>
                    <a:pt x="4846" y="43"/>
                  </a:lnTo>
                  <a:cubicBezTo>
                    <a:pt x="4691" y="13"/>
                    <a:pt x="4537" y="1"/>
                    <a:pt x="43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1183;p72">
              <a:extLst>
                <a:ext uri="{FF2B5EF4-FFF2-40B4-BE49-F238E27FC236}">
                  <a16:creationId xmlns:a16="http://schemas.microsoft.com/office/drawing/2014/main" id="{589714FC-1497-41EB-B0D9-099C13D9A6B4}"/>
                </a:ext>
              </a:extLst>
            </p:cNvPr>
            <p:cNvSpPr/>
            <p:nvPr/>
          </p:nvSpPr>
          <p:spPr>
            <a:xfrm>
              <a:off x="1247475" y="2032225"/>
              <a:ext cx="127700" cy="44675"/>
            </a:xfrm>
            <a:custGeom>
              <a:avLst/>
              <a:gdLst/>
              <a:ahLst/>
              <a:cxnLst/>
              <a:rect l="l" t="t" r="r" b="b"/>
              <a:pathLst>
                <a:path w="5108" h="1787" extrusionOk="0">
                  <a:moveTo>
                    <a:pt x="3977" y="0"/>
                  </a:moveTo>
                  <a:cubicBezTo>
                    <a:pt x="3608" y="36"/>
                    <a:pt x="3239" y="120"/>
                    <a:pt x="2858" y="143"/>
                  </a:cubicBezTo>
                  <a:cubicBezTo>
                    <a:pt x="2227" y="203"/>
                    <a:pt x="1631" y="429"/>
                    <a:pt x="1072" y="739"/>
                  </a:cubicBezTo>
                  <a:cubicBezTo>
                    <a:pt x="691" y="965"/>
                    <a:pt x="310" y="1203"/>
                    <a:pt x="0" y="1572"/>
                  </a:cubicBezTo>
                  <a:cubicBezTo>
                    <a:pt x="60" y="1644"/>
                    <a:pt x="119" y="1727"/>
                    <a:pt x="167" y="1786"/>
                  </a:cubicBezTo>
                  <a:cubicBezTo>
                    <a:pt x="333" y="1679"/>
                    <a:pt x="464" y="1548"/>
                    <a:pt x="631" y="1501"/>
                  </a:cubicBezTo>
                  <a:cubicBezTo>
                    <a:pt x="869" y="1429"/>
                    <a:pt x="1072" y="1310"/>
                    <a:pt x="1298" y="1203"/>
                  </a:cubicBezTo>
                  <a:cubicBezTo>
                    <a:pt x="1869" y="905"/>
                    <a:pt x="2477" y="739"/>
                    <a:pt x="3096" y="655"/>
                  </a:cubicBezTo>
                  <a:cubicBezTo>
                    <a:pt x="3215" y="632"/>
                    <a:pt x="3334" y="620"/>
                    <a:pt x="3429" y="572"/>
                  </a:cubicBezTo>
                  <a:cubicBezTo>
                    <a:pt x="3596" y="477"/>
                    <a:pt x="3786" y="453"/>
                    <a:pt x="3965" y="417"/>
                  </a:cubicBezTo>
                  <a:cubicBezTo>
                    <a:pt x="4322" y="358"/>
                    <a:pt x="4667" y="274"/>
                    <a:pt x="5108" y="203"/>
                  </a:cubicBezTo>
                  <a:cubicBezTo>
                    <a:pt x="4763" y="120"/>
                    <a:pt x="4524" y="60"/>
                    <a:pt x="4310" y="12"/>
                  </a:cubicBezTo>
                  <a:cubicBezTo>
                    <a:pt x="4203" y="0"/>
                    <a:pt x="4084" y="0"/>
                    <a:pt x="3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1184;p72">
              <a:extLst>
                <a:ext uri="{FF2B5EF4-FFF2-40B4-BE49-F238E27FC236}">
                  <a16:creationId xmlns:a16="http://schemas.microsoft.com/office/drawing/2014/main" id="{A7199603-C1D2-4815-9B80-1EDB5619675F}"/>
                </a:ext>
              </a:extLst>
            </p:cNvPr>
            <p:cNvSpPr/>
            <p:nvPr/>
          </p:nvSpPr>
          <p:spPr>
            <a:xfrm>
              <a:off x="1416825" y="1995825"/>
              <a:ext cx="136350" cy="43425"/>
            </a:xfrm>
            <a:custGeom>
              <a:avLst/>
              <a:gdLst/>
              <a:ahLst/>
              <a:cxnLst/>
              <a:rect l="l" t="t" r="r" b="b"/>
              <a:pathLst>
                <a:path w="5454" h="1737" extrusionOk="0">
                  <a:moveTo>
                    <a:pt x="4423" y="0"/>
                  </a:moveTo>
                  <a:cubicBezTo>
                    <a:pt x="4303" y="0"/>
                    <a:pt x="4183" y="12"/>
                    <a:pt x="4061" y="40"/>
                  </a:cubicBezTo>
                  <a:cubicBezTo>
                    <a:pt x="3870" y="87"/>
                    <a:pt x="3668" y="99"/>
                    <a:pt x="3465" y="123"/>
                  </a:cubicBezTo>
                  <a:cubicBezTo>
                    <a:pt x="2787" y="206"/>
                    <a:pt x="2096" y="325"/>
                    <a:pt x="1477" y="647"/>
                  </a:cubicBezTo>
                  <a:cubicBezTo>
                    <a:pt x="1441" y="659"/>
                    <a:pt x="1418" y="683"/>
                    <a:pt x="1406" y="683"/>
                  </a:cubicBezTo>
                  <a:cubicBezTo>
                    <a:pt x="1025" y="778"/>
                    <a:pt x="703" y="1004"/>
                    <a:pt x="370" y="1218"/>
                  </a:cubicBezTo>
                  <a:cubicBezTo>
                    <a:pt x="191" y="1337"/>
                    <a:pt x="60" y="1492"/>
                    <a:pt x="1" y="1707"/>
                  </a:cubicBezTo>
                  <a:cubicBezTo>
                    <a:pt x="46" y="1727"/>
                    <a:pt x="86" y="1736"/>
                    <a:pt x="123" y="1736"/>
                  </a:cubicBezTo>
                  <a:cubicBezTo>
                    <a:pt x="211" y="1736"/>
                    <a:pt x="279" y="1686"/>
                    <a:pt x="346" y="1635"/>
                  </a:cubicBezTo>
                  <a:cubicBezTo>
                    <a:pt x="632" y="1421"/>
                    <a:pt x="941" y="1302"/>
                    <a:pt x="1263" y="1183"/>
                  </a:cubicBezTo>
                  <a:lnTo>
                    <a:pt x="1715" y="1052"/>
                  </a:lnTo>
                  <a:cubicBezTo>
                    <a:pt x="1787" y="1016"/>
                    <a:pt x="1894" y="1016"/>
                    <a:pt x="1953" y="980"/>
                  </a:cubicBezTo>
                  <a:cubicBezTo>
                    <a:pt x="2120" y="825"/>
                    <a:pt x="2311" y="814"/>
                    <a:pt x="2513" y="778"/>
                  </a:cubicBezTo>
                  <a:cubicBezTo>
                    <a:pt x="2739" y="754"/>
                    <a:pt x="2977" y="718"/>
                    <a:pt x="3204" y="683"/>
                  </a:cubicBezTo>
                  <a:cubicBezTo>
                    <a:pt x="3311" y="659"/>
                    <a:pt x="3406" y="659"/>
                    <a:pt x="3489" y="599"/>
                  </a:cubicBezTo>
                  <a:cubicBezTo>
                    <a:pt x="3680" y="456"/>
                    <a:pt x="3918" y="444"/>
                    <a:pt x="4144" y="409"/>
                  </a:cubicBezTo>
                  <a:cubicBezTo>
                    <a:pt x="4573" y="337"/>
                    <a:pt x="5001" y="266"/>
                    <a:pt x="5454" y="206"/>
                  </a:cubicBezTo>
                  <a:cubicBezTo>
                    <a:pt x="5108" y="100"/>
                    <a:pt x="4770" y="0"/>
                    <a:pt x="44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1185;p72">
              <a:extLst>
                <a:ext uri="{FF2B5EF4-FFF2-40B4-BE49-F238E27FC236}">
                  <a16:creationId xmlns:a16="http://schemas.microsoft.com/office/drawing/2014/main" id="{803C6709-15DF-4414-AC76-316F69677DDA}"/>
                </a:ext>
              </a:extLst>
            </p:cNvPr>
            <p:cNvSpPr/>
            <p:nvPr/>
          </p:nvSpPr>
          <p:spPr>
            <a:xfrm>
              <a:off x="1168000" y="1750950"/>
              <a:ext cx="405425" cy="344700"/>
            </a:xfrm>
            <a:custGeom>
              <a:avLst/>
              <a:gdLst/>
              <a:ahLst/>
              <a:cxnLst/>
              <a:rect l="l" t="t" r="r" b="b"/>
              <a:pathLst>
                <a:path w="16217" h="13788" extrusionOk="0">
                  <a:moveTo>
                    <a:pt x="2739" y="13133"/>
                  </a:moveTo>
                  <a:cubicBezTo>
                    <a:pt x="2679" y="13121"/>
                    <a:pt x="2631" y="13097"/>
                    <a:pt x="2584" y="13097"/>
                  </a:cubicBezTo>
                  <a:cubicBezTo>
                    <a:pt x="2322" y="13061"/>
                    <a:pt x="2215" y="12895"/>
                    <a:pt x="2167" y="12656"/>
                  </a:cubicBezTo>
                  <a:cubicBezTo>
                    <a:pt x="2143" y="12478"/>
                    <a:pt x="2108" y="12287"/>
                    <a:pt x="1988" y="12144"/>
                  </a:cubicBezTo>
                  <a:cubicBezTo>
                    <a:pt x="1953" y="12061"/>
                    <a:pt x="1953" y="11978"/>
                    <a:pt x="1929" y="11883"/>
                  </a:cubicBezTo>
                  <a:cubicBezTo>
                    <a:pt x="1905" y="11704"/>
                    <a:pt x="1869" y="11513"/>
                    <a:pt x="1858" y="11335"/>
                  </a:cubicBezTo>
                  <a:cubicBezTo>
                    <a:pt x="1786" y="10835"/>
                    <a:pt x="1715" y="10311"/>
                    <a:pt x="1572" y="9799"/>
                  </a:cubicBezTo>
                  <a:cubicBezTo>
                    <a:pt x="1477" y="9418"/>
                    <a:pt x="1417" y="9013"/>
                    <a:pt x="1322" y="8632"/>
                  </a:cubicBezTo>
                  <a:cubicBezTo>
                    <a:pt x="1203" y="8061"/>
                    <a:pt x="1072" y="7501"/>
                    <a:pt x="941" y="6941"/>
                  </a:cubicBezTo>
                  <a:cubicBezTo>
                    <a:pt x="857" y="6608"/>
                    <a:pt x="774" y="6275"/>
                    <a:pt x="703" y="5929"/>
                  </a:cubicBezTo>
                  <a:cubicBezTo>
                    <a:pt x="667" y="5810"/>
                    <a:pt x="643" y="5679"/>
                    <a:pt x="595" y="5560"/>
                  </a:cubicBezTo>
                  <a:cubicBezTo>
                    <a:pt x="476" y="5239"/>
                    <a:pt x="381" y="4905"/>
                    <a:pt x="345" y="4560"/>
                  </a:cubicBezTo>
                  <a:cubicBezTo>
                    <a:pt x="322" y="4465"/>
                    <a:pt x="310" y="4358"/>
                    <a:pt x="250" y="4286"/>
                  </a:cubicBezTo>
                  <a:cubicBezTo>
                    <a:pt x="107" y="4024"/>
                    <a:pt x="83" y="3727"/>
                    <a:pt x="0" y="3465"/>
                  </a:cubicBezTo>
                  <a:cubicBezTo>
                    <a:pt x="238" y="3179"/>
                    <a:pt x="500" y="2989"/>
                    <a:pt x="834" y="2858"/>
                  </a:cubicBezTo>
                  <a:cubicBezTo>
                    <a:pt x="2036" y="2346"/>
                    <a:pt x="3262" y="1965"/>
                    <a:pt x="4548" y="1786"/>
                  </a:cubicBezTo>
                  <a:cubicBezTo>
                    <a:pt x="4632" y="1762"/>
                    <a:pt x="4703" y="1750"/>
                    <a:pt x="4763" y="1750"/>
                  </a:cubicBezTo>
                  <a:cubicBezTo>
                    <a:pt x="5287" y="1762"/>
                    <a:pt x="5798" y="1750"/>
                    <a:pt x="6310" y="1822"/>
                  </a:cubicBezTo>
                  <a:cubicBezTo>
                    <a:pt x="6668" y="1881"/>
                    <a:pt x="7037" y="1988"/>
                    <a:pt x="7346" y="2215"/>
                  </a:cubicBezTo>
                  <a:cubicBezTo>
                    <a:pt x="7430" y="2274"/>
                    <a:pt x="7525" y="2274"/>
                    <a:pt x="7620" y="2298"/>
                  </a:cubicBezTo>
                  <a:cubicBezTo>
                    <a:pt x="7930" y="1881"/>
                    <a:pt x="8275" y="1512"/>
                    <a:pt x="8680" y="1215"/>
                  </a:cubicBezTo>
                  <a:cubicBezTo>
                    <a:pt x="8811" y="1107"/>
                    <a:pt x="8977" y="1036"/>
                    <a:pt x="9156" y="1012"/>
                  </a:cubicBezTo>
                  <a:cubicBezTo>
                    <a:pt x="9275" y="988"/>
                    <a:pt x="9406" y="929"/>
                    <a:pt x="9525" y="893"/>
                  </a:cubicBezTo>
                  <a:cubicBezTo>
                    <a:pt x="9811" y="750"/>
                    <a:pt x="10073" y="595"/>
                    <a:pt x="10418" y="560"/>
                  </a:cubicBezTo>
                  <a:cubicBezTo>
                    <a:pt x="10430" y="560"/>
                    <a:pt x="10442" y="560"/>
                    <a:pt x="10466" y="548"/>
                  </a:cubicBezTo>
                  <a:cubicBezTo>
                    <a:pt x="10942" y="274"/>
                    <a:pt x="11490" y="274"/>
                    <a:pt x="12014" y="191"/>
                  </a:cubicBezTo>
                  <a:cubicBezTo>
                    <a:pt x="12264" y="143"/>
                    <a:pt x="12526" y="119"/>
                    <a:pt x="12787" y="72"/>
                  </a:cubicBezTo>
                  <a:cubicBezTo>
                    <a:pt x="13026" y="24"/>
                    <a:pt x="13264" y="0"/>
                    <a:pt x="13514" y="72"/>
                  </a:cubicBezTo>
                  <a:cubicBezTo>
                    <a:pt x="13597" y="95"/>
                    <a:pt x="13704" y="72"/>
                    <a:pt x="13811" y="72"/>
                  </a:cubicBezTo>
                  <a:cubicBezTo>
                    <a:pt x="14121" y="72"/>
                    <a:pt x="14335" y="238"/>
                    <a:pt x="14371" y="548"/>
                  </a:cubicBezTo>
                  <a:cubicBezTo>
                    <a:pt x="14419" y="786"/>
                    <a:pt x="14454" y="1036"/>
                    <a:pt x="14478" y="1274"/>
                  </a:cubicBezTo>
                  <a:cubicBezTo>
                    <a:pt x="14526" y="1548"/>
                    <a:pt x="14550" y="1810"/>
                    <a:pt x="14692" y="2060"/>
                  </a:cubicBezTo>
                  <a:cubicBezTo>
                    <a:pt x="14752" y="2179"/>
                    <a:pt x="14776" y="2334"/>
                    <a:pt x="14788" y="2477"/>
                  </a:cubicBezTo>
                  <a:cubicBezTo>
                    <a:pt x="14847" y="2810"/>
                    <a:pt x="14895" y="3131"/>
                    <a:pt x="14942" y="3465"/>
                  </a:cubicBezTo>
                  <a:cubicBezTo>
                    <a:pt x="14990" y="3786"/>
                    <a:pt x="15062" y="4120"/>
                    <a:pt x="15169" y="4429"/>
                  </a:cubicBezTo>
                  <a:cubicBezTo>
                    <a:pt x="15240" y="4655"/>
                    <a:pt x="15264" y="4905"/>
                    <a:pt x="15300" y="5144"/>
                  </a:cubicBezTo>
                  <a:cubicBezTo>
                    <a:pt x="15359" y="5572"/>
                    <a:pt x="15443" y="5989"/>
                    <a:pt x="15585" y="6406"/>
                  </a:cubicBezTo>
                  <a:cubicBezTo>
                    <a:pt x="15681" y="6691"/>
                    <a:pt x="15704" y="7001"/>
                    <a:pt x="15740" y="7299"/>
                  </a:cubicBezTo>
                  <a:cubicBezTo>
                    <a:pt x="15776" y="7501"/>
                    <a:pt x="15824" y="7692"/>
                    <a:pt x="15907" y="7882"/>
                  </a:cubicBezTo>
                  <a:cubicBezTo>
                    <a:pt x="16026" y="8168"/>
                    <a:pt x="16121" y="8477"/>
                    <a:pt x="16181" y="8787"/>
                  </a:cubicBezTo>
                  <a:cubicBezTo>
                    <a:pt x="16216" y="9061"/>
                    <a:pt x="16193" y="9323"/>
                    <a:pt x="16157" y="9608"/>
                  </a:cubicBezTo>
                  <a:cubicBezTo>
                    <a:pt x="16145" y="9704"/>
                    <a:pt x="16062" y="9775"/>
                    <a:pt x="16002" y="9882"/>
                  </a:cubicBezTo>
                  <a:cubicBezTo>
                    <a:pt x="16050" y="10132"/>
                    <a:pt x="16181" y="10382"/>
                    <a:pt x="16074" y="10656"/>
                  </a:cubicBezTo>
                  <a:cubicBezTo>
                    <a:pt x="15883" y="10740"/>
                    <a:pt x="15704" y="10740"/>
                    <a:pt x="15526" y="10668"/>
                  </a:cubicBezTo>
                  <a:cubicBezTo>
                    <a:pt x="15300" y="10573"/>
                    <a:pt x="15073" y="10561"/>
                    <a:pt x="14847" y="10620"/>
                  </a:cubicBezTo>
                  <a:cubicBezTo>
                    <a:pt x="14633" y="10668"/>
                    <a:pt x="14395" y="10680"/>
                    <a:pt x="14169" y="10728"/>
                  </a:cubicBezTo>
                  <a:cubicBezTo>
                    <a:pt x="14002" y="10751"/>
                    <a:pt x="13823" y="10775"/>
                    <a:pt x="13669" y="10870"/>
                  </a:cubicBezTo>
                  <a:cubicBezTo>
                    <a:pt x="13585" y="10930"/>
                    <a:pt x="13466" y="10954"/>
                    <a:pt x="13347" y="10966"/>
                  </a:cubicBezTo>
                  <a:cubicBezTo>
                    <a:pt x="13121" y="11013"/>
                    <a:pt x="12883" y="11025"/>
                    <a:pt x="12656" y="11073"/>
                  </a:cubicBezTo>
                  <a:cubicBezTo>
                    <a:pt x="12478" y="11097"/>
                    <a:pt x="12287" y="11097"/>
                    <a:pt x="12121" y="11228"/>
                  </a:cubicBezTo>
                  <a:cubicBezTo>
                    <a:pt x="12085" y="11263"/>
                    <a:pt x="12025" y="11287"/>
                    <a:pt x="11966" y="11287"/>
                  </a:cubicBezTo>
                  <a:cubicBezTo>
                    <a:pt x="11573" y="11287"/>
                    <a:pt x="11228" y="11466"/>
                    <a:pt x="10871" y="11561"/>
                  </a:cubicBezTo>
                  <a:cubicBezTo>
                    <a:pt x="10597" y="11632"/>
                    <a:pt x="10311" y="11763"/>
                    <a:pt x="10073" y="11966"/>
                  </a:cubicBezTo>
                  <a:cubicBezTo>
                    <a:pt x="9918" y="12085"/>
                    <a:pt x="9787" y="12121"/>
                    <a:pt x="9597" y="12049"/>
                  </a:cubicBezTo>
                  <a:cubicBezTo>
                    <a:pt x="9418" y="11978"/>
                    <a:pt x="9204" y="11918"/>
                    <a:pt x="9013" y="11966"/>
                  </a:cubicBezTo>
                  <a:cubicBezTo>
                    <a:pt x="8406" y="11799"/>
                    <a:pt x="7823" y="11990"/>
                    <a:pt x="7227" y="12121"/>
                  </a:cubicBezTo>
                  <a:cubicBezTo>
                    <a:pt x="6941" y="12180"/>
                    <a:pt x="6668" y="12264"/>
                    <a:pt x="6382" y="12299"/>
                  </a:cubicBezTo>
                  <a:cubicBezTo>
                    <a:pt x="5668" y="12442"/>
                    <a:pt x="5001" y="12692"/>
                    <a:pt x="4382" y="13073"/>
                  </a:cubicBezTo>
                  <a:cubicBezTo>
                    <a:pt x="4370" y="13097"/>
                    <a:pt x="4358" y="13097"/>
                    <a:pt x="4358" y="13109"/>
                  </a:cubicBezTo>
                  <a:cubicBezTo>
                    <a:pt x="4060" y="13240"/>
                    <a:pt x="3763" y="13359"/>
                    <a:pt x="3560" y="13645"/>
                  </a:cubicBezTo>
                  <a:cubicBezTo>
                    <a:pt x="3501" y="13716"/>
                    <a:pt x="3346" y="13752"/>
                    <a:pt x="3239" y="13764"/>
                  </a:cubicBezTo>
                  <a:cubicBezTo>
                    <a:pt x="3108" y="13788"/>
                    <a:pt x="2989" y="13716"/>
                    <a:pt x="2917" y="13597"/>
                  </a:cubicBezTo>
                  <a:cubicBezTo>
                    <a:pt x="2881" y="13407"/>
                    <a:pt x="2810" y="13276"/>
                    <a:pt x="2739" y="13133"/>
                  </a:cubicBezTo>
                  <a:close/>
                  <a:moveTo>
                    <a:pt x="7882" y="3024"/>
                  </a:moveTo>
                  <a:cubicBezTo>
                    <a:pt x="8013" y="3893"/>
                    <a:pt x="8156" y="4691"/>
                    <a:pt x="8287" y="5501"/>
                  </a:cubicBezTo>
                  <a:cubicBezTo>
                    <a:pt x="8335" y="5787"/>
                    <a:pt x="8406" y="6072"/>
                    <a:pt x="8477" y="6334"/>
                  </a:cubicBezTo>
                  <a:cubicBezTo>
                    <a:pt x="8585" y="6703"/>
                    <a:pt x="8680" y="7084"/>
                    <a:pt x="8727" y="7465"/>
                  </a:cubicBezTo>
                  <a:cubicBezTo>
                    <a:pt x="8775" y="7763"/>
                    <a:pt x="8823" y="8061"/>
                    <a:pt x="8894" y="8358"/>
                  </a:cubicBezTo>
                  <a:cubicBezTo>
                    <a:pt x="9120" y="9180"/>
                    <a:pt x="9394" y="9978"/>
                    <a:pt x="9478" y="10835"/>
                  </a:cubicBezTo>
                  <a:cubicBezTo>
                    <a:pt x="9489" y="10906"/>
                    <a:pt x="9489" y="10978"/>
                    <a:pt x="9608" y="10990"/>
                  </a:cubicBezTo>
                  <a:cubicBezTo>
                    <a:pt x="9918" y="10751"/>
                    <a:pt x="10275" y="10573"/>
                    <a:pt x="10513" y="10239"/>
                  </a:cubicBezTo>
                  <a:cubicBezTo>
                    <a:pt x="10621" y="10085"/>
                    <a:pt x="10799" y="9978"/>
                    <a:pt x="10978" y="9942"/>
                  </a:cubicBezTo>
                  <a:cubicBezTo>
                    <a:pt x="11323" y="9847"/>
                    <a:pt x="11656" y="9716"/>
                    <a:pt x="11978" y="9549"/>
                  </a:cubicBezTo>
                  <a:cubicBezTo>
                    <a:pt x="12085" y="9501"/>
                    <a:pt x="12204" y="9477"/>
                    <a:pt x="12311" y="9466"/>
                  </a:cubicBezTo>
                  <a:cubicBezTo>
                    <a:pt x="12954" y="9358"/>
                    <a:pt x="13621" y="9263"/>
                    <a:pt x="14264" y="9180"/>
                  </a:cubicBezTo>
                  <a:cubicBezTo>
                    <a:pt x="14395" y="9168"/>
                    <a:pt x="14514" y="9132"/>
                    <a:pt x="14609" y="9168"/>
                  </a:cubicBezTo>
                  <a:cubicBezTo>
                    <a:pt x="14883" y="9239"/>
                    <a:pt x="15145" y="9192"/>
                    <a:pt x="15419" y="9251"/>
                  </a:cubicBezTo>
                  <a:cubicBezTo>
                    <a:pt x="15431" y="9251"/>
                    <a:pt x="15454" y="9227"/>
                    <a:pt x="15502" y="9192"/>
                  </a:cubicBezTo>
                  <a:cubicBezTo>
                    <a:pt x="15335" y="8835"/>
                    <a:pt x="15300" y="8430"/>
                    <a:pt x="15240" y="8037"/>
                  </a:cubicBezTo>
                  <a:cubicBezTo>
                    <a:pt x="15181" y="7680"/>
                    <a:pt x="15133" y="7322"/>
                    <a:pt x="15073" y="6965"/>
                  </a:cubicBezTo>
                  <a:cubicBezTo>
                    <a:pt x="15062" y="6810"/>
                    <a:pt x="15038" y="6668"/>
                    <a:pt x="14978" y="6549"/>
                  </a:cubicBezTo>
                  <a:cubicBezTo>
                    <a:pt x="14788" y="6048"/>
                    <a:pt x="14740" y="5537"/>
                    <a:pt x="14669" y="5025"/>
                  </a:cubicBezTo>
                  <a:cubicBezTo>
                    <a:pt x="14645" y="4882"/>
                    <a:pt x="14621" y="4715"/>
                    <a:pt x="14561" y="4560"/>
                  </a:cubicBezTo>
                  <a:cubicBezTo>
                    <a:pt x="14442" y="4251"/>
                    <a:pt x="14383" y="3929"/>
                    <a:pt x="14347" y="3596"/>
                  </a:cubicBezTo>
                  <a:lnTo>
                    <a:pt x="14204" y="2619"/>
                  </a:lnTo>
                  <a:cubicBezTo>
                    <a:pt x="14180" y="2465"/>
                    <a:pt x="14145" y="2298"/>
                    <a:pt x="14085" y="2155"/>
                  </a:cubicBezTo>
                  <a:cubicBezTo>
                    <a:pt x="14002" y="1965"/>
                    <a:pt x="13954" y="1750"/>
                    <a:pt x="13930" y="1524"/>
                  </a:cubicBezTo>
                  <a:cubicBezTo>
                    <a:pt x="13907" y="1346"/>
                    <a:pt x="13883" y="1155"/>
                    <a:pt x="13847" y="976"/>
                  </a:cubicBezTo>
                  <a:cubicBezTo>
                    <a:pt x="13835" y="893"/>
                    <a:pt x="13788" y="798"/>
                    <a:pt x="13764" y="714"/>
                  </a:cubicBezTo>
                  <a:cubicBezTo>
                    <a:pt x="13526" y="679"/>
                    <a:pt x="13311" y="655"/>
                    <a:pt x="13097" y="655"/>
                  </a:cubicBezTo>
                  <a:cubicBezTo>
                    <a:pt x="12883" y="655"/>
                    <a:pt x="12656" y="714"/>
                    <a:pt x="12454" y="738"/>
                  </a:cubicBezTo>
                  <a:cubicBezTo>
                    <a:pt x="12109" y="786"/>
                    <a:pt x="11764" y="845"/>
                    <a:pt x="11430" y="893"/>
                  </a:cubicBezTo>
                  <a:cubicBezTo>
                    <a:pt x="11204" y="917"/>
                    <a:pt x="10978" y="988"/>
                    <a:pt x="10751" y="1048"/>
                  </a:cubicBezTo>
                  <a:cubicBezTo>
                    <a:pt x="10335" y="1167"/>
                    <a:pt x="9942" y="1322"/>
                    <a:pt x="9549" y="1512"/>
                  </a:cubicBezTo>
                  <a:cubicBezTo>
                    <a:pt x="9478" y="1560"/>
                    <a:pt x="9382" y="1560"/>
                    <a:pt x="9299" y="1572"/>
                  </a:cubicBezTo>
                  <a:cubicBezTo>
                    <a:pt x="9085" y="1607"/>
                    <a:pt x="8906" y="1703"/>
                    <a:pt x="8763" y="1846"/>
                  </a:cubicBezTo>
                  <a:cubicBezTo>
                    <a:pt x="8454" y="2155"/>
                    <a:pt x="8096" y="2429"/>
                    <a:pt x="7942" y="2881"/>
                  </a:cubicBezTo>
                  <a:cubicBezTo>
                    <a:pt x="7954" y="2953"/>
                    <a:pt x="7918" y="3000"/>
                    <a:pt x="7882" y="3024"/>
                  </a:cubicBezTo>
                  <a:close/>
                  <a:moveTo>
                    <a:pt x="584" y="3572"/>
                  </a:moveTo>
                  <a:cubicBezTo>
                    <a:pt x="655" y="3691"/>
                    <a:pt x="679" y="3774"/>
                    <a:pt x="762" y="3846"/>
                  </a:cubicBezTo>
                  <a:cubicBezTo>
                    <a:pt x="905" y="4024"/>
                    <a:pt x="976" y="4215"/>
                    <a:pt x="1000" y="4441"/>
                  </a:cubicBezTo>
                  <a:cubicBezTo>
                    <a:pt x="1024" y="4715"/>
                    <a:pt x="1096" y="4953"/>
                    <a:pt x="1215" y="5191"/>
                  </a:cubicBezTo>
                  <a:cubicBezTo>
                    <a:pt x="1262" y="5263"/>
                    <a:pt x="1274" y="5358"/>
                    <a:pt x="1298" y="5441"/>
                  </a:cubicBezTo>
                  <a:cubicBezTo>
                    <a:pt x="1429" y="5989"/>
                    <a:pt x="1560" y="6525"/>
                    <a:pt x="1679" y="7072"/>
                  </a:cubicBezTo>
                  <a:cubicBezTo>
                    <a:pt x="1810" y="7703"/>
                    <a:pt x="1953" y="8346"/>
                    <a:pt x="2084" y="8977"/>
                  </a:cubicBezTo>
                  <a:cubicBezTo>
                    <a:pt x="2108" y="9120"/>
                    <a:pt x="2143" y="9239"/>
                    <a:pt x="2167" y="9358"/>
                  </a:cubicBezTo>
                  <a:cubicBezTo>
                    <a:pt x="2334" y="9930"/>
                    <a:pt x="2489" y="10525"/>
                    <a:pt x="2548" y="11121"/>
                  </a:cubicBezTo>
                  <a:cubicBezTo>
                    <a:pt x="2560" y="11299"/>
                    <a:pt x="2584" y="11466"/>
                    <a:pt x="2620" y="11632"/>
                  </a:cubicBezTo>
                  <a:cubicBezTo>
                    <a:pt x="2643" y="11835"/>
                    <a:pt x="2762" y="12013"/>
                    <a:pt x="2870" y="12168"/>
                  </a:cubicBezTo>
                  <a:cubicBezTo>
                    <a:pt x="3167" y="11954"/>
                    <a:pt x="3417" y="11752"/>
                    <a:pt x="3703" y="11573"/>
                  </a:cubicBezTo>
                  <a:cubicBezTo>
                    <a:pt x="4346" y="11180"/>
                    <a:pt x="5025" y="10870"/>
                    <a:pt x="5787" y="10787"/>
                  </a:cubicBezTo>
                  <a:cubicBezTo>
                    <a:pt x="6156" y="10740"/>
                    <a:pt x="6537" y="10692"/>
                    <a:pt x="6906" y="10620"/>
                  </a:cubicBezTo>
                  <a:cubicBezTo>
                    <a:pt x="7453" y="10501"/>
                    <a:pt x="7942" y="10668"/>
                    <a:pt x="8442" y="10882"/>
                  </a:cubicBezTo>
                  <a:cubicBezTo>
                    <a:pt x="8537" y="10930"/>
                    <a:pt x="8644" y="11001"/>
                    <a:pt x="8763" y="10918"/>
                  </a:cubicBezTo>
                  <a:cubicBezTo>
                    <a:pt x="8763" y="10859"/>
                    <a:pt x="8763" y="10787"/>
                    <a:pt x="8751" y="10704"/>
                  </a:cubicBezTo>
                  <a:cubicBezTo>
                    <a:pt x="8704" y="10275"/>
                    <a:pt x="8585" y="9858"/>
                    <a:pt x="8465" y="9442"/>
                  </a:cubicBezTo>
                  <a:cubicBezTo>
                    <a:pt x="8275" y="8763"/>
                    <a:pt x="8084" y="8084"/>
                    <a:pt x="8001" y="7370"/>
                  </a:cubicBezTo>
                  <a:cubicBezTo>
                    <a:pt x="7989" y="7168"/>
                    <a:pt x="7930" y="6953"/>
                    <a:pt x="7870" y="6751"/>
                  </a:cubicBezTo>
                  <a:cubicBezTo>
                    <a:pt x="7751" y="6322"/>
                    <a:pt x="7644" y="5882"/>
                    <a:pt x="7608" y="5441"/>
                  </a:cubicBezTo>
                  <a:cubicBezTo>
                    <a:pt x="7513" y="4667"/>
                    <a:pt x="7430" y="3893"/>
                    <a:pt x="7346" y="3120"/>
                  </a:cubicBezTo>
                  <a:cubicBezTo>
                    <a:pt x="7334" y="3012"/>
                    <a:pt x="7311" y="2893"/>
                    <a:pt x="7287" y="2810"/>
                  </a:cubicBezTo>
                  <a:cubicBezTo>
                    <a:pt x="7156" y="2774"/>
                    <a:pt x="7037" y="2762"/>
                    <a:pt x="6930" y="2715"/>
                  </a:cubicBezTo>
                  <a:cubicBezTo>
                    <a:pt x="6477" y="2489"/>
                    <a:pt x="6001" y="2358"/>
                    <a:pt x="5489" y="2393"/>
                  </a:cubicBezTo>
                  <a:lnTo>
                    <a:pt x="5441" y="2393"/>
                  </a:lnTo>
                  <a:cubicBezTo>
                    <a:pt x="4894" y="2286"/>
                    <a:pt x="4358" y="2405"/>
                    <a:pt x="3822" y="2489"/>
                  </a:cubicBezTo>
                  <a:cubicBezTo>
                    <a:pt x="2881" y="2667"/>
                    <a:pt x="1977" y="2965"/>
                    <a:pt x="1096" y="3298"/>
                  </a:cubicBezTo>
                  <a:cubicBezTo>
                    <a:pt x="905" y="3370"/>
                    <a:pt x="762" y="3477"/>
                    <a:pt x="584" y="3572"/>
                  </a:cubicBezTo>
                  <a:close/>
                  <a:moveTo>
                    <a:pt x="8299" y="11454"/>
                  </a:moveTo>
                  <a:cubicBezTo>
                    <a:pt x="7954" y="11359"/>
                    <a:pt x="7727" y="11311"/>
                    <a:pt x="7501" y="11263"/>
                  </a:cubicBezTo>
                  <a:cubicBezTo>
                    <a:pt x="7394" y="11240"/>
                    <a:pt x="7275" y="11228"/>
                    <a:pt x="7156" y="11240"/>
                  </a:cubicBezTo>
                  <a:cubicBezTo>
                    <a:pt x="6787" y="11287"/>
                    <a:pt x="6418" y="11359"/>
                    <a:pt x="6037" y="11394"/>
                  </a:cubicBezTo>
                  <a:cubicBezTo>
                    <a:pt x="5406" y="11454"/>
                    <a:pt x="4810" y="11680"/>
                    <a:pt x="4251" y="11990"/>
                  </a:cubicBezTo>
                  <a:cubicBezTo>
                    <a:pt x="3870" y="12216"/>
                    <a:pt x="3489" y="12454"/>
                    <a:pt x="3179" y="12823"/>
                  </a:cubicBezTo>
                  <a:cubicBezTo>
                    <a:pt x="3239" y="12895"/>
                    <a:pt x="3298" y="12978"/>
                    <a:pt x="3346" y="13037"/>
                  </a:cubicBezTo>
                  <a:cubicBezTo>
                    <a:pt x="3512" y="12930"/>
                    <a:pt x="3643" y="12787"/>
                    <a:pt x="3810" y="12752"/>
                  </a:cubicBezTo>
                  <a:cubicBezTo>
                    <a:pt x="4048" y="12680"/>
                    <a:pt x="4251" y="12549"/>
                    <a:pt x="4477" y="12454"/>
                  </a:cubicBezTo>
                  <a:cubicBezTo>
                    <a:pt x="5048" y="12156"/>
                    <a:pt x="5656" y="11990"/>
                    <a:pt x="6275" y="11906"/>
                  </a:cubicBezTo>
                  <a:cubicBezTo>
                    <a:pt x="6394" y="11883"/>
                    <a:pt x="6513" y="11871"/>
                    <a:pt x="6608" y="11823"/>
                  </a:cubicBezTo>
                  <a:cubicBezTo>
                    <a:pt x="6775" y="11728"/>
                    <a:pt x="6965" y="11704"/>
                    <a:pt x="7144" y="11656"/>
                  </a:cubicBezTo>
                  <a:cubicBezTo>
                    <a:pt x="7501" y="11609"/>
                    <a:pt x="7858" y="11549"/>
                    <a:pt x="8299" y="11454"/>
                  </a:cubicBezTo>
                  <a:close/>
                  <a:moveTo>
                    <a:pt x="15383" y="9978"/>
                  </a:moveTo>
                  <a:cubicBezTo>
                    <a:pt x="14931" y="9858"/>
                    <a:pt x="14478" y="9727"/>
                    <a:pt x="14002" y="9835"/>
                  </a:cubicBezTo>
                  <a:cubicBezTo>
                    <a:pt x="13811" y="9882"/>
                    <a:pt x="13597" y="9894"/>
                    <a:pt x="13407" y="9918"/>
                  </a:cubicBezTo>
                  <a:cubicBezTo>
                    <a:pt x="12728" y="10001"/>
                    <a:pt x="12037" y="10120"/>
                    <a:pt x="11418" y="10442"/>
                  </a:cubicBezTo>
                  <a:cubicBezTo>
                    <a:pt x="11383" y="10454"/>
                    <a:pt x="11359" y="10478"/>
                    <a:pt x="11335" y="10478"/>
                  </a:cubicBezTo>
                  <a:cubicBezTo>
                    <a:pt x="10966" y="10573"/>
                    <a:pt x="10644" y="10799"/>
                    <a:pt x="10311" y="11013"/>
                  </a:cubicBezTo>
                  <a:cubicBezTo>
                    <a:pt x="10132" y="11132"/>
                    <a:pt x="10001" y="11287"/>
                    <a:pt x="9942" y="11502"/>
                  </a:cubicBezTo>
                  <a:cubicBezTo>
                    <a:pt x="10085" y="11573"/>
                    <a:pt x="10192" y="11502"/>
                    <a:pt x="10287" y="11430"/>
                  </a:cubicBezTo>
                  <a:cubicBezTo>
                    <a:pt x="10561" y="11216"/>
                    <a:pt x="10882" y="11097"/>
                    <a:pt x="11204" y="10978"/>
                  </a:cubicBezTo>
                  <a:lnTo>
                    <a:pt x="11656" y="10847"/>
                  </a:lnTo>
                  <a:cubicBezTo>
                    <a:pt x="11728" y="10811"/>
                    <a:pt x="11835" y="10811"/>
                    <a:pt x="11894" y="10775"/>
                  </a:cubicBezTo>
                  <a:cubicBezTo>
                    <a:pt x="12049" y="10620"/>
                    <a:pt x="12252" y="10609"/>
                    <a:pt x="12454" y="10573"/>
                  </a:cubicBezTo>
                  <a:cubicBezTo>
                    <a:pt x="12680" y="10549"/>
                    <a:pt x="12918" y="10513"/>
                    <a:pt x="13145" y="10478"/>
                  </a:cubicBezTo>
                  <a:cubicBezTo>
                    <a:pt x="13240" y="10454"/>
                    <a:pt x="13347" y="10454"/>
                    <a:pt x="13418" y="10394"/>
                  </a:cubicBezTo>
                  <a:cubicBezTo>
                    <a:pt x="13621" y="10251"/>
                    <a:pt x="13859" y="10239"/>
                    <a:pt x="14073" y="10204"/>
                  </a:cubicBezTo>
                  <a:cubicBezTo>
                    <a:pt x="14526" y="10132"/>
                    <a:pt x="14954" y="10061"/>
                    <a:pt x="15383" y="99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1186;p72">
              <a:extLst>
                <a:ext uri="{FF2B5EF4-FFF2-40B4-BE49-F238E27FC236}">
                  <a16:creationId xmlns:a16="http://schemas.microsoft.com/office/drawing/2014/main" id="{8A0E0D19-7ED8-4905-AF9F-FB4A08E36678}"/>
                </a:ext>
              </a:extLst>
            </p:cNvPr>
            <p:cNvSpPr/>
            <p:nvPr/>
          </p:nvSpPr>
          <p:spPr>
            <a:xfrm>
              <a:off x="1404625" y="1833700"/>
              <a:ext cx="89925" cy="110150"/>
            </a:xfrm>
            <a:custGeom>
              <a:avLst/>
              <a:gdLst/>
              <a:ahLst/>
              <a:cxnLst/>
              <a:rect l="l" t="t" r="r" b="b"/>
              <a:pathLst>
                <a:path w="3597" h="4406" extrusionOk="0">
                  <a:moveTo>
                    <a:pt x="1679" y="1834"/>
                  </a:moveTo>
                  <a:cubicBezTo>
                    <a:pt x="1846" y="1488"/>
                    <a:pt x="2025" y="1167"/>
                    <a:pt x="2037" y="762"/>
                  </a:cubicBezTo>
                  <a:cubicBezTo>
                    <a:pt x="1906" y="762"/>
                    <a:pt x="1798" y="774"/>
                    <a:pt x="1679" y="774"/>
                  </a:cubicBezTo>
                  <a:cubicBezTo>
                    <a:pt x="1310" y="822"/>
                    <a:pt x="941" y="869"/>
                    <a:pt x="560" y="893"/>
                  </a:cubicBezTo>
                  <a:cubicBezTo>
                    <a:pt x="441" y="917"/>
                    <a:pt x="346" y="917"/>
                    <a:pt x="227" y="893"/>
                  </a:cubicBezTo>
                  <a:cubicBezTo>
                    <a:pt x="108" y="881"/>
                    <a:pt x="13" y="774"/>
                    <a:pt x="1" y="655"/>
                  </a:cubicBezTo>
                  <a:cubicBezTo>
                    <a:pt x="1" y="560"/>
                    <a:pt x="48" y="452"/>
                    <a:pt x="143" y="417"/>
                  </a:cubicBezTo>
                  <a:cubicBezTo>
                    <a:pt x="274" y="381"/>
                    <a:pt x="417" y="322"/>
                    <a:pt x="560" y="298"/>
                  </a:cubicBezTo>
                  <a:cubicBezTo>
                    <a:pt x="1072" y="214"/>
                    <a:pt x="1596" y="119"/>
                    <a:pt x="2096" y="60"/>
                  </a:cubicBezTo>
                  <a:cubicBezTo>
                    <a:pt x="2572" y="0"/>
                    <a:pt x="2906" y="357"/>
                    <a:pt x="2787" y="833"/>
                  </a:cubicBezTo>
                  <a:cubicBezTo>
                    <a:pt x="2703" y="1119"/>
                    <a:pt x="2608" y="1381"/>
                    <a:pt x="2501" y="1655"/>
                  </a:cubicBezTo>
                  <a:lnTo>
                    <a:pt x="2322" y="2096"/>
                  </a:lnTo>
                  <a:cubicBezTo>
                    <a:pt x="2394" y="2179"/>
                    <a:pt x="2465" y="2227"/>
                    <a:pt x="2513" y="2274"/>
                  </a:cubicBezTo>
                  <a:cubicBezTo>
                    <a:pt x="2644" y="2441"/>
                    <a:pt x="2584" y="2667"/>
                    <a:pt x="2394" y="2727"/>
                  </a:cubicBezTo>
                  <a:cubicBezTo>
                    <a:pt x="2287" y="2750"/>
                    <a:pt x="2168" y="2774"/>
                    <a:pt x="2048" y="2798"/>
                  </a:cubicBezTo>
                  <a:cubicBezTo>
                    <a:pt x="1977" y="3012"/>
                    <a:pt x="1810" y="3203"/>
                    <a:pt x="1906" y="3441"/>
                  </a:cubicBezTo>
                  <a:cubicBezTo>
                    <a:pt x="2037" y="3500"/>
                    <a:pt x="2144" y="3453"/>
                    <a:pt x="2227" y="3393"/>
                  </a:cubicBezTo>
                  <a:cubicBezTo>
                    <a:pt x="2549" y="3215"/>
                    <a:pt x="2906" y="3215"/>
                    <a:pt x="3239" y="3203"/>
                  </a:cubicBezTo>
                  <a:cubicBezTo>
                    <a:pt x="3418" y="3191"/>
                    <a:pt x="3572" y="3322"/>
                    <a:pt x="3584" y="3465"/>
                  </a:cubicBezTo>
                  <a:cubicBezTo>
                    <a:pt x="3596" y="3620"/>
                    <a:pt x="3513" y="3762"/>
                    <a:pt x="3334" y="3822"/>
                  </a:cubicBezTo>
                  <a:cubicBezTo>
                    <a:pt x="3275" y="3846"/>
                    <a:pt x="3227" y="3858"/>
                    <a:pt x="3168" y="3870"/>
                  </a:cubicBezTo>
                  <a:cubicBezTo>
                    <a:pt x="2727" y="3917"/>
                    <a:pt x="2322" y="4120"/>
                    <a:pt x="1906" y="4286"/>
                  </a:cubicBezTo>
                  <a:cubicBezTo>
                    <a:pt x="1727" y="4358"/>
                    <a:pt x="1513" y="4393"/>
                    <a:pt x="1310" y="4393"/>
                  </a:cubicBezTo>
                  <a:cubicBezTo>
                    <a:pt x="1060" y="4405"/>
                    <a:pt x="894" y="4215"/>
                    <a:pt x="953" y="3977"/>
                  </a:cubicBezTo>
                  <a:cubicBezTo>
                    <a:pt x="1001" y="3762"/>
                    <a:pt x="977" y="3548"/>
                    <a:pt x="1156" y="3381"/>
                  </a:cubicBezTo>
                  <a:cubicBezTo>
                    <a:pt x="1179" y="3370"/>
                    <a:pt x="1191" y="3322"/>
                    <a:pt x="1191" y="3310"/>
                  </a:cubicBezTo>
                  <a:cubicBezTo>
                    <a:pt x="1156" y="3084"/>
                    <a:pt x="1298" y="2893"/>
                    <a:pt x="1370" y="2691"/>
                  </a:cubicBezTo>
                  <a:cubicBezTo>
                    <a:pt x="1394" y="2631"/>
                    <a:pt x="1394" y="2560"/>
                    <a:pt x="1429" y="2477"/>
                  </a:cubicBezTo>
                  <a:cubicBezTo>
                    <a:pt x="1298" y="2417"/>
                    <a:pt x="1191" y="2369"/>
                    <a:pt x="1072" y="2310"/>
                  </a:cubicBezTo>
                  <a:cubicBezTo>
                    <a:pt x="1001" y="2274"/>
                    <a:pt x="905" y="2250"/>
                    <a:pt x="834" y="2203"/>
                  </a:cubicBezTo>
                  <a:cubicBezTo>
                    <a:pt x="727" y="2143"/>
                    <a:pt x="715" y="2000"/>
                    <a:pt x="786" y="1905"/>
                  </a:cubicBezTo>
                  <a:cubicBezTo>
                    <a:pt x="894" y="1774"/>
                    <a:pt x="1036" y="1715"/>
                    <a:pt x="1203" y="1762"/>
                  </a:cubicBezTo>
                  <a:cubicBezTo>
                    <a:pt x="1370" y="1762"/>
                    <a:pt x="1513" y="1786"/>
                    <a:pt x="1679" y="18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1187;p72">
              <a:extLst>
                <a:ext uri="{FF2B5EF4-FFF2-40B4-BE49-F238E27FC236}">
                  <a16:creationId xmlns:a16="http://schemas.microsoft.com/office/drawing/2014/main" id="{F019AAE7-38A5-472B-94AE-B7D110F1F7D1}"/>
                </a:ext>
              </a:extLst>
            </p:cNvPr>
            <p:cNvSpPr/>
            <p:nvPr/>
          </p:nvSpPr>
          <p:spPr>
            <a:xfrm>
              <a:off x="1254025" y="1863150"/>
              <a:ext cx="75025" cy="122375"/>
            </a:xfrm>
            <a:custGeom>
              <a:avLst/>
              <a:gdLst/>
              <a:ahLst/>
              <a:cxnLst/>
              <a:rect l="l" t="t" r="r" b="b"/>
              <a:pathLst>
                <a:path w="3001" h="4895" extrusionOk="0">
                  <a:moveTo>
                    <a:pt x="1786" y="2977"/>
                  </a:moveTo>
                  <a:cubicBezTo>
                    <a:pt x="1584" y="3037"/>
                    <a:pt x="1405" y="3096"/>
                    <a:pt x="1226" y="3144"/>
                  </a:cubicBezTo>
                  <a:cubicBezTo>
                    <a:pt x="1072" y="3192"/>
                    <a:pt x="893" y="3192"/>
                    <a:pt x="691" y="3215"/>
                  </a:cubicBezTo>
                  <a:cubicBezTo>
                    <a:pt x="679" y="3513"/>
                    <a:pt x="595" y="3799"/>
                    <a:pt x="631" y="4097"/>
                  </a:cubicBezTo>
                  <a:cubicBezTo>
                    <a:pt x="667" y="4323"/>
                    <a:pt x="679" y="4561"/>
                    <a:pt x="572" y="4775"/>
                  </a:cubicBezTo>
                  <a:cubicBezTo>
                    <a:pt x="536" y="4882"/>
                    <a:pt x="393" y="4894"/>
                    <a:pt x="333" y="4811"/>
                  </a:cubicBezTo>
                  <a:cubicBezTo>
                    <a:pt x="274" y="4739"/>
                    <a:pt x="214" y="4644"/>
                    <a:pt x="191" y="4561"/>
                  </a:cubicBezTo>
                  <a:cubicBezTo>
                    <a:pt x="83" y="4239"/>
                    <a:pt x="0" y="3930"/>
                    <a:pt x="71" y="3585"/>
                  </a:cubicBezTo>
                  <a:cubicBezTo>
                    <a:pt x="83" y="3501"/>
                    <a:pt x="83" y="3394"/>
                    <a:pt x="83" y="3287"/>
                  </a:cubicBezTo>
                  <a:lnTo>
                    <a:pt x="83" y="2775"/>
                  </a:lnTo>
                  <a:cubicBezTo>
                    <a:pt x="83" y="2668"/>
                    <a:pt x="95" y="2561"/>
                    <a:pt x="83" y="2477"/>
                  </a:cubicBezTo>
                  <a:cubicBezTo>
                    <a:pt x="12" y="1918"/>
                    <a:pt x="71" y="1382"/>
                    <a:pt x="95" y="834"/>
                  </a:cubicBezTo>
                  <a:cubicBezTo>
                    <a:pt x="119" y="596"/>
                    <a:pt x="191" y="394"/>
                    <a:pt x="333" y="191"/>
                  </a:cubicBezTo>
                  <a:cubicBezTo>
                    <a:pt x="488" y="1"/>
                    <a:pt x="691" y="1"/>
                    <a:pt x="857" y="167"/>
                  </a:cubicBezTo>
                  <a:cubicBezTo>
                    <a:pt x="929" y="239"/>
                    <a:pt x="976" y="334"/>
                    <a:pt x="1036" y="406"/>
                  </a:cubicBezTo>
                  <a:cubicBezTo>
                    <a:pt x="1453" y="989"/>
                    <a:pt x="1869" y="1584"/>
                    <a:pt x="2179" y="2239"/>
                  </a:cubicBezTo>
                  <a:cubicBezTo>
                    <a:pt x="2417" y="2727"/>
                    <a:pt x="2655" y="3215"/>
                    <a:pt x="2941" y="3680"/>
                  </a:cubicBezTo>
                  <a:cubicBezTo>
                    <a:pt x="3000" y="3763"/>
                    <a:pt x="3000" y="3906"/>
                    <a:pt x="3000" y="4001"/>
                  </a:cubicBezTo>
                  <a:cubicBezTo>
                    <a:pt x="3000" y="4168"/>
                    <a:pt x="2893" y="4287"/>
                    <a:pt x="2762" y="4335"/>
                  </a:cubicBezTo>
                  <a:cubicBezTo>
                    <a:pt x="2643" y="4358"/>
                    <a:pt x="2512" y="4299"/>
                    <a:pt x="2441" y="4180"/>
                  </a:cubicBezTo>
                  <a:cubicBezTo>
                    <a:pt x="2346" y="4025"/>
                    <a:pt x="2262" y="3858"/>
                    <a:pt x="2179" y="3692"/>
                  </a:cubicBezTo>
                  <a:cubicBezTo>
                    <a:pt x="2084" y="3430"/>
                    <a:pt x="1941" y="3192"/>
                    <a:pt x="1786" y="2977"/>
                  </a:cubicBezTo>
                  <a:close/>
                  <a:moveTo>
                    <a:pt x="738" y="2620"/>
                  </a:moveTo>
                  <a:cubicBezTo>
                    <a:pt x="1036" y="2608"/>
                    <a:pt x="1286" y="2549"/>
                    <a:pt x="1500" y="2322"/>
                  </a:cubicBezTo>
                  <a:cubicBezTo>
                    <a:pt x="1250" y="1906"/>
                    <a:pt x="1084" y="1465"/>
                    <a:pt x="714" y="1108"/>
                  </a:cubicBezTo>
                  <a:cubicBezTo>
                    <a:pt x="607" y="1584"/>
                    <a:pt x="619" y="2144"/>
                    <a:pt x="738" y="26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1" name="Google Shape;1198;p72">
            <a:extLst>
              <a:ext uri="{FF2B5EF4-FFF2-40B4-BE49-F238E27FC236}">
                <a16:creationId xmlns:a16="http://schemas.microsoft.com/office/drawing/2014/main" id="{DFE932B8-34AF-4FA3-B4FB-06AAA304FA4D}"/>
              </a:ext>
            </a:extLst>
          </p:cNvPr>
          <p:cNvGrpSpPr/>
          <p:nvPr/>
        </p:nvGrpSpPr>
        <p:grpSpPr>
          <a:xfrm>
            <a:off x="11290032" y="4998160"/>
            <a:ext cx="871488" cy="1193781"/>
            <a:chOff x="1731150" y="1748550"/>
            <a:chExt cx="228625" cy="313175"/>
          </a:xfrm>
        </p:grpSpPr>
        <p:sp>
          <p:nvSpPr>
            <p:cNvPr id="22" name="Google Shape;1199;p72">
              <a:extLst>
                <a:ext uri="{FF2B5EF4-FFF2-40B4-BE49-F238E27FC236}">
                  <a16:creationId xmlns:a16="http://schemas.microsoft.com/office/drawing/2014/main" id="{D7602AE6-B87D-4D7A-95CD-F1085870A830}"/>
                </a:ext>
              </a:extLst>
            </p:cNvPr>
            <p:cNvSpPr/>
            <p:nvPr/>
          </p:nvSpPr>
          <p:spPr>
            <a:xfrm>
              <a:off x="1775500" y="1809575"/>
              <a:ext cx="134275" cy="179800"/>
            </a:xfrm>
            <a:custGeom>
              <a:avLst/>
              <a:gdLst/>
              <a:ahLst/>
              <a:cxnLst/>
              <a:rect l="l" t="t" r="r" b="b"/>
              <a:pathLst>
                <a:path w="5371" h="7192" extrusionOk="0">
                  <a:moveTo>
                    <a:pt x="5335" y="584"/>
                  </a:moveTo>
                  <a:cubicBezTo>
                    <a:pt x="5335" y="560"/>
                    <a:pt x="5335" y="548"/>
                    <a:pt x="5347" y="525"/>
                  </a:cubicBezTo>
                  <a:lnTo>
                    <a:pt x="5371" y="429"/>
                  </a:lnTo>
                  <a:lnTo>
                    <a:pt x="5299" y="370"/>
                  </a:lnTo>
                  <a:lnTo>
                    <a:pt x="5228" y="310"/>
                  </a:lnTo>
                  <a:cubicBezTo>
                    <a:pt x="5109" y="215"/>
                    <a:pt x="4954" y="108"/>
                    <a:pt x="4763" y="36"/>
                  </a:cubicBezTo>
                  <a:lnTo>
                    <a:pt x="4656" y="1"/>
                  </a:lnTo>
                  <a:lnTo>
                    <a:pt x="4585" y="72"/>
                  </a:lnTo>
                  <a:cubicBezTo>
                    <a:pt x="4573" y="108"/>
                    <a:pt x="4537" y="120"/>
                    <a:pt x="4525" y="132"/>
                  </a:cubicBezTo>
                  <a:cubicBezTo>
                    <a:pt x="4478" y="179"/>
                    <a:pt x="4442" y="227"/>
                    <a:pt x="4406" y="286"/>
                  </a:cubicBezTo>
                  <a:lnTo>
                    <a:pt x="4228" y="548"/>
                  </a:lnTo>
                  <a:cubicBezTo>
                    <a:pt x="4168" y="655"/>
                    <a:pt x="4097" y="751"/>
                    <a:pt x="4037" y="834"/>
                  </a:cubicBezTo>
                  <a:lnTo>
                    <a:pt x="2394" y="3156"/>
                  </a:lnTo>
                  <a:cubicBezTo>
                    <a:pt x="1656" y="4215"/>
                    <a:pt x="929" y="5251"/>
                    <a:pt x="179" y="6311"/>
                  </a:cubicBezTo>
                  <a:cubicBezTo>
                    <a:pt x="132" y="6370"/>
                    <a:pt x="120" y="6418"/>
                    <a:pt x="96" y="6478"/>
                  </a:cubicBezTo>
                  <a:cubicBezTo>
                    <a:pt x="72" y="6501"/>
                    <a:pt x="72" y="6525"/>
                    <a:pt x="60" y="6549"/>
                  </a:cubicBezTo>
                  <a:lnTo>
                    <a:pt x="1" y="6668"/>
                  </a:lnTo>
                  <a:lnTo>
                    <a:pt x="608" y="7097"/>
                  </a:lnTo>
                  <a:lnTo>
                    <a:pt x="703" y="6978"/>
                  </a:lnTo>
                  <a:lnTo>
                    <a:pt x="703" y="6978"/>
                  </a:lnTo>
                  <a:lnTo>
                    <a:pt x="608" y="7097"/>
                  </a:lnTo>
                  <a:lnTo>
                    <a:pt x="727" y="7192"/>
                  </a:lnTo>
                  <a:lnTo>
                    <a:pt x="822" y="7073"/>
                  </a:lnTo>
                  <a:cubicBezTo>
                    <a:pt x="2323" y="4930"/>
                    <a:pt x="3799" y="2834"/>
                    <a:pt x="5275" y="727"/>
                  </a:cubicBezTo>
                  <a:cubicBezTo>
                    <a:pt x="5311" y="667"/>
                    <a:pt x="5335" y="608"/>
                    <a:pt x="5335" y="584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1200;p72">
              <a:extLst>
                <a:ext uri="{FF2B5EF4-FFF2-40B4-BE49-F238E27FC236}">
                  <a16:creationId xmlns:a16="http://schemas.microsoft.com/office/drawing/2014/main" id="{A5C2D15B-CC7D-448F-B5CC-ADE384B95919}"/>
                </a:ext>
              </a:extLst>
            </p:cNvPr>
            <p:cNvSpPr/>
            <p:nvPr/>
          </p:nvSpPr>
          <p:spPr>
            <a:xfrm>
              <a:off x="1760925" y="1797675"/>
              <a:ext cx="126825" cy="174450"/>
            </a:xfrm>
            <a:custGeom>
              <a:avLst/>
              <a:gdLst/>
              <a:ahLst/>
              <a:cxnLst/>
              <a:rect l="l" t="t" r="r" b="b"/>
              <a:pathLst>
                <a:path w="5073" h="6978" extrusionOk="0">
                  <a:moveTo>
                    <a:pt x="2477" y="4060"/>
                  </a:moveTo>
                  <a:lnTo>
                    <a:pt x="3858" y="2096"/>
                  </a:lnTo>
                  <a:cubicBezTo>
                    <a:pt x="4025" y="1858"/>
                    <a:pt x="4203" y="1620"/>
                    <a:pt x="4382" y="1382"/>
                  </a:cubicBezTo>
                  <a:cubicBezTo>
                    <a:pt x="4560" y="1143"/>
                    <a:pt x="4727" y="905"/>
                    <a:pt x="4882" y="667"/>
                  </a:cubicBezTo>
                  <a:cubicBezTo>
                    <a:pt x="4930" y="608"/>
                    <a:pt x="4965" y="536"/>
                    <a:pt x="4989" y="477"/>
                  </a:cubicBezTo>
                  <a:cubicBezTo>
                    <a:pt x="5001" y="441"/>
                    <a:pt x="5001" y="429"/>
                    <a:pt x="5013" y="405"/>
                  </a:cubicBezTo>
                  <a:lnTo>
                    <a:pt x="5072" y="286"/>
                  </a:lnTo>
                  <a:lnTo>
                    <a:pt x="4680" y="0"/>
                  </a:lnTo>
                  <a:lnTo>
                    <a:pt x="4584" y="60"/>
                  </a:lnTo>
                  <a:cubicBezTo>
                    <a:pt x="4572" y="72"/>
                    <a:pt x="4560" y="72"/>
                    <a:pt x="4560" y="84"/>
                  </a:cubicBezTo>
                  <a:cubicBezTo>
                    <a:pt x="4525" y="108"/>
                    <a:pt x="4477" y="131"/>
                    <a:pt x="4441" y="179"/>
                  </a:cubicBezTo>
                  <a:cubicBezTo>
                    <a:pt x="4299" y="369"/>
                    <a:pt x="4156" y="548"/>
                    <a:pt x="4001" y="727"/>
                  </a:cubicBezTo>
                  <a:cubicBezTo>
                    <a:pt x="3810" y="965"/>
                    <a:pt x="3608" y="1203"/>
                    <a:pt x="3441" y="1489"/>
                  </a:cubicBezTo>
                  <a:cubicBezTo>
                    <a:pt x="3227" y="1834"/>
                    <a:pt x="2989" y="2155"/>
                    <a:pt x="2775" y="2477"/>
                  </a:cubicBezTo>
                  <a:lnTo>
                    <a:pt x="2667" y="2632"/>
                  </a:lnTo>
                  <a:cubicBezTo>
                    <a:pt x="2429" y="2977"/>
                    <a:pt x="2144" y="3382"/>
                    <a:pt x="1965" y="3822"/>
                  </a:cubicBezTo>
                  <a:cubicBezTo>
                    <a:pt x="1941" y="3918"/>
                    <a:pt x="1882" y="3989"/>
                    <a:pt x="1822" y="4084"/>
                  </a:cubicBezTo>
                  <a:cubicBezTo>
                    <a:pt x="1501" y="4513"/>
                    <a:pt x="1203" y="4953"/>
                    <a:pt x="893" y="5394"/>
                  </a:cubicBezTo>
                  <a:lnTo>
                    <a:pt x="155" y="6465"/>
                  </a:lnTo>
                  <a:cubicBezTo>
                    <a:pt x="119" y="6501"/>
                    <a:pt x="108" y="6537"/>
                    <a:pt x="96" y="6585"/>
                  </a:cubicBezTo>
                  <a:cubicBezTo>
                    <a:pt x="96" y="6596"/>
                    <a:pt x="72" y="6608"/>
                    <a:pt x="60" y="6620"/>
                  </a:cubicBezTo>
                  <a:lnTo>
                    <a:pt x="0" y="6763"/>
                  </a:lnTo>
                  <a:lnTo>
                    <a:pt x="393" y="6977"/>
                  </a:lnTo>
                  <a:lnTo>
                    <a:pt x="465" y="6906"/>
                  </a:lnTo>
                  <a:lnTo>
                    <a:pt x="512" y="6858"/>
                  </a:lnTo>
                  <a:cubicBezTo>
                    <a:pt x="536" y="6835"/>
                    <a:pt x="572" y="6799"/>
                    <a:pt x="596" y="6763"/>
                  </a:cubicBezTo>
                  <a:cubicBezTo>
                    <a:pt x="750" y="6549"/>
                    <a:pt x="893" y="6346"/>
                    <a:pt x="1048" y="6144"/>
                  </a:cubicBezTo>
                  <a:cubicBezTo>
                    <a:pt x="1251" y="5823"/>
                    <a:pt x="2477" y="4060"/>
                    <a:pt x="2477" y="4060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1201;p72">
              <a:extLst>
                <a:ext uri="{FF2B5EF4-FFF2-40B4-BE49-F238E27FC236}">
                  <a16:creationId xmlns:a16="http://schemas.microsoft.com/office/drawing/2014/main" id="{FA55222E-AD9B-43DC-ADC0-CA2826319CB1}"/>
                </a:ext>
              </a:extLst>
            </p:cNvPr>
            <p:cNvSpPr/>
            <p:nvPr/>
          </p:nvSpPr>
          <p:spPr>
            <a:xfrm>
              <a:off x="1799625" y="1824750"/>
              <a:ext cx="126525" cy="172075"/>
            </a:xfrm>
            <a:custGeom>
              <a:avLst/>
              <a:gdLst/>
              <a:ahLst/>
              <a:cxnLst/>
              <a:rect l="l" t="t" r="r" b="b"/>
              <a:pathLst>
                <a:path w="5061" h="6883" extrusionOk="0">
                  <a:moveTo>
                    <a:pt x="4667" y="1"/>
                  </a:moveTo>
                  <a:lnTo>
                    <a:pt x="4572" y="60"/>
                  </a:lnTo>
                  <a:cubicBezTo>
                    <a:pt x="4560" y="72"/>
                    <a:pt x="4548" y="72"/>
                    <a:pt x="4525" y="96"/>
                  </a:cubicBezTo>
                  <a:cubicBezTo>
                    <a:pt x="4501" y="120"/>
                    <a:pt x="4453" y="132"/>
                    <a:pt x="4429" y="179"/>
                  </a:cubicBezTo>
                  <a:cubicBezTo>
                    <a:pt x="3548" y="1501"/>
                    <a:pt x="2620" y="2835"/>
                    <a:pt x="1715" y="4097"/>
                  </a:cubicBezTo>
                  <a:cubicBezTo>
                    <a:pt x="1215" y="4811"/>
                    <a:pt x="691" y="5561"/>
                    <a:pt x="179" y="6287"/>
                  </a:cubicBezTo>
                  <a:cubicBezTo>
                    <a:pt x="143" y="6347"/>
                    <a:pt x="107" y="6418"/>
                    <a:pt x="84" y="6478"/>
                  </a:cubicBezTo>
                  <a:cubicBezTo>
                    <a:pt x="60" y="6502"/>
                    <a:pt x="48" y="6525"/>
                    <a:pt x="48" y="6549"/>
                  </a:cubicBezTo>
                  <a:lnTo>
                    <a:pt x="0" y="6621"/>
                  </a:lnTo>
                  <a:lnTo>
                    <a:pt x="48" y="6704"/>
                  </a:lnTo>
                  <a:cubicBezTo>
                    <a:pt x="84" y="6752"/>
                    <a:pt x="155" y="6883"/>
                    <a:pt x="298" y="6883"/>
                  </a:cubicBezTo>
                  <a:cubicBezTo>
                    <a:pt x="345" y="6883"/>
                    <a:pt x="381" y="6859"/>
                    <a:pt x="417" y="6847"/>
                  </a:cubicBezTo>
                  <a:lnTo>
                    <a:pt x="465" y="6835"/>
                  </a:lnTo>
                  <a:lnTo>
                    <a:pt x="917" y="6192"/>
                  </a:lnTo>
                  <a:cubicBezTo>
                    <a:pt x="1310" y="5609"/>
                    <a:pt x="1727" y="5037"/>
                    <a:pt x="2131" y="4454"/>
                  </a:cubicBezTo>
                  <a:lnTo>
                    <a:pt x="2167" y="4418"/>
                  </a:lnTo>
                  <a:cubicBezTo>
                    <a:pt x="2250" y="4299"/>
                    <a:pt x="2322" y="4180"/>
                    <a:pt x="2429" y="4097"/>
                  </a:cubicBezTo>
                  <a:cubicBezTo>
                    <a:pt x="2715" y="3847"/>
                    <a:pt x="2941" y="3525"/>
                    <a:pt x="3155" y="3227"/>
                  </a:cubicBezTo>
                  <a:lnTo>
                    <a:pt x="3239" y="3132"/>
                  </a:lnTo>
                  <a:lnTo>
                    <a:pt x="3453" y="2811"/>
                  </a:lnTo>
                  <a:cubicBezTo>
                    <a:pt x="3667" y="2513"/>
                    <a:pt x="3882" y="2204"/>
                    <a:pt x="4132" y="1906"/>
                  </a:cubicBezTo>
                  <a:cubicBezTo>
                    <a:pt x="4322" y="1656"/>
                    <a:pt x="4477" y="1382"/>
                    <a:pt x="4644" y="1120"/>
                  </a:cubicBezTo>
                  <a:cubicBezTo>
                    <a:pt x="4763" y="930"/>
                    <a:pt x="4870" y="751"/>
                    <a:pt x="5001" y="549"/>
                  </a:cubicBezTo>
                  <a:cubicBezTo>
                    <a:pt x="5037" y="513"/>
                    <a:pt x="5048" y="453"/>
                    <a:pt x="5048" y="406"/>
                  </a:cubicBezTo>
                  <a:lnTo>
                    <a:pt x="5048" y="358"/>
                  </a:lnTo>
                  <a:lnTo>
                    <a:pt x="5060" y="251"/>
                  </a:ln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1202;p72">
              <a:extLst>
                <a:ext uri="{FF2B5EF4-FFF2-40B4-BE49-F238E27FC236}">
                  <a16:creationId xmlns:a16="http://schemas.microsoft.com/office/drawing/2014/main" id="{906E48E5-4919-442C-B0F4-9DB9B4F4C189}"/>
                </a:ext>
              </a:extLst>
            </p:cNvPr>
            <p:cNvSpPr/>
            <p:nvPr/>
          </p:nvSpPr>
          <p:spPr>
            <a:xfrm>
              <a:off x="1749900" y="1968525"/>
              <a:ext cx="51225" cy="58075"/>
            </a:xfrm>
            <a:custGeom>
              <a:avLst/>
              <a:gdLst/>
              <a:ahLst/>
              <a:cxnLst/>
              <a:rect l="l" t="t" r="r" b="b"/>
              <a:pathLst>
                <a:path w="2049" h="2323" extrusionOk="0">
                  <a:moveTo>
                    <a:pt x="346" y="1"/>
                  </a:moveTo>
                  <a:lnTo>
                    <a:pt x="287" y="191"/>
                  </a:lnTo>
                  <a:cubicBezTo>
                    <a:pt x="263" y="227"/>
                    <a:pt x="251" y="251"/>
                    <a:pt x="251" y="286"/>
                  </a:cubicBezTo>
                  <a:cubicBezTo>
                    <a:pt x="227" y="358"/>
                    <a:pt x="203" y="417"/>
                    <a:pt x="191" y="477"/>
                  </a:cubicBezTo>
                  <a:cubicBezTo>
                    <a:pt x="144" y="655"/>
                    <a:pt x="120" y="846"/>
                    <a:pt x="72" y="1024"/>
                  </a:cubicBezTo>
                  <a:lnTo>
                    <a:pt x="60" y="1132"/>
                  </a:lnTo>
                  <a:cubicBezTo>
                    <a:pt x="48" y="1203"/>
                    <a:pt x="25" y="1275"/>
                    <a:pt x="25" y="1358"/>
                  </a:cubicBezTo>
                  <a:cubicBezTo>
                    <a:pt x="1" y="1572"/>
                    <a:pt x="72" y="1775"/>
                    <a:pt x="263" y="1894"/>
                  </a:cubicBezTo>
                  <a:cubicBezTo>
                    <a:pt x="382" y="1965"/>
                    <a:pt x="906" y="2322"/>
                    <a:pt x="906" y="2322"/>
                  </a:cubicBezTo>
                  <a:lnTo>
                    <a:pt x="1120" y="2167"/>
                  </a:lnTo>
                  <a:cubicBezTo>
                    <a:pt x="1203" y="2108"/>
                    <a:pt x="1299" y="2048"/>
                    <a:pt x="1382" y="1977"/>
                  </a:cubicBezTo>
                  <a:cubicBezTo>
                    <a:pt x="1477" y="1906"/>
                    <a:pt x="1561" y="1846"/>
                    <a:pt x="1656" y="1775"/>
                  </a:cubicBezTo>
                  <a:lnTo>
                    <a:pt x="1715" y="1715"/>
                  </a:lnTo>
                  <a:cubicBezTo>
                    <a:pt x="1811" y="1620"/>
                    <a:pt x="1953" y="1489"/>
                    <a:pt x="2025" y="1263"/>
                  </a:cubicBezTo>
                  <a:lnTo>
                    <a:pt x="2049" y="11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1203;p72">
              <a:extLst>
                <a:ext uri="{FF2B5EF4-FFF2-40B4-BE49-F238E27FC236}">
                  <a16:creationId xmlns:a16="http://schemas.microsoft.com/office/drawing/2014/main" id="{44B417E5-4F8F-4E86-9CBD-7D5619E26C59}"/>
                </a:ext>
              </a:extLst>
            </p:cNvPr>
            <p:cNvSpPr/>
            <p:nvPr/>
          </p:nvSpPr>
          <p:spPr>
            <a:xfrm>
              <a:off x="1896950" y="1757775"/>
              <a:ext cx="53900" cy="48550"/>
            </a:xfrm>
            <a:custGeom>
              <a:avLst/>
              <a:gdLst/>
              <a:ahLst/>
              <a:cxnLst/>
              <a:rect l="l" t="t" r="r" b="b"/>
              <a:pathLst>
                <a:path w="2156" h="1942" extrusionOk="0">
                  <a:moveTo>
                    <a:pt x="2120" y="977"/>
                  </a:moveTo>
                  <a:cubicBezTo>
                    <a:pt x="1727" y="382"/>
                    <a:pt x="1429" y="168"/>
                    <a:pt x="751" y="25"/>
                  </a:cubicBezTo>
                  <a:lnTo>
                    <a:pt x="691" y="1"/>
                  </a:lnTo>
                  <a:lnTo>
                    <a:pt x="655" y="37"/>
                  </a:lnTo>
                  <a:cubicBezTo>
                    <a:pt x="417" y="156"/>
                    <a:pt x="132" y="299"/>
                    <a:pt x="24" y="656"/>
                  </a:cubicBezTo>
                  <a:lnTo>
                    <a:pt x="1" y="751"/>
                  </a:lnTo>
                  <a:lnTo>
                    <a:pt x="72" y="811"/>
                  </a:lnTo>
                  <a:cubicBezTo>
                    <a:pt x="513" y="1227"/>
                    <a:pt x="1036" y="1584"/>
                    <a:pt x="1620" y="1894"/>
                  </a:cubicBezTo>
                  <a:lnTo>
                    <a:pt x="1703" y="1942"/>
                  </a:lnTo>
                  <a:lnTo>
                    <a:pt x="1786" y="1882"/>
                  </a:lnTo>
                  <a:cubicBezTo>
                    <a:pt x="2108" y="1644"/>
                    <a:pt x="2144" y="1299"/>
                    <a:pt x="2156" y="1049"/>
                  </a:cubicBezTo>
                  <a:lnTo>
                    <a:pt x="2156" y="98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1204;p72">
              <a:extLst>
                <a:ext uri="{FF2B5EF4-FFF2-40B4-BE49-F238E27FC236}">
                  <a16:creationId xmlns:a16="http://schemas.microsoft.com/office/drawing/2014/main" id="{D3419C40-67D4-4B0F-9D15-CB5E2B0465F6}"/>
                </a:ext>
              </a:extLst>
            </p:cNvPr>
            <p:cNvSpPr/>
            <p:nvPr/>
          </p:nvSpPr>
          <p:spPr>
            <a:xfrm>
              <a:off x="1878200" y="1780700"/>
              <a:ext cx="62825" cy="50625"/>
            </a:xfrm>
            <a:custGeom>
              <a:avLst/>
              <a:gdLst/>
              <a:ahLst/>
              <a:cxnLst/>
              <a:rect l="l" t="t" r="r" b="b"/>
              <a:pathLst>
                <a:path w="2513" h="2025" extrusionOk="0">
                  <a:moveTo>
                    <a:pt x="2394" y="1346"/>
                  </a:moveTo>
                  <a:cubicBezTo>
                    <a:pt x="2334" y="1203"/>
                    <a:pt x="2251" y="1096"/>
                    <a:pt x="2120" y="989"/>
                  </a:cubicBezTo>
                  <a:cubicBezTo>
                    <a:pt x="1834" y="798"/>
                    <a:pt x="1560" y="608"/>
                    <a:pt x="1286" y="417"/>
                  </a:cubicBezTo>
                  <a:lnTo>
                    <a:pt x="905" y="144"/>
                  </a:lnTo>
                  <a:cubicBezTo>
                    <a:pt x="893" y="144"/>
                    <a:pt x="893" y="132"/>
                    <a:pt x="882" y="120"/>
                  </a:cubicBezTo>
                  <a:cubicBezTo>
                    <a:pt x="834" y="84"/>
                    <a:pt x="774" y="36"/>
                    <a:pt x="703" y="25"/>
                  </a:cubicBezTo>
                  <a:cubicBezTo>
                    <a:pt x="608" y="13"/>
                    <a:pt x="524" y="1"/>
                    <a:pt x="429" y="1"/>
                  </a:cubicBezTo>
                  <a:cubicBezTo>
                    <a:pt x="393" y="1"/>
                    <a:pt x="334" y="1"/>
                    <a:pt x="286" y="13"/>
                  </a:cubicBezTo>
                  <a:cubicBezTo>
                    <a:pt x="120" y="36"/>
                    <a:pt x="0" y="203"/>
                    <a:pt x="0" y="394"/>
                  </a:cubicBezTo>
                  <a:lnTo>
                    <a:pt x="0" y="489"/>
                  </a:lnTo>
                  <a:lnTo>
                    <a:pt x="72" y="537"/>
                  </a:lnTo>
                  <a:cubicBezTo>
                    <a:pt x="96" y="548"/>
                    <a:pt x="108" y="548"/>
                    <a:pt x="131" y="560"/>
                  </a:cubicBezTo>
                  <a:cubicBezTo>
                    <a:pt x="179" y="596"/>
                    <a:pt x="239" y="620"/>
                    <a:pt x="298" y="656"/>
                  </a:cubicBezTo>
                  <a:cubicBezTo>
                    <a:pt x="584" y="775"/>
                    <a:pt x="774" y="906"/>
                    <a:pt x="953" y="1072"/>
                  </a:cubicBezTo>
                  <a:cubicBezTo>
                    <a:pt x="1108" y="1203"/>
                    <a:pt x="1286" y="1310"/>
                    <a:pt x="1465" y="1394"/>
                  </a:cubicBezTo>
                  <a:lnTo>
                    <a:pt x="1548" y="1441"/>
                  </a:lnTo>
                  <a:cubicBezTo>
                    <a:pt x="1655" y="1501"/>
                    <a:pt x="1763" y="1620"/>
                    <a:pt x="1858" y="1739"/>
                  </a:cubicBezTo>
                  <a:cubicBezTo>
                    <a:pt x="1917" y="1799"/>
                    <a:pt x="1965" y="1858"/>
                    <a:pt x="2025" y="1918"/>
                  </a:cubicBezTo>
                  <a:lnTo>
                    <a:pt x="2120" y="2025"/>
                  </a:lnTo>
                  <a:lnTo>
                    <a:pt x="2215" y="1930"/>
                  </a:lnTo>
                  <a:cubicBezTo>
                    <a:pt x="2358" y="1822"/>
                    <a:pt x="2513" y="1644"/>
                    <a:pt x="2394" y="13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1205;p72">
              <a:extLst>
                <a:ext uri="{FF2B5EF4-FFF2-40B4-BE49-F238E27FC236}">
                  <a16:creationId xmlns:a16="http://schemas.microsoft.com/office/drawing/2014/main" id="{8C49845B-299F-4687-B4DE-17EFD4F09AC1}"/>
                </a:ext>
              </a:extLst>
            </p:cNvPr>
            <p:cNvSpPr/>
            <p:nvPr/>
          </p:nvSpPr>
          <p:spPr>
            <a:xfrm>
              <a:off x="1731150" y="1748550"/>
              <a:ext cx="228625" cy="313175"/>
            </a:xfrm>
            <a:custGeom>
              <a:avLst/>
              <a:gdLst/>
              <a:ahLst/>
              <a:cxnLst/>
              <a:rect l="l" t="t" r="r" b="b"/>
              <a:pathLst>
                <a:path w="9145" h="12527" extrusionOk="0">
                  <a:moveTo>
                    <a:pt x="7609" y="1"/>
                  </a:moveTo>
                  <a:cubicBezTo>
                    <a:pt x="8097" y="346"/>
                    <a:pt x="8573" y="691"/>
                    <a:pt x="9050" y="1013"/>
                  </a:cubicBezTo>
                  <a:cubicBezTo>
                    <a:pt x="9145" y="1311"/>
                    <a:pt x="9109" y="1584"/>
                    <a:pt x="9038" y="1858"/>
                  </a:cubicBezTo>
                  <a:cubicBezTo>
                    <a:pt x="8990" y="2037"/>
                    <a:pt x="8883" y="2156"/>
                    <a:pt x="8799" y="2299"/>
                  </a:cubicBezTo>
                  <a:cubicBezTo>
                    <a:pt x="8692" y="2454"/>
                    <a:pt x="8561" y="2608"/>
                    <a:pt x="8609" y="2835"/>
                  </a:cubicBezTo>
                  <a:cubicBezTo>
                    <a:pt x="8621" y="2918"/>
                    <a:pt x="8561" y="3025"/>
                    <a:pt x="8514" y="3096"/>
                  </a:cubicBezTo>
                  <a:cubicBezTo>
                    <a:pt x="7716" y="4228"/>
                    <a:pt x="7002" y="5430"/>
                    <a:pt x="6192" y="6561"/>
                  </a:cubicBezTo>
                  <a:cubicBezTo>
                    <a:pt x="6013" y="6823"/>
                    <a:pt x="5823" y="7061"/>
                    <a:pt x="5609" y="7276"/>
                  </a:cubicBezTo>
                  <a:cubicBezTo>
                    <a:pt x="5418" y="7490"/>
                    <a:pt x="5240" y="7692"/>
                    <a:pt x="5097" y="7930"/>
                  </a:cubicBezTo>
                  <a:cubicBezTo>
                    <a:pt x="4704" y="8502"/>
                    <a:pt x="4299" y="9062"/>
                    <a:pt x="3918" y="9633"/>
                  </a:cubicBezTo>
                  <a:cubicBezTo>
                    <a:pt x="3739" y="9883"/>
                    <a:pt x="3561" y="10133"/>
                    <a:pt x="3382" y="10371"/>
                  </a:cubicBezTo>
                  <a:cubicBezTo>
                    <a:pt x="3335" y="10431"/>
                    <a:pt x="3275" y="10490"/>
                    <a:pt x="3227" y="10514"/>
                  </a:cubicBezTo>
                  <a:cubicBezTo>
                    <a:pt x="3037" y="10538"/>
                    <a:pt x="2965" y="10693"/>
                    <a:pt x="2846" y="10812"/>
                  </a:cubicBezTo>
                  <a:cubicBezTo>
                    <a:pt x="2739" y="10907"/>
                    <a:pt x="2596" y="10990"/>
                    <a:pt x="2489" y="11086"/>
                  </a:cubicBezTo>
                  <a:cubicBezTo>
                    <a:pt x="2013" y="11538"/>
                    <a:pt x="1465" y="11907"/>
                    <a:pt x="965" y="12336"/>
                  </a:cubicBezTo>
                  <a:cubicBezTo>
                    <a:pt x="751" y="12526"/>
                    <a:pt x="227" y="12431"/>
                    <a:pt x="60" y="12169"/>
                  </a:cubicBezTo>
                  <a:cubicBezTo>
                    <a:pt x="13" y="12098"/>
                    <a:pt x="1" y="12014"/>
                    <a:pt x="13" y="11931"/>
                  </a:cubicBezTo>
                  <a:cubicBezTo>
                    <a:pt x="36" y="11752"/>
                    <a:pt x="48" y="11562"/>
                    <a:pt x="96" y="11395"/>
                  </a:cubicBezTo>
                  <a:cubicBezTo>
                    <a:pt x="239" y="10919"/>
                    <a:pt x="334" y="10419"/>
                    <a:pt x="417" y="9931"/>
                  </a:cubicBezTo>
                  <a:cubicBezTo>
                    <a:pt x="477" y="9633"/>
                    <a:pt x="548" y="9335"/>
                    <a:pt x="644" y="9038"/>
                  </a:cubicBezTo>
                  <a:cubicBezTo>
                    <a:pt x="703" y="8823"/>
                    <a:pt x="810" y="8621"/>
                    <a:pt x="929" y="8419"/>
                  </a:cubicBezTo>
                  <a:cubicBezTo>
                    <a:pt x="1430" y="7561"/>
                    <a:pt x="2072" y="6799"/>
                    <a:pt x="2620" y="5966"/>
                  </a:cubicBezTo>
                  <a:cubicBezTo>
                    <a:pt x="2751" y="5775"/>
                    <a:pt x="2858" y="5549"/>
                    <a:pt x="2977" y="5347"/>
                  </a:cubicBezTo>
                  <a:cubicBezTo>
                    <a:pt x="3132" y="5109"/>
                    <a:pt x="3251" y="4847"/>
                    <a:pt x="3406" y="4632"/>
                  </a:cubicBezTo>
                  <a:cubicBezTo>
                    <a:pt x="4037" y="3739"/>
                    <a:pt x="4680" y="2846"/>
                    <a:pt x="5359" y="1977"/>
                  </a:cubicBezTo>
                  <a:cubicBezTo>
                    <a:pt x="5537" y="1751"/>
                    <a:pt x="5704" y="1501"/>
                    <a:pt x="5871" y="1251"/>
                  </a:cubicBezTo>
                  <a:cubicBezTo>
                    <a:pt x="5942" y="1144"/>
                    <a:pt x="6013" y="1037"/>
                    <a:pt x="6168" y="1025"/>
                  </a:cubicBezTo>
                  <a:cubicBezTo>
                    <a:pt x="6323" y="1001"/>
                    <a:pt x="6418" y="858"/>
                    <a:pt x="6502" y="739"/>
                  </a:cubicBezTo>
                  <a:cubicBezTo>
                    <a:pt x="6621" y="596"/>
                    <a:pt x="6716" y="429"/>
                    <a:pt x="6883" y="299"/>
                  </a:cubicBezTo>
                  <a:cubicBezTo>
                    <a:pt x="7073" y="132"/>
                    <a:pt x="7311" y="48"/>
                    <a:pt x="7609" y="1"/>
                  </a:cubicBezTo>
                  <a:close/>
                  <a:moveTo>
                    <a:pt x="2477" y="9407"/>
                  </a:moveTo>
                  <a:cubicBezTo>
                    <a:pt x="3977" y="7264"/>
                    <a:pt x="5454" y="5168"/>
                    <a:pt x="6918" y="3073"/>
                  </a:cubicBezTo>
                  <a:cubicBezTo>
                    <a:pt x="6942" y="3037"/>
                    <a:pt x="6954" y="2989"/>
                    <a:pt x="6966" y="2918"/>
                  </a:cubicBezTo>
                  <a:cubicBezTo>
                    <a:pt x="6823" y="2799"/>
                    <a:pt x="6692" y="2680"/>
                    <a:pt x="6478" y="2608"/>
                  </a:cubicBezTo>
                  <a:cubicBezTo>
                    <a:pt x="6418" y="2680"/>
                    <a:pt x="6359" y="2739"/>
                    <a:pt x="6311" y="2799"/>
                  </a:cubicBezTo>
                  <a:cubicBezTo>
                    <a:pt x="6180" y="2977"/>
                    <a:pt x="6061" y="3168"/>
                    <a:pt x="5942" y="3370"/>
                  </a:cubicBezTo>
                  <a:cubicBezTo>
                    <a:pt x="4656" y="5192"/>
                    <a:pt x="3370" y="7014"/>
                    <a:pt x="2084" y="8847"/>
                  </a:cubicBezTo>
                  <a:cubicBezTo>
                    <a:pt x="2037" y="8907"/>
                    <a:pt x="2013" y="8978"/>
                    <a:pt x="1965" y="9050"/>
                  </a:cubicBezTo>
                  <a:cubicBezTo>
                    <a:pt x="2144" y="9169"/>
                    <a:pt x="2299" y="9276"/>
                    <a:pt x="2477" y="9407"/>
                  </a:cubicBezTo>
                  <a:close/>
                  <a:moveTo>
                    <a:pt x="1537" y="8740"/>
                  </a:moveTo>
                  <a:cubicBezTo>
                    <a:pt x="1584" y="8692"/>
                    <a:pt x="1632" y="8669"/>
                    <a:pt x="1656" y="8621"/>
                  </a:cubicBezTo>
                  <a:cubicBezTo>
                    <a:pt x="1811" y="8407"/>
                    <a:pt x="1953" y="8216"/>
                    <a:pt x="2108" y="8014"/>
                  </a:cubicBezTo>
                  <a:lnTo>
                    <a:pt x="3358" y="6228"/>
                  </a:lnTo>
                  <a:cubicBezTo>
                    <a:pt x="3870" y="5478"/>
                    <a:pt x="4394" y="4740"/>
                    <a:pt x="4930" y="3989"/>
                  </a:cubicBezTo>
                  <a:lnTo>
                    <a:pt x="5954" y="2561"/>
                  </a:lnTo>
                  <a:cubicBezTo>
                    <a:pt x="6013" y="2489"/>
                    <a:pt x="6049" y="2394"/>
                    <a:pt x="6073" y="2311"/>
                  </a:cubicBezTo>
                  <a:cubicBezTo>
                    <a:pt x="5990" y="2251"/>
                    <a:pt x="5930" y="2204"/>
                    <a:pt x="5859" y="2156"/>
                  </a:cubicBezTo>
                  <a:cubicBezTo>
                    <a:pt x="5811" y="2192"/>
                    <a:pt x="5763" y="2204"/>
                    <a:pt x="5740" y="2227"/>
                  </a:cubicBezTo>
                  <a:cubicBezTo>
                    <a:pt x="5418" y="2680"/>
                    <a:pt x="5037" y="3073"/>
                    <a:pt x="4739" y="3525"/>
                  </a:cubicBezTo>
                  <a:cubicBezTo>
                    <a:pt x="4501" y="3918"/>
                    <a:pt x="4227" y="4299"/>
                    <a:pt x="3966" y="4668"/>
                  </a:cubicBezTo>
                  <a:cubicBezTo>
                    <a:pt x="3716" y="5049"/>
                    <a:pt x="3454" y="5418"/>
                    <a:pt x="3275" y="5835"/>
                  </a:cubicBezTo>
                  <a:cubicBezTo>
                    <a:pt x="3239" y="5942"/>
                    <a:pt x="3180" y="6025"/>
                    <a:pt x="3096" y="6121"/>
                  </a:cubicBezTo>
                  <a:cubicBezTo>
                    <a:pt x="2549" y="6906"/>
                    <a:pt x="1989" y="7692"/>
                    <a:pt x="1430" y="8502"/>
                  </a:cubicBezTo>
                  <a:cubicBezTo>
                    <a:pt x="1406" y="8538"/>
                    <a:pt x="1394" y="8585"/>
                    <a:pt x="1358" y="8645"/>
                  </a:cubicBezTo>
                  <a:cubicBezTo>
                    <a:pt x="1430" y="8681"/>
                    <a:pt x="1477" y="8704"/>
                    <a:pt x="1537" y="8740"/>
                  </a:cubicBezTo>
                  <a:close/>
                  <a:moveTo>
                    <a:pt x="7418" y="3227"/>
                  </a:moveTo>
                  <a:cubicBezTo>
                    <a:pt x="7371" y="3275"/>
                    <a:pt x="7323" y="3287"/>
                    <a:pt x="7299" y="3323"/>
                  </a:cubicBezTo>
                  <a:cubicBezTo>
                    <a:pt x="5930" y="5394"/>
                    <a:pt x="4466" y="7383"/>
                    <a:pt x="3061" y="9419"/>
                  </a:cubicBezTo>
                  <a:cubicBezTo>
                    <a:pt x="3001" y="9502"/>
                    <a:pt x="2965" y="9585"/>
                    <a:pt x="2918" y="9657"/>
                  </a:cubicBezTo>
                  <a:cubicBezTo>
                    <a:pt x="2965" y="9752"/>
                    <a:pt x="3013" y="9800"/>
                    <a:pt x="3120" y="9752"/>
                  </a:cubicBezTo>
                  <a:cubicBezTo>
                    <a:pt x="3656" y="8978"/>
                    <a:pt x="4216" y="8192"/>
                    <a:pt x="4763" y="7395"/>
                  </a:cubicBezTo>
                  <a:cubicBezTo>
                    <a:pt x="4870" y="7264"/>
                    <a:pt x="4966" y="7121"/>
                    <a:pt x="5085" y="7014"/>
                  </a:cubicBezTo>
                  <a:cubicBezTo>
                    <a:pt x="5394" y="6740"/>
                    <a:pt x="5621" y="6406"/>
                    <a:pt x="5859" y="6073"/>
                  </a:cubicBezTo>
                  <a:cubicBezTo>
                    <a:pt x="6156" y="5656"/>
                    <a:pt x="6430" y="5240"/>
                    <a:pt x="6752" y="4859"/>
                  </a:cubicBezTo>
                  <a:cubicBezTo>
                    <a:pt x="7073" y="4442"/>
                    <a:pt x="7311" y="3966"/>
                    <a:pt x="7621" y="3513"/>
                  </a:cubicBezTo>
                  <a:cubicBezTo>
                    <a:pt x="7645" y="3489"/>
                    <a:pt x="7645" y="3442"/>
                    <a:pt x="7656" y="3382"/>
                  </a:cubicBezTo>
                  <a:cubicBezTo>
                    <a:pt x="7561" y="3335"/>
                    <a:pt x="7490" y="3275"/>
                    <a:pt x="7418" y="3227"/>
                  </a:cubicBezTo>
                  <a:close/>
                  <a:moveTo>
                    <a:pt x="1632" y="10943"/>
                  </a:moveTo>
                  <a:cubicBezTo>
                    <a:pt x="1775" y="10836"/>
                    <a:pt x="1894" y="10764"/>
                    <a:pt x="2013" y="10669"/>
                  </a:cubicBezTo>
                  <a:cubicBezTo>
                    <a:pt x="2120" y="10585"/>
                    <a:pt x="2239" y="10490"/>
                    <a:pt x="2346" y="10407"/>
                  </a:cubicBezTo>
                  <a:cubicBezTo>
                    <a:pt x="2465" y="10300"/>
                    <a:pt x="2549" y="10193"/>
                    <a:pt x="2596" y="10026"/>
                  </a:cubicBezTo>
                  <a:cubicBezTo>
                    <a:pt x="2120" y="9693"/>
                    <a:pt x="1644" y="9359"/>
                    <a:pt x="1156" y="9014"/>
                  </a:cubicBezTo>
                  <a:cubicBezTo>
                    <a:pt x="1120" y="9121"/>
                    <a:pt x="1072" y="9216"/>
                    <a:pt x="1060" y="9300"/>
                  </a:cubicBezTo>
                  <a:cubicBezTo>
                    <a:pt x="1013" y="9526"/>
                    <a:pt x="965" y="9728"/>
                    <a:pt x="929" y="9954"/>
                  </a:cubicBezTo>
                  <a:cubicBezTo>
                    <a:pt x="918" y="10026"/>
                    <a:pt x="894" y="10085"/>
                    <a:pt x="894" y="10169"/>
                  </a:cubicBezTo>
                  <a:cubicBezTo>
                    <a:pt x="882" y="10324"/>
                    <a:pt x="929" y="10466"/>
                    <a:pt x="1072" y="10562"/>
                  </a:cubicBezTo>
                  <a:cubicBezTo>
                    <a:pt x="1275" y="10693"/>
                    <a:pt x="1453" y="10824"/>
                    <a:pt x="1632" y="10943"/>
                  </a:cubicBezTo>
                  <a:close/>
                  <a:moveTo>
                    <a:pt x="6811" y="1084"/>
                  </a:moveTo>
                  <a:cubicBezTo>
                    <a:pt x="7264" y="1501"/>
                    <a:pt x="7776" y="1858"/>
                    <a:pt x="8323" y="2156"/>
                  </a:cubicBezTo>
                  <a:cubicBezTo>
                    <a:pt x="8597" y="1965"/>
                    <a:pt x="8621" y="1703"/>
                    <a:pt x="8633" y="1430"/>
                  </a:cubicBezTo>
                  <a:cubicBezTo>
                    <a:pt x="8252" y="858"/>
                    <a:pt x="7978" y="680"/>
                    <a:pt x="7359" y="549"/>
                  </a:cubicBezTo>
                  <a:cubicBezTo>
                    <a:pt x="7121" y="656"/>
                    <a:pt x="6894" y="787"/>
                    <a:pt x="6811" y="1084"/>
                  </a:cubicBezTo>
                  <a:close/>
                  <a:moveTo>
                    <a:pt x="8002" y="3108"/>
                  </a:moveTo>
                  <a:cubicBezTo>
                    <a:pt x="8157" y="2966"/>
                    <a:pt x="8192" y="2846"/>
                    <a:pt x="8133" y="2692"/>
                  </a:cubicBezTo>
                  <a:cubicBezTo>
                    <a:pt x="8085" y="2573"/>
                    <a:pt x="8014" y="2489"/>
                    <a:pt x="7895" y="2418"/>
                  </a:cubicBezTo>
                  <a:lnTo>
                    <a:pt x="6680" y="1561"/>
                  </a:lnTo>
                  <a:cubicBezTo>
                    <a:pt x="6644" y="1537"/>
                    <a:pt x="6597" y="1489"/>
                    <a:pt x="6549" y="1477"/>
                  </a:cubicBezTo>
                  <a:cubicBezTo>
                    <a:pt x="6430" y="1465"/>
                    <a:pt x="6299" y="1442"/>
                    <a:pt x="6180" y="1465"/>
                  </a:cubicBezTo>
                  <a:cubicBezTo>
                    <a:pt x="6085" y="1477"/>
                    <a:pt x="6013" y="1561"/>
                    <a:pt x="6013" y="1703"/>
                  </a:cubicBezTo>
                  <a:cubicBezTo>
                    <a:pt x="6073" y="1727"/>
                    <a:pt x="6144" y="1787"/>
                    <a:pt x="6228" y="1823"/>
                  </a:cubicBezTo>
                  <a:cubicBezTo>
                    <a:pt x="6478" y="1942"/>
                    <a:pt x="6716" y="2061"/>
                    <a:pt x="6906" y="2251"/>
                  </a:cubicBezTo>
                  <a:cubicBezTo>
                    <a:pt x="7073" y="2394"/>
                    <a:pt x="7275" y="2489"/>
                    <a:pt x="7478" y="2608"/>
                  </a:cubicBezTo>
                  <a:cubicBezTo>
                    <a:pt x="7680" y="2715"/>
                    <a:pt x="7823" y="2918"/>
                    <a:pt x="8002" y="31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9" name="Google Shape;1188;p72">
            <a:extLst>
              <a:ext uri="{FF2B5EF4-FFF2-40B4-BE49-F238E27FC236}">
                <a16:creationId xmlns:a16="http://schemas.microsoft.com/office/drawing/2014/main" id="{B7815512-7499-4118-B111-D2FD9687D1BA}"/>
              </a:ext>
            </a:extLst>
          </p:cNvPr>
          <p:cNvGrpSpPr/>
          <p:nvPr/>
        </p:nvGrpSpPr>
        <p:grpSpPr>
          <a:xfrm>
            <a:off x="0" y="320375"/>
            <a:ext cx="1754085" cy="1246479"/>
            <a:chOff x="2391350" y="3583000"/>
            <a:chExt cx="571525" cy="478675"/>
          </a:xfrm>
        </p:grpSpPr>
        <p:sp>
          <p:nvSpPr>
            <p:cNvPr id="30" name="Google Shape;1189;p72">
              <a:extLst>
                <a:ext uri="{FF2B5EF4-FFF2-40B4-BE49-F238E27FC236}">
                  <a16:creationId xmlns:a16="http://schemas.microsoft.com/office/drawing/2014/main" id="{EDC071A3-FFCA-4404-848E-D6EC567FA8BE}"/>
                </a:ext>
              </a:extLst>
            </p:cNvPr>
            <p:cNvSpPr/>
            <p:nvPr/>
          </p:nvSpPr>
          <p:spPr>
            <a:xfrm>
              <a:off x="2400875" y="3591050"/>
              <a:ext cx="343225" cy="369125"/>
            </a:xfrm>
            <a:custGeom>
              <a:avLst/>
              <a:gdLst/>
              <a:ahLst/>
              <a:cxnLst/>
              <a:rect l="l" t="t" r="r" b="b"/>
              <a:pathLst>
                <a:path w="13729" h="14765" extrusionOk="0">
                  <a:moveTo>
                    <a:pt x="6621" y="12800"/>
                  </a:moveTo>
                  <a:cubicBezTo>
                    <a:pt x="6073" y="13704"/>
                    <a:pt x="5430" y="14419"/>
                    <a:pt x="4406" y="14764"/>
                  </a:cubicBezTo>
                  <a:cubicBezTo>
                    <a:pt x="4632" y="14228"/>
                    <a:pt x="4823" y="13693"/>
                    <a:pt x="5061" y="13157"/>
                  </a:cubicBezTo>
                  <a:cubicBezTo>
                    <a:pt x="5192" y="12847"/>
                    <a:pt x="5180" y="12740"/>
                    <a:pt x="4859" y="12657"/>
                  </a:cubicBezTo>
                  <a:cubicBezTo>
                    <a:pt x="4466" y="12550"/>
                    <a:pt x="4049" y="12514"/>
                    <a:pt x="3680" y="12383"/>
                  </a:cubicBezTo>
                  <a:cubicBezTo>
                    <a:pt x="3311" y="12252"/>
                    <a:pt x="2942" y="12073"/>
                    <a:pt x="2608" y="11847"/>
                  </a:cubicBezTo>
                  <a:cubicBezTo>
                    <a:pt x="2192" y="11561"/>
                    <a:pt x="1811" y="11240"/>
                    <a:pt x="1453" y="10895"/>
                  </a:cubicBezTo>
                  <a:cubicBezTo>
                    <a:pt x="834" y="10311"/>
                    <a:pt x="632" y="9525"/>
                    <a:pt x="441" y="8740"/>
                  </a:cubicBezTo>
                  <a:cubicBezTo>
                    <a:pt x="1" y="7001"/>
                    <a:pt x="346" y="5394"/>
                    <a:pt x="1251" y="3906"/>
                  </a:cubicBezTo>
                  <a:cubicBezTo>
                    <a:pt x="1608" y="3310"/>
                    <a:pt x="2168" y="2810"/>
                    <a:pt x="2668" y="2334"/>
                  </a:cubicBezTo>
                  <a:cubicBezTo>
                    <a:pt x="3858" y="1203"/>
                    <a:pt x="5287" y="524"/>
                    <a:pt x="6906" y="274"/>
                  </a:cubicBezTo>
                  <a:cubicBezTo>
                    <a:pt x="8633" y="0"/>
                    <a:pt x="10288" y="286"/>
                    <a:pt x="11669" y="1417"/>
                  </a:cubicBezTo>
                  <a:cubicBezTo>
                    <a:pt x="12776" y="2322"/>
                    <a:pt x="13503" y="3501"/>
                    <a:pt x="13622" y="4989"/>
                  </a:cubicBezTo>
                  <a:cubicBezTo>
                    <a:pt x="13681" y="5823"/>
                    <a:pt x="13729" y="6620"/>
                    <a:pt x="13514" y="7442"/>
                  </a:cubicBezTo>
                  <a:cubicBezTo>
                    <a:pt x="13443" y="7692"/>
                    <a:pt x="13383" y="7966"/>
                    <a:pt x="13276" y="8216"/>
                  </a:cubicBezTo>
                  <a:cubicBezTo>
                    <a:pt x="13062" y="8740"/>
                    <a:pt x="12836" y="9275"/>
                    <a:pt x="12586" y="9775"/>
                  </a:cubicBezTo>
                  <a:cubicBezTo>
                    <a:pt x="12252" y="10454"/>
                    <a:pt x="11752" y="11002"/>
                    <a:pt x="11133" y="11430"/>
                  </a:cubicBezTo>
                  <a:cubicBezTo>
                    <a:pt x="10371" y="12002"/>
                    <a:pt x="9538" y="12442"/>
                    <a:pt x="8633" y="12716"/>
                  </a:cubicBezTo>
                  <a:cubicBezTo>
                    <a:pt x="8299" y="12811"/>
                    <a:pt x="7966" y="12919"/>
                    <a:pt x="7621" y="13014"/>
                  </a:cubicBezTo>
                  <a:cubicBezTo>
                    <a:pt x="7287" y="13109"/>
                    <a:pt x="6942" y="13192"/>
                    <a:pt x="6621" y="12800"/>
                  </a:cubicBezTo>
                  <a:close/>
                  <a:moveTo>
                    <a:pt x="10466" y="6787"/>
                  </a:moveTo>
                  <a:cubicBezTo>
                    <a:pt x="10466" y="7085"/>
                    <a:pt x="10645" y="7370"/>
                    <a:pt x="10871" y="7418"/>
                  </a:cubicBezTo>
                  <a:cubicBezTo>
                    <a:pt x="11133" y="7478"/>
                    <a:pt x="11407" y="7299"/>
                    <a:pt x="11526" y="6977"/>
                  </a:cubicBezTo>
                  <a:cubicBezTo>
                    <a:pt x="11586" y="6823"/>
                    <a:pt x="11609" y="6656"/>
                    <a:pt x="11609" y="6489"/>
                  </a:cubicBezTo>
                  <a:cubicBezTo>
                    <a:pt x="11609" y="6132"/>
                    <a:pt x="11336" y="5942"/>
                    <a:pt x="11002" y="6061"/>
                  </a:cubicBezTo>
                  <a:cubicBezTo>
                    <a:pt x="10693" y="6168"/>
                    <a:pt x="10466" y="6477"/>
                    <a:pt x="10466" y="6787"/>
                  </a:cubicBezTo>
                  <a:close/>
                  <a:moveTo>
                    <a:pt x="8192" y="6465"/>
                  </a:moveTo>
                  <a:cubicBezTo>
                    <a:pt x="8192" y="6204"/>
                    <a:pt x="8145" y="6013"/>
                    <a:pt x="7918" y="5930"/>
                  </a:cubicBezTo>
                  <a:cubicBezTo>
                    <a:pt x="7716" y="5834"/>
                    <a:pt x="7514" y="5882"/>
                    <a:pt x="7371" y="6049"/>
                  </a:cubicBezTo>
                  <a:cubicBezTo>
                    <a:pt x="7109" y="6311"/>
                    <a:pt x="7026" y="6656"/>
                    <a:pt x="7133" y="7013"/>
                  </a:cubicBezTo>
                  <a:cubicBezTo>
                    <a:pt x="7216" y="7323"/>
                    <a:pt x="7478" y="7418"/>
                    <a:pt x="7740" y="7216"/>
                  </a:cubicBezTo>
                  <a:cubicBezTo>
                    <a:pt x="8026" y="7025"/>
                    <a:pt x="8145" y="6739"/>
                    <a:pt x="8192" y="6465"/>
                  </a:cubicBezTo>
                  <a:close/>
                  <a:moveTo>
                    <a:pt x="4501" y="6680"/>
                  </a:moveTo>
                  <a:cubicBezTo>
                    <a:pt x="4501" y="6418"/>
                    <a:pt x="4263" y="6204"/>
                    <a:pt x="3966" y="6204"/>
                  </a:cubicBezTo>
                  <a:cubicBezTo>
                    <a:pt x="3692" y="6204"/>
                    <a:pt x="3394" y="6561"/>
                    <a:pt x="3394" y="6858"/>
                  </a:cubicBezTo>
                  <a:cubicBezTo>
                    <a:pt x="3394" y="7192"/>
                    <a:pt x="3620" y="7478"/>
                    <a:pt x="3870" y="7478"/>
                  </a:cubicBezTo>
                  <a:cubicBezTo>
                    <a:pt x="4192" y="7478"/>
                    <a:pt x="4501" y="7085"/>
                    <a:pt x="4501" y="66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Google Shape;1190;p72">
              <a:extLst>
                <a:ext uri="{FF2B5EF4-FFF2-40B4-BE49-F238E27FC236}">
                  <a16:creationId xmlns:a16="http://schemas.microsoft.com/office/drawing/2014/main" id="{15E46E78-E445-4689-8DB2-FF45696265B6}"/>
                </a:ext>
              </a:extLst>
            </p:cNvPr>
            <p:cNvSpPr/>
            <p:nvPr/>
          </p:nvSpPr>
          <p:spPr>
            <a:xfrm>
              <a:off x="2650325" y="3685700"/>
              <a:ext cx="297675" cy="361075"/>
            </a:xfrm>
            <a:custGeom>
              <a:avLst/>
              <a:gdLst/>
              <a:ahLst/>
              <a:cxnLst/>
              <a:rect l="l" t="t" r="r" b="b"/>
              <a:pathLst>
                <a:path w="11907" h="14443" extrusionOk="0">
                  <a:moveTo>
                    <a:pt x="6084" y="14443"/>
                  </a:moveTo>
                  <a:cubicBezTo>
                    <a:pt x="5584" y="14407"/>
                    <a:pt x="5239" y="14193"/>
                    <a:pt x="5049" y="13871"/>
                  </a:cubicBezTo>
                  <a:cubicBezTo>
                    <a:pt x="4810" y="13467"/>
                    <a:pt x="4632" y="13038"/>
                    <a:pt x="4477" y="12585"/>
                  </a:cubicBezTo>
                  <a:cubicBezTo>
                    <a:pt x="4406" y="12383"/>
                    <a:pt x="4334" y="12276"/>
                    <a:pt x="4120" y="12240"/>
                  </a:cubicBezTo>
                  <a:cubicBezTo>
                    <a:pt x="3822" y="12216"/>
                    <a:pt x="3525" y="12181"/>
                    <a:pt x="3227" y="12121"/>
                  </a:cubicBezTo>
                  <a:cubicBezTo>
                    <a:pt x="1715" y="11823"/>
                    <a:pt x="643" y="11014"/>
                    <a:pt x="84" y="9537"/>
                  </a:cubicBezTo>
                  <a:cubicBezTo>
                    <a:pt x="72" y="9490"/>
                    <a:pt x="60" y="9430"/>
                    <a:pt x="60" y="9383"/>
                  </a:cubicBezTo>
                  <a:cubicBezTo>
                    <a:pt x="48" y="9204"/>
                    <a:pt x="12" y="9025"/>
                    <a:pt x="0" y="8883"/>
                  </a:cubicBezTo>
                  <a:cubicBezTo>
                    <a:pt x="607" y="8454"/>
                    <a:pt x="1215" y="8061"/>
                    <a:pt x="1774" y="7621"/>
                  </a:cubicBezTo>
                  <a:cubicBezTo>
                    <a:pt x="2084" y="7382"/>
                    <a:pt x="2382" y="7061"/>
                    <a:pt x="2584" y="6740"/>
                  </a:cubicBezTo>
                  <a:cubicBezTo>
                    <a:pt x="3274" y="5656"/>
                    <a:pt x="3858" y="4501"/>
                    <a:pt x="4001" y="3215"/>
                  </a:cubicBezTo>
                  <a:cubicBezTo>
                    <a:pt x="4072" y="2572"/>
                    <a:pt x="4036" y="1906"/>
                    <a:pt x="4048" y="1263"/>
                  </a:cubicBezTo>
                  <a:cubicBezTo>
                    <a:pt x="4048" y="1084"/>
                    <a:pt x="4013" y="894"/>
                    <a:pt x="4001" y="715"/>
                  </a:cubicBezTo>
                  <a:cubicBezTo>
                    <a:pt x="4548" y="358"/>
                    <a:pt x="5168" y="322"/>
                    <a:pt x="5739" y="191"/>
                  </a:cubicBezTo>
                  <a:cubicBezTo>
                    <a:pt x="6620" y="1"/>
                    <a:pt x="7501" y="72"/>
                    <a:pt x="8335" y="310"/>
                  </a:cubicBezTo>
                  <a:cubicBezTo>
                    <a:pt x="10144" y="846"/>
                    <a:pt x="11633" y="2168"/>
                    <a:pt x="11835" y="4287"/>
                  </a:cubicBezTo>
                  <a:cubicBezTo>
                    <a:pt x="11907" y="5073"/>
                    <a:pt x="11907" y="5858"/>
                    <a:pt x="11799" y="6644"/>
                  </a:cubicBezTo>
                  <a:cubicBezTo>
                    <a:pt x="11716" y="7347"/>
                    <a:pt x="11442" y="7978"/>
                    <a:pt x="11133" y="8597"/>
                  </a:cubicBezTo>
                  <a:cubicBezTo>
                    <a:pt x="10740" y="9371"/>
                    <a:pt x="10252" y="10073"/>
                    <a:pt x="9632" y="10669"/>
                  </a:cubicBezTo>
                  <a:cubicBezTo>
                    <a:pt x="8989" y="11276"/>
                    <a:pt x="8180" y="11562"/>
                    <a:pt x="7382" y="11859"/>
                  </a:cubicBezTo>
                  <a:cubicBezTo>
                    <a:pt x="7323" y="11883"/>
                    <a:pt x="7251" y="11883"/>
                    <a:pt x="7192" y="11919"/>
                  </a:cubicBezTo>
                  <a:lnTo>
                    <a:pt x="6299" y="12228"/>
                  </a:lnTo>
                  <a:cubicBezTo>
                    <a:pt x="6215" y="12621"/>
                    <a:pt x="6120" y="13014"/>
                    <a:pt x="6072" y="13407"/>
                  </a:cubicBezTo>
                  <a:cubicBezTo>
                    <a:pt x="6037" y="13597"/>
                    <a:pt x="6096" y="13812"/>
                    <a:pt x="6120" y="14002"/>
                  </a:cubicBezTo>
                  <a:cubicBezTo>
                    <a:pt x="6096" y="14133"/>
                    <a:pt x="6084" y="14252"/>
                    <a:pt x="6084" y="14443"/>
                  </a:cubicBezTo>
                  <a:close/>
                  <a:moveTo>
                    <a:pt x="9490" y="6156"/>
                  </a:moveTo>
                  <a:cubicBezTo>
                    <a:pt x="9478" y="6692"/>
                    <a:pt x="9716" y="6930"/>
                    <a:pt x="10025" y="6811"/>
                  </a:cubicBezTo>
                  <a:cubicBezTo>
                    <a:pt x="10347" y="6692"/>
                    <a:pt x="10597" y="6251"/>
                    <a:pt x="10537" y="5918"/>
                  </a:cubicBezTo>
                  <a:cubicBezTo>
                    <a:pt x="10490" y="5716"/>
                    <a:pt x="10371" y="5549"/>
                    <a:pt x="10144" y="5501"/>
                  </a:cubicBezTo>
                  <a:cubicBezTo>
                    <a:pt x="9930" y="5442"/>
                    <a:pt x="9751" y="5549"/>
                    <a:pt x="9656" y="5751"/>
                  </a:cubicBezTo>
                  <a:cubicBezTo>
                    <a:pt x="9585" y="5906"/>
                    <a:pt x="9525" y="6085"/>
                    <a:pt x="9490" y="6156"/>
                  </a:cubicBezTo>
                  <a:close/>
                  <a:moveTo>
                    <a:pt x="5084" y="6156"/>
                  </a:moveTo>
                  <a:cubicBezTo>
                    <a:pt x="5108" y="5811"/>
                    <a:pt x="4906" y="5608"/>
                    <a:pt x="4596" y="5597"/>
                  </a:cubicBezTo>
                  <a:cubicBezTo>
                    <a:pt x="4346" y="5573"/>
                    <a:pt x="4072" y="5870"/>
                    <a:pt x="4060" y="6216"/>
                  </a:cubicBezTo>
                  <a:cubicBezTo>
                    <a:pt x="4048" y="6513"/>
                    <a:pt x="4251" y="6751"/>
                    <a:pt x="4537" y="6751"/>
                  </a:cubicBezTo>
                  <a:cubicBezTo>
                    <a:pt x="4846" y="6728"/>
                    <a:pt x="5072" y="6501"/>
                    <a:pt x="5084" y="6156"/>
                  </a:cubicBezTo>
                  <a:close/>
                  <a:moveTo>
                    <a:pt x="7966" y="5930"/>
                  </a:moveTo>
                  <a:cubicBezTo>
                    <a:pt x="7966" y="5549"/>
                    <a:pt x="7846" y="5394"/>
                    <a:pt x="7632" y="5430"/>
                  </a:cubicBezTo>
                  <a:cubicBezTo>
                    <a:pt x="7239" y="5477"/>
                    <a:pt x="6942" y="5835"/>
                    <a:pt x="7037" y="6216"/>
                  </a:cubicBezTo>
                  <a:cubicBezTo>
                    <a:pt x="7073" y="6347"/>
                    <a:pt x="7204" y="6549"/>
                    <a:pt x="7323" y="6573"/>
                  </a:cubicBezTo>
                  <a:cubicBezTo>
                    <a:pt x="7442" y="6609"/>
                    <a:pt x="7656" y="6525"/>
                    <a:pt x="7751" y="6430"/>
                  </a:cubicBezTo>
                  <a:cubicBezTo>
                    <a:pt x="7870" y="6251"/>
                    <a:pt x="7918" y="6025"/>
                    <a:pt x="7966" y="59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1191;p72">
              <a:extLst>
                <a:ext uri="{FF2B5EF4-FFF2-40B4-BE49-F238E27FC236}">
                  <a16:creationId xmlns:a16="http://schemas.microsoft.com/office/drawing/2014/main" id="{15B8DE96-015C-427A-BFF1-2B824B7F3415}"/>
                </a:ext>
              </a:extLst>
            </p:cNvPr>
            <p:cNvSpPr/>
            <p:nvPr/>
          </p:nvSpPr>
          <p:spPr>
            <a:xfrm>
              <a:off x="2662525" y="3739575"/>
              <a:ext cx="28300" cy="38425"/>
            </a:xfrm>
            <a:custGeom>
              <a:avLst/>
              <a:gdLst/>
              <a:ahLst/>
              <a:cxnLst/>
              <a:rect l="l" t="t" r="r" b="b"/>
              <a:pathLst>
                <a:path w="1132" h="1537" extrusionOk="0">
                  <a:moveTo>
                    <a:pt x="0" y="846"/>
                  </a:moveTo>
                  <a:cubicBezTo>
                    <a:pt x="0" y="536"/>
                    <a:pt x="227" y="227"/>
                    <a:pt x="524" y="120"/>
                  </a:cubicBezTo>
                  <a:cubicBezTo>
                    <a:pt x="846" y="1"/>
                    <a:pt x="1132" y="191"/>
                    <a:pt x="1132" y="548"/>
                  </a:cubicBezTo>
                  <a:cubicBezTo>
                    <a:pt x="1132" y="715"/>
                    <a:pt x="1108" y="894"/>
                    <a:pt x="1048" y="1036"/>
                  </a:cubicBezTo>
                  <a:cubicBezTo>
                    <a:pt x="941" y="1358"/>
                    <a:pt x="655" y="1537"/>
                    <a:pt x="393" y="1477"/>
                  </a:cubicBezTo>
                  <a:cubicBezTo>
                    <a:pt x="179" y="1429"/>
                    <a:pt x="0" y="1144"/>
                    <a:pt x="0" y="8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1192;p72">
              <a:extLst>
                <a:ext uri="{FF2B5EF4-FFF2-40B4-BE49-F238E27FC236}">
                  <a16:creationId xmlns:a16="http://schemas.microsoft.com/office/drawing/2014/main" id="{7584DCAC-0EBF-4A34-9BFF-AA1EBFB1F4B7}"/>
                </a:ext>
              </a:extLst>
            </p:cNvPr>
            <p:cNvSpPr/>
            <p:nvPr/>
          </p:nvSpPr>
          <p:spPr>
            <a:xfrm>
              <a:off x="2576800" y="3736900"/>
              <a:ext cx="28900" cy="39600"/>
            </a:xfrm>
            <a:custGeom>
              <a:avLst/>
              <a:gdLst/>
              <a:ahLst/>
              <a:cxnLst/>
              <a:rect l="l" t="t" r="r" b="b"/>
              <a:pathLst>
                <a:path w="1156" h="1584" extrusionOk="0">
                  <a:moveTo>
                    <a:pt x="1155" y="631"/>
                  </a:moveTo>
                  <a:cubicBezTo>
                    <a:pt x="1108" y="905"/>
                    <a:pt x="989" y="1191"/>
                    <a:pt x="727" y="1382"/>
                  </a:cubicBezTo>
                  <a:cubicBezTo>
                    <a:pt x="453" y="1584"/>
                    <a:pt x="203" y="1489"/>
                    <a:pt x="108" y="1179"/>
                  </a:cubicBezTo>
                  <a:cubicBezTo>
                    <a:pt x="0" y="822"/>
                    <a:pt x="84" y="489"/>
                    <a:pt x="346" y="215"/>
                  </a:cubicBezTo>
                  <a:cubicBezTo>
                    <a:pt x="500" y="48"/>
                    <a:pt x="691" y="0"/>
                    <a:pt x="905" y="96"/>
                  </a:cubicBezTo>
                  <a:cubicBezTo>
                    <a:pt x="1108" y="179"/>
                    <a:pt x="1155" y="358"/>
                    <a:pt x="1155" y="6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1193;p72">
              <a:extLst>
                <a:ext uri="{FF2B5EF4-FFF2-40B4-BE49-F238E27FC236}">
                  <a16:creationId xmlns:a16="http://schemas.microsoft.com/office/drawing/2014/main" id="{4F881C4F-A25A-406E-AE20-41C88D9FE7EA}"/>
                </a:ext>
              </a:extLst>
            </p:cNvPr>
            <p:cNvSpPr/>
            <p:nvPr/>
          </p:nvSpPr>
          <p:spPr>
            <a:xfrm>
              <a:off x="2485725" y="3745825"/>
              <a:ext cx="27700" cy="32475"/>
            </a:xfrm>
            <a:custGeom>
              <a:avLst/>
              <a:gdLst/>
              <a:ahLst/>
              <a:cxnLst/>
              <a:rect l="l" t="t" r="r" b="b"/>
              <a:pathLst>
                <a:path w="1108" h="1299" extrusionOk="0">
                  <a:moveTo>
                    <a:pt x="1107" y="489"/>
                  </a:moveTo>
                  <a:cubicBezTo>
                    <a:pt x="1107" y="894"/>
                    <a:pt x="810" y="1298"/>
                    <a:pt x="476" y="1287"/>
                  </a:cubicBezTo>
                  <a:cubicBezTo>
                    <a:pt x="226" y="1287"/>
                    <a:pt x="0" y="989"/>
                    <a:pt x="0" y="667"/>
                  </a:cubicBezTo>
                  <a:cubicBezTo>
                    <a:pt x="0" y="358"/>
                    <a:pt x="298" y="1"/>
                    <a:pt x="572" y="13"/>
                  </a:cubicBezTo>
                  <a:cubicBezTo>
                    <a:pt x="869" y="13"/>
                    <a:pt x="1095" y="227"/>
                    <a:pt x="1107" y="4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1194;p72">
              <a:extLst>
                <a:ext uri="{FF2B5EF4-FFF2-40B4-BE49-F238E27FC236}">
                  <a16:creationId xmlns:a16="http://schemas.microsoft.com/office/drawing/2014/main" id="{8BA9ABDA-D611-419F-85D9-D986B4396ADC}"/>
                </a:ext>
              </a:extLst>
            </p:cNvPr>
            <p:cNvSpPr/>
            <p:nvPr/>
          </p:nvSpPr>
          <p:spPr>
            <a:xfrm>
              <a:off x="2887250" y="3821725"/>
              <a:ext cx="28000" cy="37225"/>
            </a:xfrm>
            <a:custGeom>
              <a:avLst/>
              <a:gdLst/>
              <a:ahLst/>
              <a:cxnLst/>
              <a:rect l="l" t="t" r="r" b="b"/>
              <a:pathLst>
                <a:path w="1120" h="1489" extrusionOk="0">
                  <a:moveTo>
                    <a:pt x="13" y="715"/>
                  </a:moveTo>
                  <a:cubicBezTo>
                    <a:pt x="48" y="632"/>
                    <a:pt x="108" y="453"/>
                    <a:pt x="179" y="298"/>
                  </a:cubicBezTo>
                  <a:cubicBezTo>
                    <a:pt x="286" y="108"/>
                    <a:pt x="453" y="1"/>
                    <a:pt x="667" y="48"/>
                  </a:cubicBezTo>
                  <a:cubicBezTo>
                    <a:pt x="882" y="96"/>
                    <a:pt x="1013" y="251"/>
                    <a:pt x="1060" y="465"/>
                  </a:cubicBezTo>
                  <a:cubicBezTo>
                    <a:pt x="1120" y="798"/>
                    <a:pt x="882" y="1239"/>
                    <a:pt x="548" y="1358"/>
                  </a:cubicBezTo>
                  <a:cubicBezTo>
                    <a:pt x="239" y="1489"/>
                    <a:pt x="1" y="1251"/>
                    <a:pt x="13" y="7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Google Shape;1195;p72">
              <a:extLst>
                <a:ext uri="{FF2B5EF4-FFF2-40B4-BE49-F238E27FC236}">
                  <a16:creationId xmlns:a16="http://schemas.microsoft.com/office/drawing/2014/main" id="{7A59095B-558E-48C0-AFAD-541CF66F4E59}"/>
                </a:ext>
              </a:extLst>
            </p:cNvPr>
            <p:cNvSpPr/>
            <p:nvPr/>
          </p:nvSpPr>
          <p:spPr>
            <a:xfrm>
              <a:off x="2751525" y="3824700"/>
              <a:ext cx="25925" cy="29500"/>
            </a:xfrm>
            <a:custGeom>
              <a:avLst/>
              <a:gdLst/>
              <a:ahLst/>
              <a:cxnLst/>
              <a:rect l="l" t="t" r="r" b="b"/>
              <a:pathLst>
                <a:path w="1037" h="1180" extrusionOk="0">
                  <a:moveTo>
                    <a:pt x="1036" y="596"/>
                  </a:moveTo>
                  <a:cubicBezTo>
                    <a:pt x="1024" y="941"/>
                    <a:pt x="798" y="1180"/>
                    <a:pt x="489" y="1180"/>
                  </a:cubicBezTo>
                  <a:cubicBezTo>
                    <a:pt x="203" y="1180"/>
                    <a:pt x="0" y="941"/>
                    <a:pt x="12" y="644"/>
                  </a:cubicBezTo>
                  <a:cubicBezTo>
                    <a:pt x="48" y="298"/>
                    <a:pt x="298" y="1"/>
                    <a:pt x="548" y="13"/>
                  </a:cubicBezTo>
                  <a:cubicBezTo>
                    <a:pt x="858" y="37"/>
                    <a:pt x="1036" y="251"/>
                    <a:pt x="1036" y="5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Google Shape;1196;p72">
              <a:extLst>
                <a:ext uri="{FF2B5EF4-FFF2-40B4-BE49-F238E27FC236}">
                  <a16:creationId xmlns:a16="http://schemas.microsoft.com/office/drawing/2014/main" id="{090D8466-D053-4B53-861F-E8BC7C96285E}"/>
                </a:ext>
              </a:extLst>
            </p:cNvPr>
            <p:cNvSpPr/>
            <p:nvPr/>
          </p:nvSpPr>
          <p:spPr>
            <a:xfrm>
              <a:off x="2824150" y="3820550"/>
              <a:ext cx="25325" cy="30675"/>
            </a:xfrm>
            <a:custGeom>
              <a:avLst/>
              <a:gdLst/>
              <a:ahLst/>
              <a:cxnLst/>
              <a:rect l="l" t="t" r="r" b="b"/>
              <a:pathLst>
                <a:path w="1013" h="1227" extrusionOk="0">
                  <a:moveTo>
                    <a:pt x="1013" y="536"/>
                  </a:moveTo>
                  <a:cubicBezTo>
                    <a:pt x="965" y="643"/>
                    <a:pt x="917" y="869"/>
                    <a:pt x="798" y="1036"/>
                  </a:cubicBezTo>
                  <a:cubicBezTo>
                    <a:pt x="715" y="1131"/>
                    <a:pt x="489" y="1226"/>
                    <a:pt x="370" y="1179"/>
                  </a:cubicBezTo>
                  <a:cubicBezTo>
                    <a:pt x="251" y="1143"/>
                    <a:pt x="120" y="953"/>
                    <a:pt x="84" y="822"/>
                  </a:cubicBezTo>
                  <a:cubicBezTo>
                    <a:pt x="1" y="453"/>
                    <a:pt x="274" y="83"/>
                    <a:pt x="679" y="36"/>
                  </a:cubicBezTo>
                  <a:cubicBezTo>
                    <a:pt x="893" y="0"/>
                    <a:pt x="989" y="143"/>
                    <a:pt x="1013" y="5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1197;p72">
              <a:extLst>
                <a:ext uri="{FF2B5EF4-FFF2-40B4-BE49-F238E27FC236}">
                  <a16:creationId xmlns:a16="http://schemas.microsoft.com/office/drawing/2014/main" id="{7FDAE28F-A08B-4E2B-B9ED-7DA72E488140}"/>
                </a:ext>
              </a:extLst>
            </p:cNvPr>
            <p:cNvSpPr/>
            <p:nvPr/>
          </p:nvSpPr>
          <p:spPr>
            <a:xfrm>
              <a:off x="2391350" y="3583000"/>
              <a:ext cx="571525" cy="478675"/>
            </a:xfrm>
            <a:custGeom>
              <a:avLst/>
              <a:gdLst/>
              <a:ahLst/>
              <a:cxnLst/>
              <a:rect l="l" t="t" r="r" b="b"/>
              <a:pathLst>
                <a:path w="22861" h="19147" extrusionOk="0">
                  <a:moveTo>
                    <a:pt x="22623" y="7859"/>
                  </a:moveTo>
                  <a:cubicBezTo>
                    <a:pt x="22349" y="6490"/>
                    <a:pt x="21623" y="5418"/>
                    <a:pt x="20480" y="4668"/>
                  </a:cubicBezTo>
                  <a:cubicBezTo>
                    <a:pt x="19658" y="4132"/>
                    <a:pt x="18825" y="3835"/>
                    <a:pt x="17944" y="3716"/>
                  </a:cubicBezTo>
                  <a:cubicBezTo>
                    <a:pt x="17694" y="3692"/>
                    <a:pt x="17443" y="3668"/>
                    <a:pt x="17193" y="3668"/>
                  </a:cubicBezTo>
                  <a:cubicBezTo>
                    <a:pt x="16360" y="3668"/>
                    <a:pt x="15491" y="3823"/>
                    <a:pt x="14395" y="4180"/>
                  </a:cubicBezTo>
                  <a:cubicBezTo>
                    <a:pt x="14181" y="3478"/>
                    <a:pt x="13764" y="2894"/>
                    <a:pt x="13348" y="2346"/>
                  </a:cubicBezTo>
                  <a:lnTo>
                    <a:pt x="13276" y="2239"/>
                  </a:lnTo>
                  <a:cubicBezTo>
                    <a:pt x="12681" y="1442"/>
                    <a:pt x="11979" y="870"/>
                    <a:pt x="11097" y="549"/>
                  </a:cubicBezTo>
                  <a:cubicBezTo>
                    <a:pt x="10181" y="191"/>
                    <a:pt x="9240" y="1"/>
                    <a:pt x="8323" y="1"/>
                  </a:cubicBezTo>
                  <a:cubicBezTo>
                    <a:pt x="7704" y="1"/>
                    <a:pt x="7097" y="72"/>
                    <a:pt x="6502" y="239"/>
                  </a:cubicBezTo>
                  <a:cubicBezTo>
                    <a:pt x="5204" y="572"/>
                    <a:pt x="4013" y="1215"/>
                    <a:pt x="2977" y="2144"/>
                  </a:cubicBezTo>
                  <a:lnTo>
                    <a:pt x="2894" y="2215"/>
                  </a:lnTo>
                  <a:cubicBezTo>
                    <a:pt x="2382" y="2656"/>
                    <a:pt x="1846" y="3132"/>
                    <a:pt x="1441" y="3716"/>
                  </a:cubicBezTo>
                  <a:cubicBezTo>
                    <a:pt x="382" y="5263"/>
                    <a:pt x="1" y="6942"/>
                    <a:pt x="310" y="8716"/>
                  </a:cubicBezTo>
                  <a:lnTo>
                    <a:pt x="322" y="8823"/>
                  </a:lnTo>
                  <a:cubicBezTo>
                    <a:pt x="453" y="9585"/>
                    <a:pt x="596" y="10359"/>
                    <a:pt x="1084" y="11014"/>
                  </a:cubicBezTo>
                  <a:cubicBezTo>
                    <a:pt x="2013" y="12229"/>
                    <a:pt x="3061" y="13003"/>
                    <a:pt x="4323" y="13348"/>
                  </a:cubicBezTo>
                  <a:cubicBezTo>
                    <a:pt x="4489" y="13395"/>
                    <a:pt x="4644" y="13455"/>
                    <a:pt x="4787" y="13514"/>
                  </a:cubicBezTo>
                  <a:cubicBezTo>
                    <a:pt x="4823" y="13526"/>
                    <a:pt x="4847" y="13538"/>
                    <a:pt x="4882" y="13538"/>
                  </a:cubicBezTo>
                  <a:cubicBezTo>
                    <a:pt x="4763" y="14229"/>
                    <a:pt x="4418" y="14777"/>
                    <a:pt x="4049" y="15336"/>
                  </a:cubicBezTo>
                  <a:lnTo>
                    <a:pt x="3870" y="15610"/>
                  </a:lnTo>
                  <a:lnTo>
                    <a:pt x="3763" y="15753"/>
                  </a:lnTo>
                  <a:lnTo>
                    <a:pt x="3930" y="15812"/>
                  </a:lnTo>
                  <a:cubicBezTo>
                    <a:pt x="4120" y="15896"/>
                    <a:pt x="4228" y="15931"/>
                    <a:pt x="4323" y="15931"/>
                  </a:cubicBezTo>
                  <a:cubicBezTo>
                    <a:pt x="4430" y="15931"/>
                    <a:pt x="4513" y="15908"/>
                    <a:pt x="4656" y="15848"/>
                  </a:cubicBezTo>
                  <a:cubicBezTo>
                    <a:pt x="5585" y="15479"/>
                    <a:pt x="6335" y="14908"/>
                    <a:pt x="6906" y="14134"/>
                  </a:cubicBezTo>
                  <a:cubicBezTo>
                    <a:pt x="6966" y="14050"/>
                    <a:pt x="7085" y="13967"/>
                    <a:pt x="7145" y="13967"/>
                  </a:cubicBezTo>
                  <a:lnTo>
                    <a:pt x="7145" y="13967"/>
                  </a:lnTo>
                  <a:lnTo>
                    <a:pt x="7276" y="13967"/>
                  </a:lnTo>
                  <a:cubicBezTo>
                    <a:pt x="8085" y="13967"/>
                    <a:pt x="8823" y="13669"/>
                    <a:pt x="9490" y="13419"/>
                  </a:cubicBezTo>
                  <a:cubicBezTo>
                    <a:pt x="9585" y="13395"/>
                    <a:pt x="9669" y="13360"/>
                    <a:pt x="9776" y="13336"/>
                  </a:cubicBezTo>
                  <a:cubicBezTo>
                    <a:pt x="9788" y="13336"/>
                    <a:pt x="9812" y="13336"/>
                    <a:pt x="9812" y="13312"/>
                  </a:cubicBezTo>
                  <a:cubicBezTo>
                    <a:pt x="9812" y="13336"/>
                    <a:pt x="9823" y="13348"/>
                    <a:pt x="9823" y="13360"/>
                  </a:cubicBezTo>
                  <a:cubicBezTo>
                    <a:pt x="9847" y="13479"/>
                    <a:pt x="9883" y="13574"/>
                    <a:pt x="9931" y="13669"/>
                  </a:cubicBezTo>
                  <a:cubicBezTo>
                    <a:pt x="9954" y="13765"/>
                    <a:pt x="9990" y="13848"/>
                    <a:pt x="10014" y="13931"/>
                  </a:cubicBezTo>
                  <a:cubicBezTo>
                    <a:pt x="10085" y="14146"/>
                    <a:pt x="10169" y="14384"/>
                    <a:pt x="10312" y="14586"/>
                  </a:cubicBezTo>
                  <a:cubicBezTo>
                    <a:pt x="11264" y="15812"/>
                    <a:pt x="12324" y="16515"/>
                    <a:pt x="13514" y="16705"/>
                  </a:cubicBezTo>
                  <a:cubicBezTo>
                    <a:pt x="14169" y="16813"/>
                    <a:pt x="14455" y="17051"/>
                    <a:pt x="14634" y="17622"/>
                  </a:cubicBezTo>
                  <a:cubicBezTo>
                    <a:pt x="14896" y="18456"/>
                    <a:pt x="15550" y="18991"/>
                    <a:pt x="16491" y="19134"/>
                  </a:cubicBezTo>
                  <a:cubicBezTo>
                    <a:pt x="16539" y="19146"/>
                    <a:pt x="16574" y="19146"/>
                    <a:pt x="16622" y="19146"/>
                  </a:cubicBezTo>
                  <a:cubicBezTo>
                    <a:pt x="16753" y="19146"/>
                    <a:pt x="16860" y="19110"/>
                    <a:pt x="16932" y="19027"/>
                  </a:cubicBezTo>
                  <a:cubicBezTo>
                    <a:pt x="17051" y="18896"/>
                    <a:pt x="17039" y="18706"/>
                    <a:pt x="17027" y="18575"/>
                  </a:cubicBezTo>
                  <a:lnTo>
                    <a:pt x="17015" y="18408"/>
                  </a:lnTo>
                  <a:cubicBezTo>
                    <a:pt x="16967" y="18051"/>
                    <a:pt x="16908" y="17694"/>
                    <a:pt x="16908" y="17336"/>
                  </a:cubicBezTo>
                  <a:cubicBezTo>
                    <a:pt x="16908" y="16634"/>
                    <a:pt x="16979" y="16586"/>
                    <a:pt x="17634" y="16372"/>
                  </a:cubicBezTo>
                  <a:cubicBezTo>
                    <a:pt x="18717" y="16015"/>
                    <a:pt x="19670" y="15658"/>
                    <a:pt x="20444" y="14836"/>
                  </a:cubicBezTo>
                  <a:cubicBezTo>
                    <a:pt x="21480" y="13753"/>
                    <a:pt x="22194" y="12467"/>
                    <a:pt x="22563" y="11026"/>
                  </a:cubicBezTo>
                  <a:cubicBezTo>
                    <a:pt x="22849" y="10097"/>
                    <a:pt x="22861" y="9014"/>
                    <a:pt x="22623" y="7859"/>
                  </a:cubicBezTo>
                  <a:close/>
                  <a:moveTo>
                    <a:pt x="17705" y="15800"/>
                  </a:moveTo>
                  <a:lnTo>
                    <a:pt x="17646" y="15812"/>
                  </a:lnTo>
                  <a:cubicBezTo>
                    <a:pt x="17622" y="15836"/>
                    <a:pt x="17586" y="15836"/>
                    <a:pt x="17563" y="15848"/>
                  </a:cubicBezTo>
                  <a:cubicBezTo>
                    <a:pt x="17527" y="15860"/>
                    <a:pt x="17491" y="15860"/>
                    <a:pt x="17455" y="15872"/>
                  </a:cubicBezTo>
                  <a:lnTo>
                    <a:pt x="16562" y="16193"/>
                  </a:lnTo>
                  <a:lnTo>
                    <a:pt x="16491" y="16217"/>
                  </a:lnTo>
                  <a:lnTo>
                    <a:pt x="16479" y="16312"/>
                  </a:lnTo>
                  <a:cubicBezTo>
                    <a:pt x="16443" y="16432"/>
                    <a:pt x="16431" y="16527"/>
                    <a:pt x="16396" y="16646"/>
                  </a:cubicBezTo>
                  <a:cubicBezTo>
                    <a:pt x="16336" y="16932"/>
                    <a:pt x="16277" y="17217"/>
                    <a:pt x="16241" y="17503"/>
                  </a:cubicBezTo>
                  <a:cubicBezTo>
                    <a:pt x="16217" y="17646"/>
                    <a:pt x="16241" y="17777"/>
                    <a:pt x="16253" y="17932"/>
                  </a:cubicBezTo>
                  <a:cubicBezTo>
                    <a:pt x="16265" y="18003"/>
                    <a:pt x="16265" y="18063"/>
                    <a:pt x="16277" y="18134"/>
                  </a:cubicBezTo>
                  <a:lnTo>
                    <a:pt x="16277" y="18396"/>
                  </a:lnTo>
                  <a:cubicBezTo>
                    <a:pt x="15919" y="18313"/>
                    <a:pt x="15669" y="18170"/>
                    <a:pt x="15503" y="17896"/>
                  </a:cubicBezTo>
                  <a:cubicBezTo>
                    <a:pt x="15253" y="17467"/>
                    <a:pt x="15074" y="16979"/>
                    <a:pt x="14955" y="16646"/>
                  </a:cubicBezTo>
                  <a:cubicBezTo>
                    <a:pt x="14896" y="16455"/>
                    <a:pt x="14788" y="16253"/>
                    <a:pt x="14467" y="16217"/>
                  </a:cubicBezTo>
                  <a:cubicBezTo>
                    <a:pt x="14157" y="16193"/>
                    <a:pt x="13860" y="16158"/>
                    <a:pt x="13586" y="16098"/>
                  </a:cubicBezTo>
                  <a:cubicBezTo>
                    <a:pt x="12074" y="15800"/>
                    <a:pt x="11074" y="14979"/>
                    <a:pt x="10550" y="13610"/>
                  </a:cubicBezTo>
                  <a:cubicBezTo>
                    <a:pt x="10538" y="13574"/>
                    <a:pt x="10526" y="13538"/>
                    <a:pt x="10526" y="13491"/>
                  </a:cubicBezTo>
                  <a:cubicBezTo>
                    <a:pt x="10502" y="13360"/>
                    <a:pt x="10490" y="13229"/>
                    <a:pt x="10478" y="13110"/>
                  </a:cubicBezTo>
                  <a:lnTo>
                    <a:pt x="10478" y="13074"/>
                  </a:lnTo>
                  <a:cubicBezTo>
                    <a:pt x="10645" y="12955"/>
                    <a:pt x="10788" y="12860"/>
                    <a:pt x="10955" y="12752"/>
                  </a:cubicBezTo>
                  <a:cubicBezTo>
                    <a:pt x="11383" y="12455"/>
                    <a:pt x="11800" y="12169"/>
                    <a:pt x="12193" y="11860"/>
                  </a:cubicBezTo>
                  <a:cubicBezTo>
                    <a:pt x="12550" y="11574"/>
                    <a:pt x="12824" y="11264"/>
                    <a:pt x="13038" y="10931"/>
                  </a:cubicBezTo>
                  <a:cubicBezTo>
                    <a:pt x="13657" y="9943"/>
                    <a:pt x="14312" y="8752"/>
                    <a:pt x="14467" y="7347"/>
                  </a:cubicBezTo>
                  <a:cubicBezTo>
                    <a:pt x="14515" y="6871"/>
                    <a:pt x="14515" y="6371"/>
                    <a:pt x="14515" y="5895"/>
                  </a:cubicBezTo>
                  <a:lnTo>
                    <a:pt x="14515" y="5371"/>
                  </a:lnTo>
                  <a:cubicBezTo>
                    <a:pt x="14515" y="5240"/>
                    <a:pt x="14491" y="5097"/>
                    <a:pt x="14479" y="4978"/>
                  </a:cubicBezTo>
                  <a:cubicBezTo>
                    <a:pt x="14479" y="4954"/>
                    <a:pt x="14479" y="4918"/>
                    <a:pt x="14467" y="4894"/>
                  </a:cubicBezTo>
                  <a:cubicBezTo>
                    <a:pt x="14836" y="4668"/>
                    <a:pt x="15241" y="4597"/>
                    <a:pt x="15669" y="4525"/>
                  </a:cubicBezTo>
                  <a:cubicBezTo>
                    <a:pt x="15800" y="4490"/>
                    <a:pt x="15955" y="4478"/>
                    <a:pt x="16086" y="4442"/>
                  </a:cubicBezTo>
                  <a:cubicBezTo>
                    <a:pt x="16420" y="4371"/>
                    <a:pt x="16741" y="4347"/>
                    <a:pt x="17086" y="4347"/>
                  </a:cubicBezTo>
                  <a:cubicBezTo>
                    <a:pt x="17574" y="4347"/>
                    <a:pt x="18098" y="4418"/>
                    <a:pt x="18622" y="4561"/>
                  </a:cubicBezTo>
                  <a:cubicBezTo>
                    <a:pt x="20599" y="5144"/>
                    <a:pt x="21837" y="6549"/>
                    <a:pt x="22004" y="8419"/>
                  </a:cubicBezTo>
                  <a:cubicBezTo>
                    <a:pt x="22087" y="9264"/>
                    <a:pt x="22087" y="10026"/>
                    <a:pt x="21980" y="10740"/>
                  </a:cubicBezTo>
                  <a:cubicBezTo>
                    <a:pt x="21873" y="11455"/>
                    <a:pt x="21587" y="12110"/>
                    <a:pt x="21325" y="12645"/>
                  </a:cubicBezTo>
                  <a:cubicBezTo>
                    <a:pt x="20932" y="13431"/>
                    <a:pt x="20432" y="14110"/>
                    <a:pt x="19849" y="14669"/>
                  </a:cubicBezTo>
                  <a:cubicBezTo>
                    <a:pt x="19253" y="15241"/>
                    <a:pt x="18515" y="15515"/>
                    <a:pt x="17705" y="15800"/>
                  </a:cubicBezTo>
                  <a:close/>
                  <a:moveTo>
                    <a:pt x="8776" y="12979"/>
                  </a:moveTo>
                  <a:cubicBezTo>
                    <a:pt x="8514" y="13050"/>
                    <a:pt x="8240" y="13133"/>
                    <a:pt x="7978" y="13193"/>
                  </a:cubicBezTo>
                  <a:cubicBezTo>
                    <a:pt x="7847" y="13229"/>
                    <a:pt x="7704" y="13253"/>
                    <a:pt x="7585" y="13253"/>
                  </a:cubicBezTo>
                  <a:cubicBezTo>
                    <a:pt x="7395" y="13253"/>
                    <a:pt x="7252" y="13181"/>
                    <a:pt x="7109" y="13014"/>
                  </a:cubicBezTo>
                  <a:lnTo>
                    <a:pt x="6978" y="12860"/>
                  </a:lnTo>
                  <a:lnTo>
                    <a:pt x="6871" y="13038"/>
                  </a:lnTo>
                  <a:cubicBezTo>
                    <a:pt x="6323" y="13955"/>
                    <a:pt x="5763" y="14503"/>
                    <a:pt x="5061" y="14824"/>
                  </a:cubicBezTo>
                  <a:cubicBezTo>
                    <a:pt x="5085" y="14765"/>
                    <a:pt x="5097" y="14705"/>
                    <a:pt x="5132" y="14657"/>
                  </a:cubicBezTo>
                  <a:cubicBezTo>
                    <a:pt x="5275" y="14288"/>
                    <a:pt x="5430" y="13907"/>
                    <a:pt x="5597" y="13538"/>
                  </a:cubicBezTo>
                  <a:cubicBezTo>
                    <a:pt x="5668" y="13372"/>
                    <a:pt x="5728" y="13217"/>
                    <a:pt x="5656" y="13062"/>
                  </a:cubicBezTo>
                  <a:cubicBezTo>
                    <a:pt x="5597" y="12931"/>
                    <a:pt x="5430" y="12872"/>
                    <a:pt x="5275" y="12836"/>
                  </a:cubicBezTo>
                  <a:cubicBezTo>
                    <a:pt x="5121" y="12800"/>
                    <a:pt x="4954" y="12764"/>
                    <a:pt x="4799" y="12729"/>
                  </a:cubicBezTo>
                  <a:cubicBezTo>
                    <a:pt x="4561" y="12693"/>
                    <a:pt x="4347" y="12645"/>
                    <a:pt x="4120" y="12574"/>
                  </a:cubicBezTo>
                  <a:cubicBezTo>
                    <a:pt x="3727" y="12431"/>
                    <a:pt x="3370" y="12252"/>
                    <a:pt x="3073" y="12062"/>
                  </a:cubicBezTo>
                  <a:cubicBezTo>
                    <a:pt x="2704" y="11812"/>
                    <a:pt x="2334" y="11502"/>
                    <a:pt x="1930" y="11133"/>
                  </a:cubicBezTo>
                  <a:cubicBezTo>
                    <a:pt x="1382" y="10586"/>
                    <a:pt x="1168" y="9895"/>
                    <a:pt x="965" y="9050"/>
                  </a:cubicBezTo>
                  <a:cubicBezTo>
                    <a:pt x="560" y="7419"/>
                    <a:pt x="834" y="5847"/>
                    <a:pt x="1763" y="4323"/>
                  </a:cubicBezTo>
                  <a:cubicBezTo>
                    <a:pt x="2096" y="3787"/>
                    <a:pt x="2584" y="3323"/>
                    <a:pt x="3061" y="2882"/>
                  </a:cubicBezTo>
                  <a:lnTo>
                    <a:pt x="3156" y="2787"/>
                  </a:lnTo>
                  <a:cubicBezTo>
                    <a:pt x="4311" y="1692"/>
                    <a:pt x="5716" y="1025"/>
                    <a:pt x="7323" y="763"/>
                  </a:cubicBezTo>
                  <a:cubicBezTo>
                    <a:pt x="7704" y="703"/>
                    <a:pt x="8097" y="680"/>
                    <a:pt x="8466" y="680"/>
                  </a:cubicBezTo>
                  <a:cubicBezTo>
                    <a:pt x="9800" y="680"/>
                    <a:pt x="10978" y="1084"/>
                    <a:pt x="11967" y="1882"/>
                  </a:cubicBezTo>
                  <a:cubicBezTo>
                    <a:pt x="13122" y="2835"/>
                    <a:pt x="13753" y="4001"/>
                    <a:pt x="13860" y="5347"/>
                  </a:cubicBezTo>
                  <a:cubicBezTo>
                    <a:pt x="13919" y="6097"/>
                    <a:pt x="13967" y="6942"/>
                    <a:pt x="13753" y="7764"/>
                  </a:cubicBezTo>
                  <a:lnTo>
                    <a:pt x="13729" y="7847"/>
                  </a:lnTo>
                  <a:cubicBezTo>
                    <a:pt x="13669" y="8073"/>
                    <a:pt x="13622" y="8311"/>
                    <a:pt x="13526" y="8526"/>
                  </a:cubicBezTo>
                  <a:cubicBezTo>
                    <a:pt x="13288" y="9097"/>
                    <a:pt x="13074" y="9597"/>
                    <a:pt x="12836" y="10086"/>
                  </a:cubicBezTo>
                  <a:cubicBezTo>
                    <a:pt x="12526" y="10693"/>
                    <a:pt x="12086" y="11228"/>
                    <a:pt x="11443" y="11693"/>
                  </a:cubicBezTo>
                  <a:cubicBezTo>
                    <a:pt x="10621" y="12288"/>
                    <a:pt x="9823" y="12705"/>
                    <a:pt x="8990" y="129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59026"/>
            <a:ext cx="8596668" cy="1320800"/>
          </a:xfrm>
        </p:spPr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lớp</a:t>
            </a:r>
            <a:endParaRPr 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17" y="973123"/>
            <a:ext cx="11232858" cy="557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456" y="162339"/>
            <a:ext cx="8596668" cy="132080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052" y="725557"/>
            <a:ext cx="11608905" cy="5970104"/>
          </a:xfr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365" y="1104"/>
            <a:ext cx="8596668" cy="132080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13" y="765313"/>
            <a:ext cx="10724322" cy="5754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>
            <a:grpSpLocks noGrp="1" noUngrp="1" noRot="1" noChangeAspect="1" noMove="1" noResize="1"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Isosceles Triangle 4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Isosceles Triangle 50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880" r="11294" b="1"/>
          <a:stretch>
            <a:fillRect/>
          </a:stretch>
        </p:blipFill>
        <p:spPr>
          <a:xfrm>
            <a:off x="4384227" y="1"/>
            <a:ext cx="4831627" cy="4520011"/>
          </a:xfrm>
          <a:custGeom>
            <a:avLst/>
            <a:gdLst/>
            <a:ahLst/>
            <a:cxnLst/>
            <a:rect l="l" t="t" r="r" b="b"/>
            <a:pathLst>
              <a:path w="4831627" h="4520011">
                <a:moveTo>
                  <a:pt x="0" y="0"/>
                </a:moveTo>
                <a:lnTo>
                  <a:pt x="4831627" y="0"/>
                </a:lnTo>
                <a:lnTo>
                  <a:pt x="1416677" y="4520011"/>
                </a:lnTo>
                <a:close/>
              </a:path>
            </a:pathLst>
          </a:custGeom>
        </p:spPr>
      </p:pic>
      <p:pic>
        <p:nvPicPr>
          <p:cNvPr id="3" name="Content Placeholder 63" descr="A picture containing indoor, green, light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87"/>
          <a:stretch>
            <a:fillRect/>
          </a:stretch>
        </p:blipFill>
        <p:spPr>
          <a:xfrm>
            <a:off x="4041994" y="10"/>
            <a:ext cx="8139373" cy="6857990"/>
          </a:xfrm>
          <a:custGeom>
            <a:avLst/>
            <a:gdLst/>
            <a:ahLst/>
            <a:cxnLst/>
            <a:rect l="l" t="t" r="r" b="b"/>
            <a:pathLst>
              <a:path w="8139373" h="6858000">
                <a:moveTo>
                  <a:pt x="5181344" y="0"/>
                </a:moveTo>
                <a:lnTo>
                  <a:pt x="8139373" y="0"/>
                </a:lnTo>
                <a:lnTo>
                  <a:pt x="813937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404534"/>
            <a:ext cx="4015442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4. Giao diện</a:t>
            </a:r>
          </a:p>
        </p:txBody>
      </p:sp>
      <p:cxnSp>
        <p:nvCxnSpPr>
          <p:cNvPr id="53" name="Straight Connector 5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H="1">
            <a:off x="5811130" y="-1"/>
            <a:ext cx="3403114" cy="45043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Isosceles Tri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Rectangle 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Rect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Rectangle 2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9" name="Isosceles Triangle 2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955" y="1388801"/>
            <a:ext cx="7583093" cy="4649874"/>
          </a:xfr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274" y="132522"/>
            <a:ext cx="8596668" cy="132080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722" y="775252"/>
            <a:ext cx="11559208" cy="6082748"/>
          </a:xfr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	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8657" y="1266738"/>
            <a:ext cx="10117757" cy="5150840"/>
          </a:xfr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	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397" y="1317072"/>
            <a:ext cx="10771464" cy="5318620"/>
          </a:xfr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	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337187"/>
            <a:ext cx="10669092" cy="5260257"/>
          </a:xfr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/>
              <a:t>Hóa đơn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3895" y="1430655"/>
            <a:ext cx="6251575" cy="46107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09" y="1380413"/>
            <a:ext cx="9615959" cy="4961664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1.1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Cuộc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càng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đại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thì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vui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chơi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giải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trí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con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cũng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ngày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càng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tăng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Karaoke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thư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giản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xả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stress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lựa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chọn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sự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tăng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dẫn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đến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qui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quán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doanh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Karaoke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ngày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càng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mở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rộng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Google Shape;490;p39">
            <a:extLst>
              <a:ext uri="{FF2B5EF4-FFF2-40B4-BE49-F238E27FC236}">
                <a16:creationId xmlns:a16="http://schemas.microsoft.com/office/drawing/2014/main" id="{05559CEE-104B-41DF-82F3-2E0A9A9CECA4}"/>
              </a:ext>
            </a:extLst>
          </p:cNvPr>
          <p:cNvSpPr/>
          <p:nvPr/>
        </p:nvSpPr>
        <p:spPr>
          <a:xfrm rot="2006702">
            <a:off x="1253786" y="46585"/>
            <a:ext cx="533039" cy="453688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32" name="Google Shape;480;p39">
            <a:extLst>
              <a:ext uri="{FF2B5EF4-FFF2-40B4-BE49-F238E27FC236}">
                <a16:creationId xmlns:a16="http://schemas.microsoft.com/office/drawing/2014/main" id="{8BDD8749-32C1-4EA3-849F-CF9351610A1F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5031" y="173880"/>
            <a:ext cx="1190381" cy="1157213"/>
          </a:xfrm>
          <a:prstGeom prst="rect">
            <a:avLst/>
          </a:prstGeom>
        </p:spPr>
      </p:pic>
      <p:sp>
        <p:nvSpPr>
          <p:cNvPr id="33" name="Google Shape;490;p39">
            <a:extLst>
              <a:ext uri="{FF2B5EF4-FFF2-40B4-BE49-F238E27FC236}">
                <a16:creationId xmlns:a16="http://schemas.microsoft.com/office/drawing/2014/main" id="{AA9BB6F8-40C8-4B34-833B-328E4A319739}"/>
              </a:ext>
            </a:extLst>
          </p:cNvPr>
          <p:cNvSpPr/>
          <p:nvPr/>
        </p:nvSpPr>
        <p:spPr>
          <a:xfrm rot="2006702">
            <a:off x="-37354" y="1431591"/>
            <a:ext cx="498776" cy="446282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" name="Google Shape;218;p28">
            <a:extLst>
              <a:ext uri="{FF2B5EF4-FFF2-40B4-BE49-F238E27FC236}">
                <a16:creationId xmlns:a16="http://schemas.microsoft.com/office/drawing/2014/main" id="{314AA0E3-0D31-4DAC-8FA4-A7399EE0DDDC}"/>
              </a:ext>
            </a:extLst>
          </p:cNvPr>
          <p:cNvGrpSpPr/>
          <p:nvPr/>
        </p:nvGrpSpPr>
        <p:grpSpPr>
          <a:xfrm rot="20795554">
            <a:off x="3725371" y="595532"/>
            <a:ext cx="849903" cy="571578"/>
            <a:chOff x="6429375" y="2405775"/>
            <a:chExt cx="528050" cy="355125"/>
          </a:xfrm>
        </p:grpSpPr>
        <p:sp>
          <p:nvSpPr>
            <p:cNvPr id="35" name="Google Shape;219;p28">
              <a:extLst>
                <a:ext uri="{FF2B5EF4-FFF2-40B4-BE49-F238E27FC236}">
                  <a16:creationId xmlns:a16="http://schemas.microsoft.com/office/drawing/2014/main" id="{022BFC22-CD30-4FD1-BC0A-390775E62D42}"/>
                </a:ext>
              </a:extLst>
            </p:cNvPr>
            <p:cNvSpPr/>
            <p:nvPr/>
          </p:nvSpPr>
          <p:spPr>
            <a:xfrm>
              <a:off x="6499025" y="2449250"/>
              <a:ext cx="219100" cy="294700"/>
            </a:xfrm>
            <a:custGeom>
              <a:avLst/>
              <a:gdLst/>
              <a:ahLst/>
              <a:cxnLst/>
              <a:rect l="l" t="t" r="r" b="b"/>
              <a:pathLst>
                <a:path w="8764" h="11788" extrusionOk="0">
                  <a:moveTo>
                    <a:pt x="8680" y="0"/>
                  </a:moveTo>
                  <a:cubicBezTo>
                    <a:pt x="8680" y="357"/>
                    <a:pt x="8692" y="619"/>
                    <a:pt x="8680" y="893"/>
                  </a:cubicBezTo>
                  <a:cubicBezTo>
                    <a:pt x="8382" y="4489"/>
                    <a:pt x="8763" y="8108"/>
                    <a:pt x="8596" y="11787"/>
                  </a:cubicBezTo>
                  <a:cubicBezTo>
                    <a:pt x="8358" y="11692"/>
                    <a:pt x="8203" y="11632"/>
                    <a:pt x="8049" y="11573"/>
                  </a:cubicBezTo>
                  <a:cubicBezTo>
                    <a:pt x="7108" y="11144"/>
                    <a:pt x="6179" y="10716"/>
                    <a:pt x="5227" y="10299"/>
                  </a:cubicBezTo>
                  <a:cubicBezTo>
                    <a:pt x="4048" y="9775"/>
                    <a:pt x="2858" y="9287"/>
                    <a:pt x="1667" y="8775"/>
                  </a:cubicBezTo>
                  <a:cubicBezTo>
                    <a:pt x="1215" y="8585"/>
                    <a:pt x="786" y="8346"/>
                    <a:pt x="333" y="8156"/>
                  </a:cubicBezTo>
                  <a:cubicBezTo>
                    <a:pt x="83" y="8049"/>
                    <a:pt x="0" y="7870"/>
                    <a:pt x="0" y="7608"/>
                  </a:cubicBezTo>
                  <a:cubicBezTo>
                    <a:pt x="12" y="6775"/>
                    <a:pt x="24" y="5918"/>
                    <a:pt x="24" y="5072"/>
                  </a:cubicBezTo>
                  <a:cubicBezTo>
                    <a:pt x="24" y="4763"/>
                    <a:pt x="143" y="4572"/>
                    <a:pt x="405" y="4405"/>
                  </a:cubicBezTo>
                  <a:cubicBezTo>
                    <a:pt x="1060" y="4001"/>
                    <a:pt x="1691" y="3596"/>
                    <a:pt x="2334" y="3179"/>
                  </a:cubicBezTo>
                  <a:cubicBezTo>
                    <a:pt x="4179" y="1988"/>
                    <a:pt x="6144" y="1036"/>
                    <a:pt x="8156" y="143"/>
                  </a:cubicBezTo>
                  <a:cubicBezTo>
                    <a:pt x="8275" y="107"/>
                    <a:pt x="8406" y="72"/>
                    <a:pt x="8680" y="0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20;p28">
              <a:extLst>
                <a:ext uri="{FF2B5EF4-FFF2-40B4-BE49-F238E27FC236}">
                  <a16:creationId xmlns:a16="http://schemas.microsoft.com/office/drawing/2014/main" id="{B322036B-3C27-424F-8E87-D652CFE4737D}"/>
                </a:ext>
              </a:extLst>
            </p:cNvPr>
            <p:cNvSpPr/>
            <p:nvPr/>
          </p:nvSpPr>
          <p:spPr>
            <a:xfrm>
              <a:off x="6440675" y="2537350"/>
              <a:ext cx="48550" cy="146175"/>
            </a:xfrm>
            <a:custGeom>
              <a:avLst/>
              <a:gdLst/>
              <a:ahLst/>
              <a:cxnLst/>
              <a:rect l="l" t="t" r="r" b="b"/>
              <a:pathLst>
                <a:path w="1942" h="5847" extrusionOk="0">
                  <a:moveTo>
                    <a:pt x="1917" y="3334"/>
                  </a:moveTo>
                  <a:lnTo>
                    <a:pt x="1917" y="5215"/>
                  </a:lnTo>
                  <a:cubicBezTo>
                    <a:pt x="1917" y="5715"/>
                    <a:pt x="1846" y="5811"/>
                    <a:pt x="1346" y="5823"/>
                  </a:cubicBezTo>
                  <a:cubicBezTo>
                    <a:pt x="36" y="5846"/>
                    <a:pt x="191" y="5751"/>
                    <a:pt x="131" y="4739"/>
                  </a:cubicBezTo>
                  <a:cubicBezTo>
                    <a:pt x="72" y="3787"/>
                    <a:pt x="24" y="2834"/>
                    <a:pt x="12" y="1858"/>
                  </a:cubicBezTo>
                  <a:cubicBezTo>
                    <a:pt x="0" y="1477"/>
                    <a:pt x="72" y="1084"/>
                    <a:pt x="120" y="703"/>
                  </a:cubicBezTo>
                  <a:cubicBezTo>
                    <a:pt x="120" y="655"/>
                    <a:pt x="131" y="631"/>
                    <a:pt x="131" y="584"/>
                  </a:cubicBezTo>
                  <a:cubicBezTo>
                    <a:pt x="191" y="310"/>
                    <a:pt x="381" y="274"/>
                    <a:pt x="608" y="238"/>
                  </a:cubicBezTo>
                  <a:cubicBezTo>
                    <a:pt x="977" y="191"/>
                    <a:pt x="1370" y="0"/>
                    <a:pt x="1739" y="250"/>
                  </a:cubicBezTo>
                  <a:cubicBezTo>
                    <a:pt x="1810" y="298"/>
                    <a:pt x="1810" y="465"/>
                    <a:pt x="1822" y="584"/>
                  </a:cubicBezTo>
                  <a:cubicBezTo>
                    <a:pt x="1870" y="1501"/>
                    <a:pt x="1917" y="2417"/>
                    <a:pt x="1941" y="3334"/>
                  </a:cubicBezTo>
                  <a:cubicBezTo>
                    <a:pt x="1929" y="3322"/>
                    <a:pt x="1929" y="3334"/>
                    <a:pt x="1917" y="3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21;p28">
              <a:extLst>
                <a:ext uri="{FF2B5EF4-FFF2-40B4-BE49-F238E27FC236}">
                  <a16:creationId xmlns:a16="http://schemas.microsoft.com/office/drawing/2014/main" id="{F939661C-48B9-4826-8544-E2141F67FDF5}"/>
                </a:ext>
              </a:extLst>
            </p:cNvPr>
            <p:cNvSpPr/>
            <p:nvPr/>
          </p:nvSpPr>
          <p:spPr>
            <a:xfrm>
              <a:off x="6837450" y="2423950"/>
              <a:ext cx="104800" cy="314350"/>
            </a:xfrm>
            <a:custGeom>
              <a:avLst/>
              <a:gdLst/>
              <a:ahLst/>
              <a:cxnLst/>
              <a:rect l="l" t="t" r="r" b="b"/>
              <a:pathLst>
                <a:path w="4192" h="12574" extrusionOk="0">
                  <a:moveTo>
                    <a:pt x="358" y="11680"/>
                  </a:moveTo>
                  <a:cubicBezTo>
                    <a:pt x="453" y="11513"/>
                    <a:pt x="560" y="11359"/>
                    <a:pt x="643" y="11192"/>
                  </a:cubicBezTo>
                  <a:cubicBezTo>
                    <a:pt x="1013" y="10573"/>
                    <a:pt x="1239" y="9906"/>
                    <a:pt x="1286" y="9192"/>
                  </a:cubicBezTo>
                  <a:cubicBezTo>
                    <a:pt x="1370" y="7632"/>
                    <a:pt x="1453" y="6060"/>
                    <a:pt x="1048" y="4524"/>
                  </a:cubicBezTo>
                  <a:cubicBezTo>
                    <a:pt x="834" y="3739"/>
                    <a:pt x="512" y="2977"/>
                    <a:pt x="179" y="2215"/>
                  </a:cubicBezTo>
                  <a:cubicBezTo>
                    <a:pt x="0" y="1810"/>
                    <a:pt x="36" y="1512"/>
                    <a:pt x="346" y="1215"/>
                  </a:cubicBezTo>
                  <a:cubicBezTo>
                    <a:pt x="691" y="893"/>
                    <a:pt x="1013" y="560"/>
                    <a:pt x="1346" y="226"/>
                  </a:cubicBezTo>
                  <a:cubicBezTo>
                    <a:pt x="1572" y="0"/>
                    <a:pt x="1775" y="48"/>
                    <a:pt x="2013" y="202"/>
                  </a:cubicBezTo>
                  <a:cubicBezTo>
                    <a:pt x="2715" y="714"/>
                    <a:pt x="3072" y="1453"/>
                    <a:pt x="3334" y="2227"/>
                  </a:cubicBezTo>
                  <a:cubicBezTo>
                    <a:pt x="3989" y="4120"/>
                    <a:pt x="4191" y="6072"/>
                    <a:pt x="3977" y="8061"/>
                  </a:cubicBezTo>
                  <a:cubicBezTo>
                    <a:pt x="3846" y="9251"/>
                    <a:pt x="3513" y="10359"/>
                    <a:pt x="2941" y="11394"/>
                  </a:cubicBezTo>
                  <a:cubicBezTo>
                    <a:pt x="2727" y="11775"/>
                    <a:pt x="2429" y="12097"/>
                    <a:pt x="2167" y="12430"/>
                  </a:cubicBezTo>
                  <a:cubicBezTo>
                    <a:pt x="2084" y="12514"/>
                    <a:pt x="1905" y="12573"/>
                    <a:pt x="1810" y="12549"/>
                  </a:cubicBezTo>
                  <a:cubicBezTo>
                    <a:pt x="1298" y="12383"/>
                    <a:pt x="751" y="12204"/>
                    <a:pt x="358" y="1168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22;p28">
              <a:extLst>
                <a:ext uri="{FF2B5EF4-FFF2-40B4-BE49-F238E27FC236}">
                  <a16:creationId xmlns:a16="http://schemas.microsoft.com/office/drawing/2014/main" id="{0902E75E-BD53-4B2E-BF09-58CF24DACE11}"/>
                </a:ext>
              </a:extLst>
            </p:cNvPr>
            <p:cNvSpPr/>
            <p:nvPr/>
          </p:nvSpPr>
          <p:spPr>
            <a:xfrm>
              <a:off x="6760950" y="2507875"/>
              <a:ext cx="71750" cy="185775"/>
            </a:xfrm>
            <a:custGeom>
              <a:avLst/>
              <a:gdLst/>
              <a:ahLst/>
              <a:cxnLst/>
              <a:rect l="l" t="t" r="r" b="b"/>
              <a:pathLst>
                <a:path w="2870" h="7431" extrusionOk="0">
                  <a:moveTo>
                    <a:pt x="1203" y="1"/>
                  </a:moveTo>
                  <a:cubicBezTo>
                    <a:pt x="2525" y="1191"/>
                    <a:pt x="2870" y="5918"/>
                    <a:pt x="1775" y="7430"/>
                  </a:cubicBezTo>
                  <a:cubicBezTo>
                    <a:pt x="1239" y="7371"/>
                    <a:pt x="822" y="7037"/>
                    <a:pt x="417" y="6704"/>
                  </a:cubicBezTo>
                  <a:cubicBezTo>
                    <a:pt x="132" y="6454"/>
                    <a:pt x="251" y="6120"/>
                    <a:pt x="298" y="5811"/>
                  </a:cubicBezTo>
                  <a:cubicBezTo>
                    <a:pt x="429" y="4882"/>
                    <a:pt x="441" y="3977"/>
                    <a:pt x="298" y="3061"/>
                  </a:cubicBezTo>
                  <a:cubicBezTo>
                    <a:pt x="227" y="2596"/>
                    <a:pt x="191" y="2120"/>
                    <a:pt x="84" y="1656"/>
                  </a:cubicBezTo>
                  <a:cubicBezTo>
                    <a:pt x="1" y="1275"/>
                    <a:pt x="120" y="953"/>
                    <a:pt x="382" y="703"/>
                  </a:cubicBezTo>
                  <a:cubicBezTo>
                    <a:pt x="644" y="477"/>
                    <a:pt x="905" y="263"/>
                    <a:pt x="12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23;p28">
              <a:extLst>
                <a:ext uri="{FF2B5EF4-FFF2-40B4-BE49-F238E27FC236}">
                  <a16:creationId xmlns:a16="http://schemas.microsoft.com/office/drawing/2014/main" id="{E9C93ABE-E94B-462D-9F6A-72FFE664E73D}"/>
                </a:ext>
              </a:extLst>
            </p:cNvPr>
            <p:cNvSpPr/>
            <p:nvPr/>
          </p:nvSpPr>
          <p:spPr>
            <a:xfrm>
              <a:off x="6429375" y="2433475"/>
              <a:ext cx="300950" cy="327425"/>
            </a:xfrm>
            <a:custGeom>
              <a:avLst/>
              <a:gdLst/>
              <a:ahLst/>
              <a:cxnLst/>
              <a:rect l="l" t="t" r="r" b="b"/>
              <a:pathLst>
                <a:path w="12038" h="13097" extrusionOk="0">
                  <a:moveTo>
                    <a:pt x="12013" y="679"/>
                  </a:moveTo>
                  <a:cubicBezTo>
                    <a:pt x="12013" y="405"/>
                    <a:pt x="12002" y="214"/>
                    <a:pt x="11882" y="95"/>
                  </a:cubicBezTo>
                  <a:cubicBezTo>
                    <a:pt x="11823" y="36"/>
                    <a:pt x="11728" y="0"/>
                    <a:pt x="11644" y="0"/>
                  </a:cubicBezTo>
                  <a:cubicBezTo>
                    <a:pt x="11525" y="0"/>
                    <a:pt x="11382" y="48"/>
                    <a:pt x="11180" y="143"/>
                  </a:cubicBezTo>
                  <a:cubicBezTo>
                    <a:pt x="10870" y="286"/>
                    <a:pt x="10549" y="417"/>
                    <a:pt x="10239" y="572"/>
                  </a:cubicBezTo>
                  <a:cubicBezTo>
                    <a:pt x="9882" y="738"/>
                    <a:pt x="9513" y="917"/>
                    <a:pt x="9156" y="1072"/>
                  </a:cubicBezTo>
                  <a:cubicBezTo>
                    <a:pt x="7596" y="1774"/>
                    <a:pt x="6060" y="2619"/>
                    <a:pt x="4465" y="3679"/>
                  </a:cubicBezTo>
                  <a:cubicBezTo>
                    <a:pt x="3989" y="3989"/>
                    <a:pt x="3500" y="4322"/>
                    <a:pt x="2917" y="4513"/>
                  </a:cubicBezTo>
                  <a:cubicBezTo>
                    <a:pt x="2917" y="4501"/>
                    <a:pt x="2917" y="4501"/>
                    <a:pt x="2905" y="4489"/>
                  </a:cubicBezTo>
                  <a:cubicBezTo>
                    <a:pt x="2869" y="4382"/>
                    <a:pt x="2846" y="4286"/>
                    <a:pt x="2846" y="4203"/>
                  </a:cubicBezTo>
                  <a:cubicBezTo>
                    <a:pt x="2834" y="3834"/>
                    <a:pt x="2631" y="3631"/>
                    <a:pt x="2298" y="3631"/>
                  </a:cubicBezTo>
                  <a:lnTo>
                    <a:pt x="2191" y="3631"/>
                  </a:lnTo>
                  <a:lnTo>
                    <a:pt x="1976" y="3667"/>
                  </a:lnTo>
                  <a:cubicBezTo>
                    <a:pt x="1655" y="3691"/>
                    <a:pt x="1298" y="3739"/>
                    <a:pt x="964" y="3786"/>
                  </a:cubicBezTo>
                  <a:cubicBezTo>
                    <a:pt x="250" y="3893"/>
                    <a:pt x="191" y="3965"/>
                    <a:pt x="119" y="4679"/>
                  </a:cubicBezTo>
                  <a:cubicBezTo>
                    <a:pt x="60" y="5239"/>
                    <a:pt x="0" y="5989"/>
                    <a:pt x="12" y="6739"/>
                  </a:cubicBezTo>
                  <a:cubicBezTo>
                    <a:pt x="24" y="7441"/>
                    <a:pt x="60" y="8156"/>
                    <a:pt x="107" y="8846"/>
                  </a:cubicBezTo>
                  <a:cubicBezTo>
                    <a:pt x="119" y="9192"/>
                    <a:pt x="131" y="9513"/>
                    <a:pt x="143" y="9858"/>
                  </a:cubicBezTo>
                  <a:cubicBezTo>
                    <a:pt x="167" y="10323"/>
                    <a:pt x="476" y="10442"/>
                    <a:pt x="714" y="10454"/>
                  </a:cubicBezTo>
                  <a:cubicBezTo>
                    <a:pt x="905" y="10466"/>
                    <a:pt x="1095" y="10478"/>
                    <a:pt x="1298" y="10478"/>
                  </a:cubicBezTo>
                  <a:cubicBezTo>
                    <a:pt x="1560" y="10501"/>
                    <a:pt x="1845" y="10513"/>
                    <a:pt x="2107" y="10525"/>
                  </a:cubicBezTo>
                  <a:lnTo>
                    <a:pt x="2203" y="10525"/>
                  </a:lnTo>
                  <a:cubicBezTo>
                    <a:pt x="2619" y="10525"/>
                    <a:pt x="2727" y="10382"/>
                    <a:pt x="2846" y="9978"/>
                  </a:cubicBezTo>
                  <a:cubicBezTo>
                    <a:pt x="2881" y="9811"/>
                    <a:pt x="2917" y="9632"/>
                    <a:pt x="2965" y="9454"/>
                  </a:cubicBezTo>
                  <a:cubicBezTo>
                    <a:pt x="2965" y="9430"/>
                    <a:pt x="2977" y="9394"/>
                    <a:pt x="2977" y="9346"/>
                  </a:cubicBezTo>
                  <a:lnTo>
                    <a:pt x="3703" y="9644"/>
                  </a:lnTo>
                  <a:cubicBezTo>
                    <a:pt x="4393" y="9930"/>
                    <a:pt x="5072" y="10228"/>
                    <a:pt x="5763" y="10513"/>
                  </a:cubicBezTo>
                  <a:lnTo>
                    <a:pt x="6156" y="10692"/>
                  </a:lnTo>
                  <a:cubicBezTo>
                    <a:pt x="6965" y="11037"/>
                    <a:pt x="7799" y="11394"/>
                    <a:pt x="8620" y="11752"/>
                  </a:cubicBezTo>
                  <a:cubicBezTo>
                    <a:pt x="9275" y="12049"/>
                    <a:pt x="9930" y="12347"/>
                    <a:pt x="10561" y="12644"/>
                  </a:cubicBezTo>
                  <a:cubicBezTo>
                    <a:pt x="10859" y="12775"/>
                    <a:pt x="11156" y="12918"/>
                    <a:pt x="11478" y="13061"/>
                  </a:cubicBezTo>
                  <a:lnTo>
                    <a:pt x="11573" y="13097"/>
                  </a:lnTo>
                  <a:lnTo>
                    <a:pt x="11656" y="13025"/>
                  </a:lnTo>
                  <a:cubicBezTo>
                    <a:pt x="11990" y="12668"/>
                    <a:pt x="12037" y="12299"/>
                    <a:pt x="12025" y="11942"/>
                  </a:cubicBezTo>
                  <a:lnTo>
                    <a:pt x="11990" y="9073"/>
                  </a:lnTo>
                  <a:cubicBezTo>
                    <a:pt x="11990" y="8823"/>
                    <a:pt x="11978" y="8596"/>
                    <a:pt x="11978" y="8358"/>
                  </a:cubicBezTo>
                  <a:cubicBezTo>
                    <a:pt x="11966" y="7834"/>
                    <a:pt x="11966" y="7311"/>
                    <a:pt x="11966" y="6787"/>
                  </a:cubicBezTo>
                  <a:lnTo>
                    <a:pt x="12013" y="3536"/>
                  </a:lnTo>
                  <a:cubicBezTo>
                    <a:pt x="11978" y="2560"/>
                    <a:pt x="12002" y="1607"/>
                    <a:pt x="12013" y="679"/>
                  </a:cubicBezTo>
                  <a:close/>
                  <a:moveTo>
                    <a:pt x="3191" y="8632"/>
                  </a:moveTo>
                  <a:cubicBezTo>
                    <a:pt x="2988" y="8549"/>
                    <a:pt x="2929" y="8442"/>
                    <a:pt x="2929" y="8215"/>
                  </a:cubicBezTo>
                  <a:cubicBezTo>
                    <a:pt x="2965" y="7227"/>
                    <a:pt x="2965" y="6418"/>
                    <a:pt x="2965" y="5691"/>
                  </a:cubicBezTo>
                  <a:cubicBezTo>
                    <a:pt x="2965" y="5441"/>
                    <a:pt x="3048" y="5275"/>
                    <a:pt x="3262" y="5144"/>
                  </a:cubicBezTo>
                  <a:cubicBezTo>
                    <a:pt x="3905" y="4739"/>
                    <a:pt x="4560" y="4334"/>
                    <a:pt x="5191" y="3917"/>
                  </a:cubicBezTo>
                  <a:cubicBezTo>
                    <a:pt x="7120" y="2679"/>
                    <a:pt x="9204" y="1703"/>
                    <a:pt x="10989" y="893"/>
                  </a:cubicBezTo>
                  <a:cubicBezTo>
                    <a:pt x="11049" y="869"/>
                    <a:pt x="11120" y="857"/>
                    <a:pt x="11240" y="822"/>
                  </a:cubicBezTo>
                  <a:cubicBezTo>
                    <a:pt x="11251" y="822"/>
                    <a:pt x="11287" y="810"/>
                    <a:pt x="11299" y="810"/>
                  </a:cubicBezTo>
                  <a:lnTo>
                    <a:pt x="11299" y="953"/>
                  </a:lnTo>
                  <a:lnTo>
                    <a:pt x="11299" y="1512"/>
                  </a:lnTo>
                  <a:cubicBezTo>
                    <a:pt x="11132" y="3536"/>
                    <a:pt x="11180" y="5596"/>
                    <a:pt x="11228" y="7596"/>
                  </a:cubicBezTo>
                  <a:cubicBezTo>
                    <a:pt x="11251" y="9096"/>
                    <a:pt x="11299" y="10656"/>
                    <a:pt x="11240" y="12204"/>
                  </a:cubicBezTo>
                  <a:cubicBezTo>
                    <a:pt x="11228" y="12204"/>
                    <a:pt x="11204" y="12192"/>
                    <a:pt x="11192" y="12192"/>
                  </a:cubicBezTo>
                  <a:cubicBezTo>
                    <a:pt x="11073" y="12144"/>
                    <a:pt x="10966" y="12121"/>
                    <a:pt x="10882" y="12073"/>
                  </a:cubicBezTo>
                  <a:cubicBezTo>
                    <a:pt x="10537" y="11918"/>
                    <a:pt x="10192" y="11763"/>
                    <a:pt x="9870" y="11609"/>
                  </a:cubicBezTo>
                  <a:cubicBezTo>
                    <a:pt x="9275" y="11347"/>
                    <a:pt x="8668" y="11061"/>
                    <a:pt x="8049" y="10787"/>
                  </a:cubicBezTo>
                  <a:cubicBezTo>
                    <a:pt x="7394" y="10513"/>
                    <a:pt x="6739" y="10228"/>
                    <a:pt x="6108" y="9954"/>
                  </a:cubicBezTo>
                  <a:cubicBezTo>
                    <a:pt x="5572" y="9739"/>
                    <a:pt x="5036" y="9513"/>
                    <a:pt x="4501" y="9275"/>
                  </a:cubicBezTo>
                  <a:cubicBezTo>
                    <a:pt x="4262" y="9168"/>
                    <a:pt x="4036" y="9061"/>
                    <a:pt x="3798" y="8942"/>
                  </a:cubicBezTo>
                  <a:cubicBezTo>
                    <a:pt x="3620" y="8846"/>
                    <a:pt x="3393" y="8739"/>
                    <a:pt x="3191" y="8632"/>
                  </a:cubicBezTo>
                  <a:close/>
                  <a:moveTo>
                    <a:pt x="1488" y="9823"/>
                  </a:moveTo>
                  <a:cubicBezTo>
                    <a:pt x="774" y="9823"/>
                    <a:pt x="774" y="9811"/>
                    <a:pt x="750" y="9168"/>
                  </a:cubicBezTo>
                  <a:cubicBezTo>
                    <a:pt x="750" y="9085"/>
                    <a:pt x="726" y="8989"/>
                    <a:pt x="726" y="8894"/>
                  </a:cubicBezTo>
                  <a:cubicBezTo>
                    <a:pt x="667" y="7965"/>
                    <a:pt x="631" y="7001"/>
                    <a:pt x="607" y="6037"/>
                  </a:cubicBezTo>
                  <a:cubicBezTo>
                    <a:pt x="607" y="5775"/>
                    <a:pt x="643" y="5513"/>
                    <a:pt x="667" y="5239"/>
                  </a:cubicBezTo>
                  <a:lnTo>
                    <a:pt x="714" y="4882"/>
                  </a:lnTo>
                  <a:cubicBezTo>
                    <a:pt x="714" y="4858"/>
                    <a:pt x="726" y="4822"/>
                    <a:pt x="726" y="4786"/>
                  </a:cubicBezTo>
                  <a:cubicBezTo>
                    <a:pt x="762" y="4632"/>
                    <a:pt x="833" y="4584"/>
                    <a:pt x="1072" y="4560"/>
                  </a:cubicBezTo>
                  <a:cubicBezTo>
                    <a:pt x="1179" y="4548"/>
                    <a:pt x="1286" y="4524"/>
                    <a:pt x="1381" y="4501"/>
                  </a:cubicBezTo>
                  <a:cubicBezTo>
                    <a:pt x="1524" y="4465"/>
                    <a:pt x="1655" y="4441"/>
                    <a:pt x="1774" y="4441"/>
                  </a:cubicBezTo>
                  <a:cubicBezTo>
                    <a:pt x="1893" y="4441"/>
                    <a:pt x="2000" y="4465"/>
                    <a:pt x="2096" y="4524"/>
                  </a:cubicBezTo>
                  <a:cubicBezTo>
                    <a:pt x="2107" y="4572"/>
                    <a:pt x="2131" y="4703"/>
                    <a:pt x="2131" y="4751"/>
                  </a:cubicBezTo>
                  <a:cubicBezTo>
                    <a:pt x="2155" y="5465"/>
                    <a:pt x="2191" y="6168"/>
                    <a:pt x="2215" y="6882"/>
                  </a:cubicBezTo>
                  <a:lnTo>
                    <a:pt x="2226" y="7358"/>
                  </a:lnTo>
                  <a:lnTo>
                    <a:pt x="2203" y="7358"/>
                  </a:lnTo>
                  <a:lnTo>
                    <a:pt x="2203" y="9382"/>
                  </a:lnTo>
                  <a:cubicBezTo>
                    <a:pt x="2203" y="9811"/>
                    <a:pt x="2191" y="9823"/>
                    <a:pt x="1786" y="9847"/>
                  </a:cubicBezTo>
                  <a:cubicBezTo>
                    <a:pt x="1679" y="9823"/>
                    <a:pt x="1584" y="9823"/>
                    <a:pt x="1488" y="98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24;p28">
              <a:extLst>
                <a:ext uri="{FF2B5EF4-FFF2-40B4-BE49-F238E27FC236}">
                  <a16:creationId xmlns:a16="http://schemas.microsoft.com/office/drawing/2014/main" id="{43FB00F5-AFD7-4363-83B8-87477AA83AFE}"/>
                </a:ext>
              </a:extLst>
            </p:cNvPr>
            <p:cNvSpPr/>
            <p:nvPr/>
          </p:nvSpPr>
          <p:spPr>
            <a:xfrm>
              <a:off x="6821075" y="2405775"/>
              <a:ext cx="136350" cy="354250"/>
            </a:xfrm>
            <a:custGeom>
              <a:avLst/>
              <a:gdLst/>
              <a:ahLst/>
              <a:cxnLst/>
              <a:rect l="l" t="t" r="r" b="b"/>
              <a:pathLst>
                <a:path w="5454" h="14170" extrusionOk="0">
                  <a:moveTo>
                    <a:pt x="5061" y="4478"/>
                  </a:moveTo>
                  <a:cubicBezTo>
                    <a:pt x="4823" y="3287"/>
                    <a:pt x="4454" y="2275"/>
                    <a:pt x="3930" y="1346"/>
                  </a:cubicBezTo>
                  <a:cubicBezTo>
                    <a:pt x="3620" y="799"/>
                    <a:pt x="3156" y="429"/>
                    <a:pt x="2739" y="144"/>
                  </a:cubicBezTo>
                  <a:cubicBezTo>
                    <a:pt x="2596" y="37"/>
                    <a:pt x="2465" y="1"/>
                    <a:pt x="2322" y="1"/>
                  </a:cubicBezTo>
                  <a:cubicBezTo>
                    <a:pt x="2191" y="1"/>
                    <a:pt x="2072" y="60"/>
                    <a:pt x="1965" y="144"/>
                  </a:cubicBezTo>
                  <a:cubicBezTo>
                    <a:pt x="1822" y="310"/>
                    <a:pt x="1644" y="453"/>
                    <a:pt x="1489" y="608"/>
                  </a:cubicBezTo>
                  <a:cubicBezTo>
                    <a:pt x="1001" y="1072"/>
                    <a:pt x="501" y="1549"/>
                    <a:pt x="144" y="2168"/>
                  </a:cubicBezTo>
                  <a:cubicBezTo>
                    <a:pt x="48" y="2323"/>
                    <a:pt x="1" y="2561"/>
                    <a:pt x="84" y="2715"/>
                  </a:cubicBezTo>
                  <a:cubicBezTo>
                    <a:pt x="179" y="2954"/>
                    <a:pt x="286" y="3192"/>
                    <a:pt x="405" y="3418"/>
                  </a:cubicBezTo>
                  <a:cubicBezTo>
                    <a:pt x="513" y="3632"/>
                    <a:pt x="620" y="3835"/>
                    <a:pt x="703" y="4049"/>
                  </a:cubicBezTo>
                  <a:cubicBezTo>
                    <a:pt x="1156" y="5097"/>
                    <a:pt x="1370" y="6013"/>
                    <a:pt x="1417" y="6883"/>
                  </a:cubicBezTo>
                  <a:cubicBezTo>
                    <a:pt x="1453" y="7537"/>
                    <a:pt x="1453" y="8216"/>
                    <a:pt x="1453" y="8847"/>
                  </a:cubicBezTo>
                  <a:lnTo>
                    <a:pt x="1453" y="9121"/>
                  </a:lnTo>
                  <a:cubicBezTo>
                    <a:pt x="1453" y="10264"/>
                    <a:pt x="1108" y="11276"/>
                    <a:pt x="417" y="12121"/>
                  </a:cubicBezTo>
                  <a:cubicBezTo>
                    <a:pt x="322" y="12264"/>
                    <a:pt x="215" y="12407"/>
                    <a:pt x="227" y="12574"/>
                  </a:cubicBezTo>
                  <a:cubicBezTo>
                    <a:pt x="239" y="12717"/>
                    <a:pt x="358" y="12836"/>
                    <a:pt x="477" y="12919"/>
                  </a:cubicBezTo>
                  <a:cubicBezTo>
                    <a:pt x="1179" y="13431"/>
                    <a:pt x="1941" y="13836"/>
                    <a:pt x="2799" y="14133"/>
                  </a:cubicBezTo>
                  <a:lnTo>
                    <a:pt x="2894" y="14169"/>
                  </a:lnTo>
                  <a:lnTo>
                    <a:pt x="2953" y="14086"/>
                  </a:lnTo>
                  <a:cubicBezTo>
                    <a:pt x="3989" y="12895"/>
                    <a:pt x="4692" y="11586"/>
                    <a:pt x="5001" y="10193"/>
                  </a:cubicBezTo>
                  <a:cubicBezTo>
                    <a:pt x="5418" y="8299"/>
                    <a:pt x="5454" y="6383"/>
                    <a:pt x="5061" y="4478"/>
                  </a:cubicBezTo>
                  <a:close/>
                  <a:moveTo>
                    <a:pt x="2537" y="13157"/>
                  </a:moveTo>
                  <a:lnTo>
                    <a:pt x="2477" y="13121"/>
                  </a:lnTo>
                  <a:cubicBezTo>
                    <a:pt x="2001" y="12955"/>
                    <a:pt x="1548" y="12800"/>
                    <a:pt x="1215" y="12395"/>
                  </a:cubicBezTo>
                  <a:lnTo>
                    <a:pt x="1239" y="12336"/>
                  </a:lnTo>
                  <a:cubicBezTo>
                    <a:pt x="1298" y="12217"/>
                    <a:pt x="1370" y="12109"/>
                    <a:pt x="1429" y="11990"/>
                  </a:cubicBezTo>
                  <a:cubicBezTo>
                    <a:pt x="1834" y="11336"/>
                    <a:pt x="2060" y="10633"/>
                    <a:pt x="2108" y="9943"/>
                  </a:cubicBezTo>
                  <a:cubicBezTo>
                    <a:pt x="2203" y="8252"/>
                    <a:pt x="2251" y="6740"/>
                    <a:pt x="1870" y="5216"/>
                  </a:cubicBezTo>
                  <a:cubicBezTo>
                    <a:pt x="1656" y="4418"/>
                    <a:pt x="1334" y="3668"/>
                    <a:pt x="1001" y="2894"/>
                  </a:cubicBezTo>
                  <a:cubicBezTo>
                    <a:pt x="834" y="2525"/>
                    <a:pt x="870" y="2323"/>
                    <a:pt x="1120" y="2084"/>
                  </a:cubicBezTo>
                  <a:cubicBezTo>
                    <a:pt x="1406" y="1811"/>
                    <a:pt x="1668" y="1525"/>
                    <a:pt x="1941" y="1263"/>
                  </a:cubicBezTo>
                  <a:lnTo>
                    <a:pt x="2120" y="1084"/>
                  </a:lnTo>
                  <a:cubicBezTo>
                    <a:pt x="2227" y="977"/>
                    <a:pt x="2287" y="977"/>
                    <a:pt x="2322" y="977"/>
                  </a:cubicBezTo>
                  <a:cubicBezTo>
                    <a:pt x="2406" y="977"/>
                    <a:pt x="2489" y="1025"/>
                    <a:pt x="2596" y="1096"/>
                  </a:cubicBezTo>
                  <a:cubicBezTo>
                    <a:pt x="3299" y="1608"/>
                    <a:pt x="3632" y="2358"/>
                    <a:pt x="3870" y="3049"/>
                  </a:cubicBezTo>
                  <a:cubicBezTo>
                    <a:pt x="4513" y="4882"/>
                    <a:pt x="4727" y="6811"/>
                    <a:pt x="4501" y="8823"/>
                  </a:cubicBezTo>
                  <a:cubicBezTo>
                    <a:pt x="4370" y="10026"/>
                    <a:pt x="4037" y="11097"/>
                    <a:pt x="3477" y="12098"/>
                  </a:cubicBezTo>
                  <a:cubicBezTo>
                    <a:pt x="3299" y="12407"/>
                    <a:pt x="3037" y="12705"/>
                    <a:pt x="2799" y="12990"/>
                  </a:cubicBezTo>
                  <a:lnTo>
                    <a:pt x="2715" y="13098"/>
                  </a:lnTo>
                  <a:cubicBezTo>
                    <a:pt x="2703" y="13110"/>
                    <a:pt x="2608" y="13157"/>
                    <a:pt x="2537" y="13157"/>
                  </a:cubicBezTo>
                  <a:lnTo>
                    <a:pt x="2537" y="131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25;p28">
              <a:extLst>
                <a:ext uri="{FF2B5EF4-FFF2-40B4-BE49-F238E27FC236}">
                  <a16:creationId xmlns:a16="http://schemas.microsoft.com/office/drawing/2014/main" id="{7D99F6AD-60F9-4872-8493-76922E686846}"/>
                </a:ext>
              </a:extLst>
            </p:cNvPr>
            <p:cNvSpPr/>
            <p:nvPr/>
          </p:nvSpPr>
          <p:spPr>
            <a:xfrm>
              <a:off x="6747550" y="2489125"/>
              <a:ext cx="89325" cy="228325"/>
            </a:xfrm>
            <a:custGeom>
              <a:avLst/>
              <a:gdLst/>
              <a:ahLst/>
              <a:cxnLst/>
              <a:rect l="l" t="t" r="r" b="b"/>
              <a:pathLst>
                <a:path w="3573" h="9133" extrusionOk="0">
                  <a:moveTo>
                    <a:pt x="3358" y="3013"/>
                  </a:moveTo>
                  <a:cubicBezTo>
                    <a:pt x="3275" y="2346"/>
                    <a:pt x="3025" y="1703"/>
                    <a:pt x="2763" y="1084"/>
                  </a:cubicBezTo>
                  <a:cubicBezTo>
                    <a:pt x="2644" y="774"/>
                    <a:pt x="2406" y="501"/>
                    <a:pt x="2180" y="251"/>
                  </a:cubicBezTo>
                  <a:lnTo>
                    <a:pt x="2144" y="191"/>
                  </a:lnTo>
                  <a:cubicBezTo>
                    <a:pt x="2037" y="72"/>
                    <a:pt x="1906" y="1"/>
                    <a:pt x="1751" y="1"/>
                  </a:cubicBezTo>
                  <a:cubicBezTo>
                    <a:pt x="1608" y="1"/>
                    <a:pt x="1477" y="48"/>
                    <a:pt x="1358" y="191"/>
                  </a:cubicBezTo>
                  <a:cubicBezTo>
                    <a:pt x="941" y="620"/>
                    <a:pt x="548" y="1024"/>
                    <a:pt x="191" y="1441"/>
                  </a:cubicBezTo>
                  <a:cubicBezTo>
                    <a:pt x="72" y="1584"/>
                    <a:pt x="1" y="1822"/>
                    <a:pt x="25" y="2037"/>
                  </a:cubicBezTo>
                  <a:cubicBezTo>
                    <a:pt x="60" y="2310"/>
                    <a:pt x="120" y="2584"/>
                    <a:pt x="167" y="2858"/>
                  </a:cubicBezTo>
                  <a:cubicBezTo>
                    <a:pt x="203" y="3096"/>
                    <a:pt x="251" y="3346"/>
                    <a:pt x="287" y="3596"/>
                  </a:cubicBezTo>
                  <a:lnTo>
                    <a:pt x="298" y="3715"/>
                  </a:lnTo>
                  <a:cubicBezTo>
                    <a:pt x="382" y="4430"/>
                    <a:pt x="489" y="5156"/>
                    <a:pt x="370" y="5894"/>
                  </a:cubicBezTo>
                  <a:cubicBezTo>
                    <a:pt x="322" y="6132"/>
                    <a:pt x="310" y="6370"/>
                    <a:pt x="298" y="6585"/>
                  </a:cubicBezTo>
                  <a:cubicBezTo>
                    <a:pt x="287" y="6728"/>
                    <a:pt x="263" y="6870"/>
                    <a:pt x="251" y="7001"/>
                  </a:cubicBezTo>
                  <a:cubicBezTo>
                    <a:pt x="191" y="7513"/>
                    <a:pt x="358" y="7882"/>
                    <a:pt x="763" y="8109"/>
                  </a:cubicBezTo>
                  <a:lnTo>
                    <a:pt x="2549" y="9133"/>
                  </a:lnTo>
                  <a:lnTo>
                    <a:pt x="2620" y="9002"/>
                  </a:lnTo>
                  <a:cubicBezTo>
                    <a:pt x="2668" y="8930"/>
                    <a:pt x="2704" y="8871"/>
                    <a:pt x="2739" y="8811"/>
                  </a:cubicBezTo>
                  <a:cubicBezTo>
                    <a:pt x="2823" y="8680"/>
                    <a:pt x="2882" y="8561"/>
                    <a:pt x="2930" y="8454"/>
                  </a:cubicBezTo>
                  <a:cubicBezTo>
                    <a:pt x="2989" y="8240"/>
                    <a:pt x="3049" y="8013"/>
                    <a:pt x="3108" y="7811"/>
                  </a:cubicBezTo>
                  <a:cubicBezTo>
                    <a:pt x="3287" y="7216"/>
                    <a:pt x="3466" y="6597"/>
                    <a:pt x="3513" y="5977"/>
                  </a:cubicBezTo>
                  <a:cubicBezTo>
                    <a:pt x="3573" y="5132"/>
                    <a:pt x="3525" y="4192"/>
                    <a:pt x="3358" y="3013"/>
                  </a:cubicBezTo>
                  <a:close/>
                  <a:moveTo>
                    <a:pt x="1037" y="7347"/>
                  </a:moveTo>
                  <a:cubicBezTo>
                    <a:pt x="882" y="7204"/>
                    <a:pt x="894" y="7025"/>
                    <a:pt x="953" y="6728"/>
                  </a:cubicBezTo>
                  <a:cubicBezTo>
                    <a:pt x="965" y="6680"/>
                    <a:pt x="965" y="6632"/>
                    <a:pt x="977" y="6585"/>
                  </a:cubicBezTo>
                  <a:cubicBezTo>
                    <a:pt x="1132" y="5596"/>
                    <a:pt x="1132" y="4680"/>
                    <a:pt x="977" y="3787"/>
                  </a:cubicBezTo>
                  <a:cubicBezTo>
                    <a:pt x="953" y="3608"/>
                    <a:pt x="941" y="3430"/>
                    <a:pt x="906" y="3251"/>
                  </a:cubicBezTo>
                  <a:cubicBezTo>
                    <a:pt x="882" y="2977"/>
                    <a:pt x="834" y="2679"/>
                    <a:pt x="775" y="2394"/>
                  </a:cubicBezTo>
                  <a:cubicBezTo>
                    <a:pt x="703" y="2060"/>
                    <a:pt x="775" y="1810"/>
                    <a:pt x="1025" y="1584"/>
                  </a:cubicBezTo>
                  <a:cubicBezTo>
                    <a:pt x="1203" y="1429"/>
                    <a:pt x="1382" y="1275"/>
                    <a:pt x="1572" y="1108"/>
                  </a:cubicBezTo>
                  <a:cubicBezTo>
                    <a:pt x="1632" y="1072"/>
                    <a:pt x="1680" y="1024"/>
                    <a:pt x="1739" y="977"/>
                  </a:cubicBezTo>
                  <a:cubicBezTo>
                    <a:pt x="2882" y="2227"/>
                    <a:pt x="3215" y="6561"/>
                    <a:pt x="2251" y="8037"/>
                  </a:cubicBezTo>
                  <a:cubicBezTo>
                    <a:pt x="1751" y="7942"/>
                    <a:pt x="1370" y="7632"/>
                    <a:pt x="1037" y="73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490;p39">
            <a:extLst>
              <a:ext uri="{FF2B5EF4-FFF2-40B4-BE49-F238E27FC236}">
                <a16:creationId xmlns:a16="http://schemas.microsoft.com/office/drawing/2014/main" id="{B1471458-6178-4E74-A495-995D7F65871E}"/>
              </a:ext>
            </a:extLst>
          </p:cNvPr>
          <p:cNvSpPr/>
          <p:nvPr/>
        </p:nvSpPr>
        <p:spPr>
          <a:xfrm rot="2006702">
            <a:off x="601234" y="6121105"/>
            <a:ext cx="533039" cy="453688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/>
              <a:t>Màn hình quản lý nhân viên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2675" y="1350645"/>
            <a:ext cx="10732135" cy="53498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/>
              <a:t>Màn hình tìm kiếm nhân viên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4745" y="1228725"/>
            <a:ext cx="10589895" cy="53498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/>
              <a:t>Màn hình thống kê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130" y="1241425"/>
            <a:ext cx="10588625" cy="56165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/>
              <a:t>Màn hình chi tiết hóa đơn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5535" y="1470025"/>
            <a:ext cx="10748645" cy="512572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67;p33">
            <a:extLst>
              <a:ext uri="{FF2B5EF4-FFF2-40B4-BE49-F238E27FC236}">
                <a16:creationId xmlns:a16="http://schemas.microsoft.com/office/drawing/2014/main" id="{0AC8E2CE-88D1-421B-9F5B-E678CF0C9B75}"/>
              </a:ext>
            </a:extLst>
          </p:cNvPr>
          <p:cNvSpPr/>
          <p:nvPr/>
        </p:nvSpPr>
        <p:spPr>
          <a:xfrm rot="-129175">
            <a:off x="2342298" y="3380259"/>
            <a:ext cx="7943207" cy="2491777"/>
          </a:xfrm>
          <a:prstGeom prst="roundRect">
            <a:avLst>
              <a:gd name="adj" fmla="val 24491"/>
            </a:avLst>
          </a:prstGeom>
          <a:noFill/>
          <a:ln w="2857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" name="Google Shape;368;p33">
            <a:extLst>
              <a:ext uri="{FF2B5EF4-FFF2-40B4-BE49-F238E27FC236}">
                <a16:creationId xmlns:a16="http://schemas.microsoft.com/office/drawing/2014/main" id="{4A025706-FCE3-4759-973C-0421C93D69A5}"/>
              </a:ext>
            </a:extLst>
          </p:cNvPr>
          <p:cNvSpPr/>
          <p:nvPr/>
        </p:nvSpPr>
        <p:spPr>
          <a:xfrm rot="-129175">
            <a:off x="2081162" y="3072762"/>
            <a:ext cx="7943207" cy="2482833"/>
          </a:xfrm>
          <a:prstGeom prst="roundRect">
            <a:avLst>
              <a:gd name="adj" fmla="val 2449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vi-VN" sz="5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Cảm ơn mọi người đã lắng nghe!</a:t>
            </a:r>
            <a:endParaRPr sz="50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Google Shape;370;p33">
            <a:extLst>
              <a:ext uri="{FF2B5EF4-FFF2-40B4-BE49-F238E27FC236}">
                <a16:creationId xmlns:a16="http://schemas.microsoft.com/office/drawing/2014/main" id="{5AC5D12D-6982-49E5-97B0-9DC66139B22F}"/>
              </a:ext>
            </a:extLst>
          </p:cNvPr>
          <p:cNvSpPr/>
          <p:nvPr/>
        </p:nvSpPr>
        <p:spPr>
          <a:xfrm>
            <a:off x="9924062" y="5802107"/>
            <a:ext cx="622441" cy="598396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" name="Google Shape;371;p33">
            <a:extLst>
              <a:ext uri="{FF2B5EF4-FFF2-40B4-BE49-F238E27FC236}">
                <a16:creationId xmlns:a16="http://schemas.microsoft.com/office/drawing/2014/main" id="{474A4E1A-BB0C-402E-9AB4-24C2093362AB}"/>
              </a:ext>
            </a:extLst>
          </p:cNvPr>
          <p:cNvSpPr/>
          <p:nvPr/>
        </p:nvSpPr>
        <p:spPr>
          <a:xfrm rot="2006702">
            <a:off x="10734702" y="4860322"/>
            <a:ext cx="785101" cy="754793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8" name="Google Shape;374;p33">
            <a:extLst>
              <a:ext uri="{FF2B5EF4-FFF2-40B4-BE49-F238E27FC236}">
                <a16:creationId xmlns:a16="http://schemas.microsoft.com/office/drawing/2014/main" id="{F0AC2DAC-361D-4799-A2CD-1F8B99D30F65}"/>
              </a:ext>
            </a:extLst>
          </p:cNvPr>
          <p:cNvGrpSpPr/>
          <p:nvPr/>
        </p:nvGrpSpPr>
        <p:grpSpPr>
          <a:xfrm>
            <a:off x="666795" y="2305547"/>
            <a:ext cx="2218459" cy="1622268"/>
            <a:chOff x="3348925" y="3556225"/>
            <a:chExt cx="776300" cy="567650"/>
          </a:xfrm>
        </p:grpSpPr>
        <p:sp>
          <p:nvSpPr>
            <p:cNvPr id="9" name="Google Shape;375;p33">
              <a:extLst>
                <a:ext uri="{FF2B5EF4-FFF2-40B4-BE49-F238E27FC236}">
                  <a16:creationId xmlns:a16="http://schemas.microsoft.com/office/drawing/2014/main" id="{138E6780-28DB-4A2D-8F3A-073EC66A6C24}"/>
                </a:ext>
              </a:extLst>
            </p:cNvPr>
            <p:cNvSpPr/>
            <p:nvPr/>
          </p:nvSpPr>
          <p:spPr>
            <a:xfrm>
              <a:off x="3628125" y="3573200"/>
              <a:ext cx="481025" cy="443825"/>
            </a:xfrm>
            <a:custGeom>
              <a:avLst/>
              <a:gdLst/>
              <a:ahLst/>
              <a:cxnLst/>
              <a:rect l="l" t="t" r="r" b="b"/>
              <a:pathLst>
                <a:path w="19241" h="17753" extrusionOk="0">
                  <a:moveTo>
                    <a:pt x="19241" y="5274"/>
                  </a:moveTo>
                  <a:cubicBezTo>
                    <a:pt x="19157" y="6656"/>
                    <a:pt x="19050" y="8096"/>
                    <a:pt x="18955" y="9537"/>
                  </a:cubicBezTo>
                  <a:cubicBezTo>
                    <a:pt x="18919" y="10287"/>
                    <a:pt x="18931" y="11049"/>
                    <a:pt x="18884" y="11787"/>
                  </a:cubicBezTo>
                  <a:cubicBezTo>
                    <a:pt x="18800" y="13275"/>
                    <a:pt x="17610" y="14335"/>
                    <a:pt x="16098" y="14276"/>
                  </a:cubicBezTo>
                  <a:cubicBezTo>
                    <a:pt x="15990" y="14276"/>
                    <a:pt x="15907" y="14228"/>
                    <a:pt x="15800" y="14228"/>
                  </a:cubicBezTo>
                  <a:cubicBezTo>
                    <a:pt x="15371" y="14216"/>
                    <a:pt x="15264" y="14287"/>
                    <a:pt x="15240" y="14740"/>
                  </a:cubicBezTo>
                  <a:cubicBezTo>
                    <a:pt x="15193" y="15252"/>
                    <a:pt x="15181" y="15776"/>
                    <a:pt x="15145" y="16312"/>
                  </a:cubicBezTo>
                  <a:cubicBezTo>
                    <a:pt x="15145" y="16466"/>
                    <a:pt x="15145" y="16609"/>
                    <a:pt x="15121" y="16764"/>
                  </a:cubicBezTo>
                  <a:cubicBezTo>
                    <a:pt x="15074" y="17074"/>
                    <a:pt x="15121" y="17478"/>
                    <a:pt x="14764" y="17609"/>
                  </a:cubicBezTo>
                  <a:cubicBezTo>
                    <a:pt x="14371" y="17752"/>
                    <a:pt x="14014" y="17562"/>
                    <a:pt x="13764" y="17264"/>
                  </a:cubicBezTo>
                  <a:cubicBezTo>
                    <a:pt x="13097" y="16526"/>
                    <a:pt x="12419" y="15776"/>
                    <a:pt x="11811" y="14990"/>
                  </a:cubicBezTo>
                  <a:cubicBezTo>
                    <a:pt x="11526" y="14633"/>
                    <a:pt x="11228" y="14478"/>
                    <a:pt x="10799" y="14478"/>
                  </a:cubicBezTo>
                  <a:cubicBezTo>
                    <a:pt x="9668" y="14478"/>
                    <a:pt x="8549" y="14514"/>
                    <a:pt x="7442" y="14442"/>
                  </a:cubicBezTo>
                  <a:cubicBezTo>
                    <a:pt x="6394" y="14359"/>
                    <a:pt x="5358" y="14180"/>
                    <a:pt x="4334" y="14002"/>
                  </a:cubicBezTo>
                  <a:cubicBezTo>
                    <a:pt x="3810" y="13918"/>
                    <a:pt x="3763" y="13811"/>
                    <a:pt x="3763" y="13216"/>
                  </a:cubicBezTo>
                  <a:cubicBezTo>
                    <a:pt x="3763" y="12121"/>
                    <a:pt x="3679" y="11025"/>
                    <a:pt x="3394" y="9954"/>
                  </a:cubicBezTo>
                  <a:cubicBezTo>
                    <a:pt x="3179" y="9168"/>
                    <a:pt x="2727" y="8703"/>
                    <a:pt x="1905" y="8608"/>
                  </a:cubicBezTo>
                  <a:cubicBezTo>
                    <a:pt x="1489" y="8549"/>
                    <a:pt x="1072" y="8453"/>
                    <a:pt x="643" y="8430"/>
                  </a:cubicBezTo>
                  <a:cubicBezTo>
                    <a:pt x="286" y="8394"/>
                    <a:pt x="72" y="8227"/>
                    <a:pt x="60" y="7870"/>
                  </a:cubicBezTo>
                  <a:cubicBezTo>
                    <a:pt x="24" y="7251"/>
                    <a:pt x="0" y="6620"/>
                    <a:pt x="12" y="6001"/>
                  </a:cubicBezTo>
                  <a:cubicBezTo>
                    <a:pt x="48" y="5251"/>
                    <a:pt x="84" y="4501"/>
                    <a:pt x="191" y="3750"/>
                  </a:cubicBezTo>
                  <a:cubicBezTo>
                    <a:pt x="286" y="3143"/>
                    <a:pt x="441" y="2536"/>
                    <a:pt x="608" y="1941"/>
                  </a:cubicBezTo>
                  <a:cubicBezTo>
                    <a:pt x="881" y="881"/>
                    <a:pt x="1727" y="488"/>
                    <a:pt x="2643" y="286"/>
                  </a:cubicBezTo>
                  <a:cubicBezTo>
                    <a:pt x="3751" y="36"/>
                    <a:pt x="4870" y="0"/>
                    <a:pt x="6001" y="95"/>
                  </a:cubicBezTo>
                  <a:cubicBezTo>
                    <a:pt x="7870" y="226"/>
                    <a:pt x="9752" y="286"/>
                    <a:pt x="11609" y="417"/>
                  </a:cubicBezTo>
                  <a:cubicBezTo>
                    <a:pt x="13538" y="548"/>
                    <a:pt x="15490" y="750"/>
                    <a:pt x="17431" y="929"/>
                  </a:cubicBezTo>
                  <a:cubicBezTo>
                    <a:pt x="17622" y="941"/>
                    <a:pt x="17812" y="1012"/>
                    <a:pt x="18003" y="1060"/>
                  </a:cubicBezTo>
                  <a:cubicBezTo>
                    <a:pt x="18598" y="1203"/>
                    <a:pt x="18979" y="1584"/>
                    <a:pt x="19015" y="2203"/>
                  </a:cubicBezTo>
                  <a:cubicBezTo>
                    <a:pt x="19110" y="3203"/>
                    <a:pt x="19169" y="4203"/>
                    <a:pt x="19241" y="5274"/>
                  </a:cubicBezTo>
                  <a:close/>
                  <a:moveTo>
                    <a:pt x="9549" y="11585"/>
                  </a:moveTo>
                  <a:cubicBezTo>
                    <a:pt x="9609" y="11585"/>
                    <a:pt x="9763" y="11597"/>
                    <a:pt x="9894" y="11537"/>
                  </a:cubicBezTo>
                  <a:cubicBezTo>
                    <a:pt x="11025" y="11061"/>
                    <a:pt x="11907" y="10347"/>
                    <a:pt x="12228" y="9096"/>
                  </a:cubicBezTo>
                  <a:cubicBezTo>
                    <a:pt x="12395" y="8430"/>
                    <a:pt x="12264" y="8192"/>
                    <a:pt x="11609" y="8144"/>
                  </a:cubicBezTo>
                  <a:cubicBezTo>
                    <a:pt x="10442" y="8084"/>
                    <a:pt x="9263" y="8072"/>
                    <a:pt x="8097" y="8049"/>
                  </a:cubicBezTo>
                  <a:cubicBezTo>
                    <a:pt x="7573" y="8049"/>
                    <a:pt x="7239" y="8489"/>
                    <a:pt x="7287" y="9001"/>
                  </a:cubicBezTo>
                  <a:cubicBezTo>
                    <a:pt x="7311" y="9263"/>
                    <a:pt x="7382" y="9501"/>
                    <a:pt x="7406" y="9751"/>
                  </a:cubicBezTo>
                  <a:cubicBezTo>
                    <a:pt x="7549" y="11001"/>
                    <a:pt x="8573" y="11525"/>
                    <a:pt x="9549" y="11585"/>
                  </a:cubicBezTo>
                  <a:close/>
                  <a:moveTo>
                    <a:pt x="6799" y="6108"/>
                  </a:moveTo>
                  <a:lnTo>
                    <a:pt x="6799" y="6108"/>
                  </a:lnTo>
                  <a:lnTo>
                    <a:pt x="6799" y="5953"/>
                  </a:lnTo>
                  <a:cubicBezTo>
                    <a:pt x="6799" y="5620"/>
                    <a:pt x="6739" y="5346"/>
                    <a:pt x="6358" y="5298"/>
                  </a:cubicBezTo>
                  <a:cubicBezTo>
                    <a:pt x="6084" y="5274"/>
                    <a:pt x="5870" y="5513"/>
                    <a:pt x="5822" y="5894"/>
                  </a:cubicBezTo>
                  <a:cubicBezTo>
                    <a:pt x="5799" y="5965"/>
                    <a:pt x="5799" y="6048"/>
                    <a:pt x="5799" y="6120"/>
                  </a:cubicBezTo>
                  <a:cubicBezTo>
                    <a:pt x="5799" y="6608"/>
                    <a:pt x="6013" y="7013"/>
                    <a:pt x="6275" y="7025"/>
                  </a:cubicBezTo>
                  <a:cubicBezTo>
                    <a:pt x="6561" y="7060"/>
                    <a:pt x="6763" y="6703"/>
                    <a:pt x="6799" y="6167"/>
                  </a:cubicBezTo>
                  <a:close/>
                  <a:moveTo>
                    <a:pt x="14240" y="5536"/>
                  </a:moveTo>
                  <a:cubicBezTo>
                    <a:pt x="13383" y="5608"/>
                    <a:pt x="13121" y="6120"/>
                    <a:pt x="13526" y="6822"/>
                  </a:cubicBezTo>
                  <a:cubicBezTo>
                    <a:pt x="13597" y="6941"/>
                    <a:pt x="13752" y="7072"/>
                    <a:pt x="13859" y="7072"/>
                  </a:cubicBezTo>
                  <a:cubicBezTo>
                    <a:pt x="13954" y="7072"/>
                    <a:pt x="14121" y="6941"/>
                    <a:pt x="14181" y="6822"/>
                  </a:cubicBezTo>
                  <a:cubicBezTo>
                    <a:pt x="14359" y="6417"/>
                    <a:pt x="14371" y="6013"/>
                    <a:pt x="14240" y="55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376;p33">
              <a:extLst>
                <a:ext uri="{FF2B5EF4-FFF2-40B4-BE49-F238E27FC236}">
                  <a16:creationId xmlns:a16="http://schemas.microsoft.com/office/drawing/2014/main" id="{AC54DD41-628B-4CEA-B322-161164404266}"/>
                </a:ext>
              </a:extLst>
            </p:cNvPr>
            <p:cNvSpPr/>
            <p:nvPr/>
          </p:nvSpPr>
          <p:spPr>
            <a:xfrm>
              <a:off x="3367375" y="3796725"/>
              <a:ext cx="342025" cy="307200"/>
            </a:xfrm>
            <a:custGeom>
              <a:avLst/>
              <a:gdLst/>
              <a:ahLst/>
              <a:cxnLst/>
              <a:rect l="l" t="t" r="r" b="b"/>
              <a:pathLst>
                <a:path w="13681" h="12288" extrusionOk="0">
                  <a:moveTo>
                    <a:pt x="2108" y="12288"/>
                  </a:moveTo>
                  <a:cubicBezTo>
                    <a:pt x="1798" y="11704"/>
                    <a:pt x="2048" y="11276"/>
                    <a:pt x="2096" y="10835"/>
                  </a:cubicBezTo>
                  <a:cubicBezTo>
                    <a:pt x="2108" y="10597"/>
                    <a:pt x="2239" y="10359"/>
                    <a:pt x="2286" y="10121"/>
                  </a:cubicBezTo>
                  <a:cubicBezTo>
                    <a:pt x="2405" y="9621"/>
                    <a:pt x="2298" y="9490"/>
                    <a:pt x="1798" y="9466"/>
                  </a:cubicBezTo>
                  <a:cubicBezTo>
                    <a:pt x="1524" y="9454"/>
                    <a:pt x="1251" y="9490"/>
                    <a:pt x="977" y="9466"/>
                  </a:cubicBezTo>
                  <a:cubicBezTo>
                    <a:pt x="453" y="9430"/>
                    <a:pt x="203" y="9216"/>
                    <a:pt x="96" y="8716"/>
                  </a:cubicBezTo>
                  <a:cubicBezTo>
                    <a:pt x="24" y="8371"/>
                    <a:pt x="0" y="8013"/>
                    <a:pt x="0" y="7668"/>
                  </a:cubicBezTo>
                  <a:cubicBezTo>
                    <a:pt x="12" y="6168"/>
                    <a:pt x="24" y="4680"/>
                    <a:pt x="72" y="3180"/>
                  </a:cubicBezTo>
                  <a:cubicBezTo>
                    <a:pt x="84" y="2799"/>
                    <a:pt x="155" y="2429"/>
                    <a:pt x="191" y="2060"/>
                  </a:cubicBezTo>
                  <a:cubicBezTo>
                    <a:pt x="322" y="810"/>
                    <a:pt x="1286" y="239"/>
                    <a:pt x="2167" y="108"/>
                  </a:cubicBezTo>
                  <a:cubicBezTo>
                    <a:pt x="2703" y="13"/>
                    <a:pt x="3263" y="1"/>
                    <a:pt x="3799" y="1"/>
                  </a:cubicBezTo>
                  <a:cubicBezTo>
                    <a:pt x="5680" y="13"/>
                    <a:pt x="7561" y="48"/>
                    <a:pt x="9430" y="96"/>
                  </a:cubicBezTo>
                  <a:cubicBezTo>
                    <a:pt x="10323" y="120"/>
                    <a:pt x="11228" y="179"/>
                    <a:pt x="12121" y="274"/>
                  </a:cubicBezTo>
                  <a:cubicBezTo>
                    <a:pt x="12788" y="334"/>
                    <a:pt x="13181" y="751"/>
                    <a:pt x="13347" y="1406"/>
                  </a:cubicBezTo>
                  <a:cubicBezTo>
                    <a:pt x="13681" y="2834"/>
                    <a:pt x="13681" y="4275"/>
                    <a:pt x="13597" y="5739"/>
                  </a:cubicBezTo>
                  <a:cubicBezTo>
                    <a:pt x="13538" y="6609"/>
                    <a:pt x="13466" y="7478"/>
                    <a:pt x="13395" y="8359"/>
                  </a:cubicBezTo>
                  <a:cubicBezTo>
                    <a:pt x="13312" y="9156"/>
                    <a:pt x="13062" y="9466"/>
                    <a:pt x="12264" y="9609"/>
                  </a:cubicBezTo>
                  <a:cubicBezTo>
                    <a:pt x="11502" y="9740"/>
                    <a:pt x="10728" y="9811"/>
                    <a:pt x="9954" y="9823"/>
                  </a:cubicBezTo>
                  <a:cubicBezTo>
                    <a:pt x="8585" y="9859"/>
                    <a:pt x="7216" y="9811"/>
                    <a:pt x="5834" y="9788"/>
                  </a:cubicBezTo>
                  <a:cubicBezTo>
                    <a:pt x="5477" y="9764"/>
                    <a:pt x="5287" y="9978"/>
                    <a:pt x="5072" y="10180"/>
                  </a:cubicBezTo>
                  <a:cubicBezTo>
                    <a:pt x="4227" y="11038"/>
                    <a:pt x="3179" y="11633"/>
                    <a:pt x="2108" y="12288"/>
                  </a:cubicBezTo>
                  <a:close/>
                  <a:moveTo>
                    <a:pt x="8752" y="5894"/>
                  </a:moveTo>
                  <a:cubicBezTo>
                    <a:pt x="8490" y="5858"/>
                    <a:pt x="8240" y="5811"/>
                    <a:pt x="8001" y="5799"/>
                  </a:cubicBezTo>
                  <a:cubicBezTo>
                    <a:pt x="7216" y="5751"/>
                    <a:pt x="6406" y="5739"/>
                    <a:pt x="5620" y="5680"/>
                  </a:cubicBezTo>
                  <a:cubicBezTo>
                    <a:pt x="5275" y="5656"/>
                    <a:pt x="5132" y="5870"/>
                    <a:pt x="5025" y="6132"/>
                  </a:cubicBezTo>
                  <a:cubicBezTo>
                    <a:pt x="4846" y="6597"/>
                    <a:pt x="5358" y="7978"/>
                    <a:pt x="6049" y="8204"/>
                  </a:cubicBezTo>
                  <a:cubicBezTo>
                    <a:pt x="7168" y="8573"/>
                    <a:pt x="8823" y="7442"/>
                    <a:pt x="8835" y="6275"/>
                  </a:cubicBezTo>
                  <a:cubicBezTo>
                    <a:pt x="8835" y="6168"/>
                    <a:pt x="8787" y="6049"/>
                    <a:pt x="8752" y="5894"/>
                  </a:cubicBezTo>
                  <a:close/>
                  <a:moveTo>
                    <a:pt x="3703" y="3132"/>
                  </a:moveTo>
                  <a:cubicBezTo>
                    <a:pt x="3358" y="3596"/>
                    <a:pt x="3287" y="4013"/>
                    <a:pt x="3406" y="4454"/>
                  </a:cubicBezTo>
                  <a:cubicBezTo>
                    <a:pt x="3429" y="4573"/>
                    <a:pt x="3596" y="4715"/>
                    <a:pt x="3703" y="4715"/>
                  </a:cubicBezTo>
                  <a:cubicBezTo>
                    <a:pt x="3810" y="4715"/>
                    <a:pt x="4001" y="4608"/>
                    <a:pt x="4025" y="4501"/>
                  </a:cubicBezTo>
                  <a:cubicBezTo>
                    <a:pt x="4144" y="4037"/>
                    <a:pt x="4144" y="3572"/>
                    <a:pt x="3703" y="3132"/>
                  </a:cubicBezTo>
                  <a:close/>
                  <a:moveTo>
                    <a:pt x="9835" y="3156"/>
                  </a:moveTo>
                  <a:cubicBezTo>
                    <a:pt x="9490" y="3537"/>
                    <a:pt x="9561" y="3906"/>
                    <a:pt x="9644" y="4263"/>
                  </a:cubicBezTo>
                  <a:cubicBezTo>
                    <a:pt x="9668" y="4382"/>
                    <a:pt x="9847" y="4561"/>
                    <a:pt x="9906" y="4549"/>
                  </a:cubicBezTo>
                  <a:cubicBezTo>
                    <a:pt x="10037" y="4501"/>
                    <a:pt x="10240" y="4382"/>
                    <a:pt x="10264" y="4263"/>
                  </a:cubicBezTo>
                  <a:cubicBezTo>
                    <a:pt x="10359" y="3858"/>
                    <a:pt x="10276" y="3477"/>
                    <a:pt x="9835" y="31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377;p33">
              <a:extLst>
                <a:ext uri="{FF2B5EF4-FFF2-40B4-BE49-F238E27FC236}">
                  <a16:creationId xmlns:a16="http://schemas.microsoft.com/office/drawing/2014/main" id="{BD849A65-B22C-435B-8DAE-30F4E9709226}"/>
                </a:ext>
              </a:extLst>
            </p:cNvPr>
            <p:cNvSpPr/>
            <p:nvPr/>
          </p:nvSpPr>
          <p:spPr>
            <a:xfrm>
              <a:off x="3809400" y="3775000"/>
              <a:ext cx="128600" cy="88125"/>
            </a:xfrm>
            <a:custGeom>
              <a:avLst/>
              <a:gdLst/>
              <a:ahLst/>
              <a:cxnLst/>
              <a:rect l="l" t="t" r="r" b="b"/>
              <a:pathLst>
                <a:path w="5144" h="3525" extrusionOk="0">
                  <a:moveTo>
                    <a:pt x="2298" y="3513"/>
                  </a:moveTo>
                  <a:cubicBezTo>
                    <a:pt x="1322" y="3453"/>
                    <a:pt x="298" y="2929"/>
                    <a:pt x="155" y="1691"/>
                  </a:cubicBezTo>
                  <a:cubicBezTo>
                    <a:pt x="131" y="1441"/>
                    <a:pt x="60" y="1203"/>
                    <a:pt x="36" y="953"/>
                  </a:cubicBezTo>
                  <a:cubicBezTo>
                    <a:pt x="0" y="429"/>
                    <a:pt x="334" y="0"/>
                    <a:pt x="846" y="0"/>
                  </a:cubicBezTo>
                  <a:cubicBezTo>
                    <a:pt x="2024" y="0"/>
                    <a:pt x="3179" y="24"/>
                    <a:pt x="4358" y="84"/>
                  </a:cubicBezTo>
                  <a:cubicBezTo>
                    <a:pt x="5013" y="120"/>
                    <a:pt x="5144" y="370"/>
                    <a:pt x="4977" y="1036"/>
                  </a:cubicBezTo>
                  <a:cubicBezTo>
                    <a:pt x="4667" y="2286"/>
                    <a:pt x="3774" y="3001"/>
                    <a:pt x="2643" y="3477"/>
                  </a:cubicBezTo>
                  <a:cubicBezTo>
                    <a:pt x="2524" y="3525"/>
                    <a:pt x="2358" y="3513"/>
                    <a:pt x="2298" y="3513"/>
                  </a:cubicBezTo>
                  <a:close/>
                  <a:moveTo>
                    <a:pt x="4429" y="870"/>
                  </a:moveTo>
                  <a:cubicBezTo>
                    <a:pt x="4203" y="798"/>
                    <a:pt x="4048" y="715"/>
                    <a:pt x="3882" y="691"/>
                  </a:cubicBezTo>
                  <a:cubicBezTo>
                    <a:pt x="3108" y="631"/>
                    <a:pt x="2334" y="584"/>
                    <a:pt x="1572" y="572"/>
                  </a:cubicBezTo>
                  <a:cubicBezTo>
                    <a:pt x="1346" y="572"/>
                    <a:pt x="1131" y="631"/>
                    <a:pt x="917" y="727"/>
                  </a:cubicBezTo>
                  <a:cubicBezTo>
                    <a:pt x="798" y="774"/>
                    <a:pt x="667" y="905"/>
                    <a:pt x="631" y="1024"/>
                  </a:cubicBezTo>
                  <a:cubicBezTo>
                    <a:pt x="357" y="2036"/>
                    <a:pt x="1429" y="3179"/>
                    <a:pt x="2441" y="2894"/>
                  </a:cubicBezTo>
                  <a:cubicBezTo>
                    <a:pt x="3405" y="2620"/>
                    <a:pt x="4179" y="2048"/>
                    <a:pt x="4429" y="8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378;p33">
              <a:extLst>
                <a:ext uri="{FF2B5EF4-FFF2-40B4-BE49-F238E27FC236}">
                  <a16:creationId xmlns:a16="http://schemas.microsoft.com/office/drawing/2014/main" id="{FE24B803-DED3-472D-85BE-BD493C4C0549}"/>
                </a:ext>
              </a:extLst>
            </p:cNvPr>
            <p:cNvSpPr/>
            <p:nvPr/>
          </p:nvSpPr>
          <p:spPr>
            <a:xfrm>
              <a:off x="3772775" y="3705350"/>
              <a:ext cx="25325" cy="44375"/>
            </a:xfrm>
            <a:custGeom>
              <a:avLst/>
              <a:gdLst/>
              <a:ahLst/>
              <a:cxnLst/>
              <a:rect l="l" t="t" r="r" b="b"/>
              <a:pathLst>
                <a:path w="1013" h="1775" extrusionOk="0">
                  <a:moveTo>
                    <a:pt x="1013" y="822"/>
                  </a:moveTo>
                  <a:lnTo>
                    <a:pt x="1013" y="893"/>
                  </a:lnTo>
                  <a:cubicBezTo>
                    <a:pt x="977" y="1429"/>
                    <a:pt x="775" y="1774"/>
                    <a:pt x="489" y="1751"/>
                  </a:cubicBezTo>
                  <a:cubicBezTo>
                    <a:pt x="215" y="1727"/>
                    <a:pt x="1" y="1334"/>
                    <a:pt x="13" y="846"/>
                  </a:cubicBezTo>
                  <a:cubicBezTo>
                    <a:pt x="13" y="774"/>
                    <a:pt x="13" y="691"/>
                    <a:pt x="36" y="620"/>
                  </a:cubicBezTo>
                  <a:cubicBezTo>
                    <a:pt x="84" y="239"/>
                    <a:pt x="298" y="0"/>
                    <a:pt x="572" y="24"/>
                  </a:cubicBezTo>
                  <a:cubicBezTo>
                    <a:pt x="953" y="72"/>
                    <a:pt x="1013" y="358"/>
                    <a:pt x="1013" y="679"/>
                  </a:cubicBezTo>
                  <a:lnTo>
                    <a:pt x="1013" y="82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379;p33">
              <a:extLst>
                <a:ext uri="{FF2B5EF4-FFF2-40B4-BE49-F238E27FC236}">
                  <a16:creationId xmlns:a16="http://schemas.microsoft.com/office/drawing/2014/main" id="{492C09BD-B17C-4B16-A7EA-A51C9B43F04D}"/>
                </a:ext>
              </a:extLst>
            </p:cNvPr>
            <p:cNvSpPr/>
            <p:nvPr/>
          </p:nvSpPr>
          <p:spPr>
            <a:xfrm>
              <a:off x="3956125" y="3711600"/>
              <a:ext cx="31300" cy="38425"/>
            </a:xfrm>
            <a:custGeom>
              <a:avLst/>
              <a:gdLst/>
              <a:ahLst/>
              <a:cxnLst/>
              <a:rect l="l" t="t" r="r" b="b"/>
              <a:pathLst>
                <a:path w="1252" h="1537" extrusionOk="0">
                  <a:moveTo>
                    <a:pt x="1120" y="0"/>
                  </a:moveTo>
                  <a:cubicBezTo>
                    <a:pt x="1251" y="465"/>
                    <a:pt x="1239" y="881"/>
                    <a:pt x="1061" y="1286"/>
                  </a:cubicBezTo>
                  <a:cubicBezTo>
                    <a:pt x="1013" y="1405"/>
                    <a:pt x="858" y="1536"/>
                    <a:pt x="739" y="1536"/>
                  </a:cubicBezTo>
                  <a:cubicBezTo>
                    <a:pt x="620" y="1536"/>
                    <a:pt x="465" y="1405"/>
                    <a:pt x="406" y="1286"/>
                  </a:cubicBezTo>
                  <a:cubicBezTo>
                    <a:pt x="1" y="596"/>
                    <a:pt x="263" y="96"/>
                    <a:pt x="1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380;p33">
              <a:extLst>
                <a:ext uri="{FF2B5EF4-FFF2-40B4-BE49-F238E27FC236}">
                  <a16:creationId xmlns:a16="http://schemas.microsoft.com/office/drawing/2014/main" id="{EF4F7887-8F0F-42EC-AA37-00BEBE11FDD6}"/>
                </a:ext>
              </a:extLst>
            </p:cNvPr>
            <p:cNvSpPr/>
            <p:nvPr/>
          </p:nvSpPr>
          <p:spPr>
            <a:xfrm>
              <a:off x="3488825" y="3938125"/>
              <a:ext cx="99425" cy="73525"/>
            </a:xfrm>
            <a:custGeom>
              <a:avLst/>
              <a:gdLst/>
              <a:ahLst/>
              <a:cxnLst/>
              <a:rect l="l" t="t" r="r" b="b"/>
              <a:pathLst>
                <a:path w="3977" h="2941" extrusionOk="0">
                  <a:moveTo>
                    <a:pt x="3894" y="238"/>
                  </a:moveTo>
                  <a:cubicBezTo>
                    <a:pt x="3917" y="393"/>
                    <a:pt x="3977" y="512"/>
                    <a:pt x="3977" y="631"/>
                  </a:cubicBezTo>
                  <a:cubicBezTo>
                    <a:pt x="3965" y="1810"/>
                    <a:pt x="2310" y="2941"/>
                    <a:pt x="1191" y="2560"/>
                  </a:cubicBezTo>
                  <a:cubicBezTo>
                    <a:pt x="512" y="2346"/>
                    <a:pt x="0" y="953"/>
                    <a:pt x="167" y="500"/>
                  </a:cubicBezTo>
                  <a:cubicBezTo>
                    <a:pt x="274" y="226"/>
                    <a:pt x="417" y="0"/>
                    <a:pt x="762" y="36"/>
                  </a:cubicBezTo>
                  <a:cubicBezTo>
                    <a:pt x="1548" y="83"/>
                    <a:pt x="2358" y="107"/>
                    <a:pt x="3143" y="155"/>
                  </a:cubicBezTo>
                  <a:cubicBezTo>
                    <a:pt x="3393" y="155"/>
                    <a:pt x="3632" y="202"/>
                    <a:pt x="3894" y="238"/>
                  </a:cubicBezTo>
                  <a:close/>
                  <a:moveTo>
                    <a:pt x="3310" y="822"/>
                  </a:moveTo>
                  <a:cubicBezTo>
                    <a:pt x="2441" y="524"/>
                    <a:pt x="1596" y="738"/>
                    <a:pt x="738" y="703"/>
                  </a:cubicBezTo>
                  <a:cubicBezTo>
                    <a:pt x="691" y="1274"/>
                    <a:pt x="810" y="1726"/>
                    <a:pt x="1286" y="1953"/>
                  </a:cubicBezTo>
                  <a:cubicBezTo>
                    <a:pt x="1774" y="2191"/>
                    <a:pt x="2250" y="1941"/>
                    <a:pt x="2715" y="1726"/>
                  </a:cubicBezTo>
                  <a:cubicBezTo>
                    <a:pt x="3060" y="1572"/>
                    <a:pt x="3298" y="1298"/>
                    <a:pt x="3310" y="8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381;p33">
              <a:extLst>
                <a:ext uri="{FF2B5EF4-FFF2-40B4-BE49-F238E27FC236}">
                  <a16:creationId xmlns:a16="http://schemas.microsoft.com/office/drawing/2014/main" id="{F91B7540-EBF4-4F99-9E0F-C27D40FBE26C}"/>
                </a:ext>
              </a:extLst>
            </p:cNvPr>
            <p:cNvSpPr/>
            <p:nvPr/>
          </p:nvSpPr>
          <p:spPr>
            <a:xfrm>
              <a:off x="3449525" y="3875000"/>
              <a:ext cx="21450" cy="39925"/>
            </a:xfrm>
            <a:custGeom>
              <a:avLst/>
              <a:gdLst/>
              <a:ahLst/>
              <a:cxnLst/>
              <a:rect l="l" t="t" r="r" b="b"/>
              <a:pathLst>
                <a:path w="858" h="1597" extrusionOk="0">
                  <a:moveTo>
                    <a:pt x="417" y="1"/>
                  </a:moveTo>
                  <a:cubicBezTo>
                    <a:pt x="858" y="441"/>
                    <a:pt x="858" y="906"/>
                    <a:pt x="739" y="1370"/>
                  </a:cubicBezTo>
                  <a:cubicBezTo>
                    <a:pt x="715" y="1477"/>
                    <a:pt x="524" y="1596"/>
                    <a:pt x="417" y="1596"/>
                  </a:cubicBezTo>
                  <a:cubicBezTo>
                    <a:pt x="310" y="1573"/>
                    <a:pt x="143" y="1442"/>
                    <a:pt x="120" y="1323"/>
                  </a:cubicBezTo>
                  <a:cubicBezTo>
                    <a:pt x="1" y="882"/>
                    <a:pt x="72" y="44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382;p33">
              <a:extLst>
                <a:ext uri="{FF2B5EF4-FFF2-40B4-BE49-F238E27FC236}">
                  <a16:creationId xmlns:a16="http://schemas.microsoft.com/office/drawing/2014/main" id="{AB152973-A033-4E1A-9D4E-C723A4A9418B}"/>
                </a:ext>
              </a:extLst>
            </p:cNvPr>
            <p:cNvSpPr/>
            <p:nvPr/>
          </p:nvSpPr>
          <p:spPr>
            <a:xfrm>
              <a:off x="3604600" y="3875600"/>
              <a:ext cx="21750" cy="35150"/>
            </a:xfrm>
            <a:custGeom>
              <a:avLst/>
              <a:gdLst/>
              <a:ahLst/>
              <a:cxnLst/>
              <a:rect l="l" t="t" r="r" b="b"/>
              <a:pathLst>
                <a:path w="870" h="1406" extrusionOk="0">
                  <a:moveTo>
                    <a:pt x="346" y="1"/>
                  </a:moveTo>
                  <a:cubicBezTo>
                    <a:pt x="787" y="322"/>
                    <a:pt x="870" y="703"/>
                    <a:pt x="775" y="1108"/>
                  </a:cubicBezTo>
                  <a:cubicBezTo>
                    <a:pt x="751" y="1227"/>
                    <a:pt x="548" y="1358"/>
                    <a:pt x="417" y="1394"/>
                  </a:cubicBezTo>
                  <a:cubicBezTo>
                    <a:pt x="358" y="1406"/>
                    <a:pt x="179" y="1227"/>
                    <a:pt x="155" y="1108"/>
                  </a:cubicBezTo>
                  <a:cubicBezTo>
                    <a:pt x="72" y="763"/>
                    <a:pt x="1" y="382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383;p33">
              <a:extLst>
                <a:ext uri="{FF2B5EF4-FFF2-40B4-BE49-F238E27FC236}">
                  <a16:creationId xmlns:a16="http://schemas.microsoft.com/office/drawing/2014/main" id="{D3E9DF77-B97F-4F8B-8B80-5667746DE1A1}"/>
                </a:ext>
              </a:extLst>
            </p:cNvPr>
            <p:cNvSpPr/>
            <p:nvPr/>
          </p:nvSpPr>
          <p:spPr>
            <a:xfrm>
              <a:off x="3817725" y="3789275"/>
              <a:ext cx="102425" cy="65525"/>
            </a:xfrm>
            <a:custGeom>
              <a:avLst/>
              <a:gdLst/>
              <a:ahLst/>
              <a:cxnLst/>
              <a:rect l="l" t="t" r="r" b="b"/>
              <a:pathLst>
                <a:path w="4097" h="2621" extrusionOk="0">
                  <a:moveTo>
                    <a:pt x="4096" y="299"/>
                  </a:moveTo>
                  <a:cubicBezTo>
                    <a:pt x="3858" y="1477"/>
                    <a:pt x="3072" y="2049"/>
                    <a:pt x="2108" y="2323"/>
                  </a:cubicBezTo>
                  <a:cubicBezTo>
                    <a:pt x="1072" y="2620"/>
                    <a:pt x="1" y="1465"/>
                    <a:pt x="298" y="453"/>
                  </a:cubicBezTo>
                  <a:cubicBezTo>
                    <a:pt x="334" y="334"/>
                    <a:pt x="465" y="203"/>
                    <a:pt x="584" y="156"/>
                  </a:cubicBezTo>
                  <a:cubicBezTo>
                    <a:pt x="798" y="60"/>
                    <a:pt x="1013" y="1"/>
                    <a:pt x="1239" y="1"/>
                  </a:cubicBezTo>
                  <a:cubicBezTo>
                    <a:pt x="2013" y="25"/>
                    <a:pt x="2787" y="60"/>
                    <a:pt x="3549" y="120"/>
                  </a:cubicBezTo>
                  <a:cubicBezTo>
                    <a:pt x="3715" y="144"/>
                    <a:pt x="3870" y="227"/>
                    <a:pt x="4096" y="29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384;p33">
              <a:extLst>
                <a:ext uri="{FF2B5EF4-FFF2-40B4-BE49-F238E27FC236}">
                  <a16:creationId xmlns:a16="http://schemas.microsoft.com/office/drawing/2014/main" id="{3945D529-3B76-48FA-8265-6E0A6A53D3CE}"/>
                </a:ext>
              </a:extLst>
            </p:cNvPr>
            <p:cNvSpPr/>
            <p:nvPr/>
          </p:nvSpPr>
          <p:spPr>
            <a:xfrm>
              <a:off x="3505775" y="3951500"/>
              <a:ext cx="65825" cy="41400"/>
            </a:xfrm>
            <a:custGeom>
              <a:avLst/>
              <a:gdLst/>
              <a:ahLst/>
              <a:cxnLst/>
              <a:rect l="l" t="t" r="r" b="b"/>
              <a:pathLst>
                <a:path w="2633" h="1656" extrusionOk="0">
                  <a:moveTo>
                    <a:pt x="2632" y="287"/>
                  </a:moveTo>
                  <a:cubicBezTo>
                    <a:pt x="2620" y="763"/>
                    <a:pt x="2382" y="1037"/>
                    <a:pt x="2025" y="1191"/>
                  </a:cubicBezTo>
                  <a:cubicBezTo>
                    <a:pt x="1572" y="1406"/>
                    <a:pt x="1084" y="1656"/>
                    <a:pt x="596" y="1418"/>
                  </a:cubicBezTo>
                  <a:cubicBezTo>
                    <a:pt x="132" y="1191"/>
                    <a:pt x="1" y="739"/>
                    <a:pt x="37" y="168"/>
                  </a:cubicBezTo>
                  <a:cubicBezTo>
                    <a:pt x="918" y="203"/>
                    <a:pt x="1763" y="1"/>
                    <a:pt x="2632" y="28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385;p33">
              <a:extLst>
                <a:ext uri="{FF2B5EF4-FFF2-40B4-BE49-F238E27FC236}">
                  <a16:creationId xmlns:a16="http://schemas.microsoft.com/office/drawing/2014/main" id="{608CABE3-2BE9-4CC9-A0C0-8068C9D903C8}"/>
                </a:ext>
              </a:extLst>
            </p:cNvPr>
            <p:cNvSpPr/>
            <p:nvPr/>
          </p:nvSpPr>
          <p:spPr>
            <a:xfrm>
              <a:off x="3348925" y="3556225"/>
              <a:ext cx="776300" cy="567650"/>
            </a:xfrm>
            <a:custGeom>
              <a:avLst/>
              <a:gdLst/>
              <a:ahLst/>
              <a:cxnLst/>
              <a:rect l="l" t="t" r="r" b="b"/>
              <a:pathLst>
                <a:path w="31052" h="22706" extrusionOk="0">
                  <a:moveTo>
                    <a:pt x="30837" y="2477"/>
                  </a:moveTo>
                  <a:cubicBezTo>
                    <a:pt x="30695" y="1560"/>
                    <a:pt x="30159" y="1012"/>
                    <a:pt x="29313" y="905"/>
                  </a:cubicBezTo>
                  <a:cubicBezTo>
                    <a:pt x="27920" y="739"/>
                    <a:pt x="26432" y="596"/>
                    <a:pt x="24753" y="441"/>
                  </a:cubicBezTo>
                  <a:cubicBezTo>
                    <a:pt x="23956" y="381"/>
                    <a:pt x="23134" y="334"/>
                    <a:pt x="22348" y="310"/>
                  </a:cubicBezTo>
                  <a:cubicBezTo>
                    <a:pt x="22015" y="298"/>
                    <a:pt x="21705" y="274"/>
                    <a:pt x="21372" y="262"/>
                  </a:cubicBezTo>
                  <a:lnTo>
                    <a:pt x="19765" y="179"/>
                  </a:lnTo>
                  <a:cubicBezTo>
                    <a:pt x="18455" y="96"/>
                    <a:pt x="17086" y="24"/>
                    <a:pt x="15752" y="0"/>
                  </a:cubicBezTo>
                  <a:lnTo>
                    <a:pt x="15562" y="0"/>
                  </a:lnTo>
                  <a:cubicBezTo>
                    <a:pt x="14371" y="0"/>
                    <a:pt x="13359" y="215"/>
                    <a:pt x="12478" y="667"/>
                  </a:cubicBezTo>
                  <a:cubicBezTo>
                    <a:pt x="12002" y="905"/>
                    <a:pt x="11692" y="1227"/>
                    <a:pt x="11478" y="1679"/>
                  </a:cubicBezTo>
                  <a:cubicBezTo>
                    <a:pt x="11002" y="2727"/>
                    <a:pt x="10716" y="3846"/>
                    <a:pt x="10644" y="4977"/>
                  </a:cubicBezTo>
                  <a:cubicBezTo>
                    <a:pt x="10597" y="5703"/>
                    <a:pt x="10573" y="6454"/>
                    <a:pt x="10549" y="7168"/>
                  </a:cubicBezTo>
                  <a:lnTo>
                    <a:pt x="10513" y="8287"/>
                  </a:lnTo>
                  <a:cubicBezTo>
                    <a:pt x="10513" y="8430"/>
                    <a:pt x="10490" y="8573"/>
                    <a:pt x="10478" y="8728"/>
                  </a:cubicBezTo>
                  <a:cubicBezTo>
                    <a:pt x="10478" y="8775"/>
                    <a:pt x="10466" y="8823"/>
                    <a:pt x="10466" y="8871"/>
                  </a:cubicBezTo>
                  <a:cubicBezTo>
                    <a:pt x="10418" y="8882"/>
                    <a:pt x="10371" y="8882"/>
                    <a:pt x="10335" y="8894"/>
                  </a:cubicBezTo>
                  <a:cubicBezTo>
                    <a:pt x="10168" y="8930"/>
                    <a:pt x="10037" y="8954"/>
                    <a:pt x="9894" y="8966"/>
                  </a:cubicBezTo>
                  <a:cubicBezTo>
                    <a:pt x="9406" y="8990"/>
                    <a:pt x="8858" y="8990"/>
                    <a:pt x="8299" y="8990"/>
                  </a:cubicBezTo>
                  <a:cubicBezTo>
                    <a:pt x="7906" y="8990"/>
                    <a:pt x="7549" y="8990"/>
                    <a:pt x="7204" y="8966"/>
                  </a:cubicBezTo>
                  <a:cubicBezTo>
                    <a:pt x="6668" y="8954"/>
                    <a:pt x="6132" y="8930"/>
                    <a:pt x="5596" y="8906"/>
                  </a:cubicBezTo>
                  <a:cubicBezTo>
                    <a:pt x="4941" y="8882"/>
                    <a:pt x="4275" y="8847"/>
                    <a:pt x="3608" y="8835"/>
                  </a:cubicBezTo>
                  <a:lnTo>
                    <a:pt x="3560" y="8835"/>
                  </a:lnTo>
                  <a:cubicBezTo>
                    <a:pt x="1834" y="8835"/>
                    <a:pt x="476" y="9954"/>
                    <a:pt x="286" y="11561"/>
                  </a:cubicBezTo>
                  <a:cubicBezTo>
                    <a:pt x="48" y="13490"/>
                    <a:pt x="0" y="15574"/>
                    <a:pt x="143" y="17741"/>
                  </a:cubicBezTo>
                  <a:cubicBezTo>
                    <a:pt x="238" y="19419"/>
                    <a:pt x="679" y="19610"/>
                    <a:pt x="1953" y="19800"/>
                  </a:cubicBezTo>
                  <a:cubicBezTo>
                    <a:pt x="2072" y="19824"/>
                    <a:pt x="2227" y="19848"/>
                    <a:pt x="2262" y="19896"/>
                  </a:cubicBezTo>
                  <a:cubicBezTo>
                    <a:pt x="2298" y="19943"/>
                    <a:pt x="2286" y="20086"/>
                    <a:pt x="2262" y="20217"/>
                  </a:cubicBezTo>
                  <a:cubicBezTo>
                    <a:pt x="2251" y="20324"/>
                    <a:pt x="2227" y="20431"/>
                    <a:pt x="2203" y="20539"/>
                  </a:cubicBezTo>
                  <a:cubicBezTo>
                    <a:pt x="2179" y="20670"/>
                    <a:pt x="2143" y="20812"/>
                    <a:pt x="2131" y="20967"/>
                  </a:cubicBezTo>
                  <a:cubicBezTo>
                    <a:pt x="2084" y="21336"/>
                    <a:pt x="2048" y="21765"/>
                    <a:pt x="2060" y="22182"/>
                  </a:cubicBezTo>
                  <a:cubicBezTo>
                    <a:pt x="2072" y="22575"/>
                    <a:pt x="2286" y="22706"/>
                    <a:pt x="2477" y="22706"/>
                  </a:cubicBezTo>
                  <a:cubicBezTo>
                    <a:pt x="2584" y="22706"/>
                    <a:pt x="2715" y="22658"/>
                    <a:pt x="2834" y="22586"/>
                  </a:cubicBezTo>
                  <a:cubicBezTo>
                    <a:pt x="2965" y="22503"/>
                    <a:pt x="3096" y="22396"/>
                    <a:pt x="3239" y="22301"/>
                  </a:cubicBezTo>
                  <a:cubicBezTo>
                    <a:pt x="3322" y="22229"/>
                    <a:pt x="3417" y="22170"/>
                    <a:pt x="3513" y="22110"/>
                  </a:cubicBezTo>
                  <a:cubicBezTo>
                    <a:pt x="4453" y="21467"/>
                    <a:pt x="5227" y="20932"/>
                    <a:pt x="6049" y="20384"/>
                  </a:cubicBezTo>
                  <a:lnTo>
                    <a:pt x="6108" y="20336"/>
                  </a:lnTo>
                  <a:cubicBezTo>
                    <a:pt x="6275" y="20241"/>
                    <a:pt x="6418" y="20122"/>
                    <a:pt x="6584" y="20098"/>
                  </a:cubicBezTo>
                  <a:cubicBezTo>
                    <a:pt x="7084" y="20027"/>
                    <a:pt x="7608" y="20015"/>
                    <a:pt x="8061" y="20015"/>
                  </a:cubicBezTo>
                  <a:cubicBezTo>
                    <a:pt x="8632" y="20003"/>
                    <a:pt x="9216" y="20003"/>
                    <a:pt x="9811" y="20003"/>
                  </a:cubicBezTo>
                  <a:cubicBezTo>
                    <a:pt x="10859" y="19979"/>
                    <a:pt x="11942" y="19979"/>
                    <a:pt x="13002" y="19943"/>
                  </a:cubicBezTo>
                  <a:cubicBezTo>
                    <a:pt x="14097" y="19896"/>
                    <a:pt x="14693" y="19288"/>
                    <a:pt x="14764" y="18110"/>
                  </a:cubicBezTo>
                  <a:cubicBezTo>
                    <a:pt x="14812" y="17360"/>
                    <a:pt x="14883" y="16621"/>
                    <a:pt x="14966" y="15895"/>
                  </a:cubicBezTo>
                  <a:lnTo>
                    <a:pt x="14978" y="15728"/>
                  </a:lnTo>
                  <a:cubicBezTo>
                    <a:pt x="14990" y="15633"/>
                    <a:pt x="15026" y="15538"/>
                    <a:pt x="15050" y="15431"/>
                  </a:cubicBezTo>
                  <a:cubicBezTo>
                    <a:pt x="15050" y="15419"/>
                    <a:pt x="15062" y="15395"/>
                    <a:pt x="15062" y="15371"/>
                  </a:cubicBezTo>
                  <a:lnTo>
                    <a:pt x="15085" y="15371"/>
                  </a:lnTo>
                  <a:cubicBezTo>
                    <a:pt x="15097" y="15371"/>
                    <a:pt x="15121" y="15359"/>
                    <a:pt x="15121" y="15359"/>
                  </a:cubicBezTo>
                  <a:cubicBezTo>
                    <a:pt x="16109" y="15443"/>
                    <a:pt x="17086" y="15514"/>
                    <a:pt x="18062" y="15609"/>
                  </a:cubicBezTo>
                  <a:cubicBezTo>
                    <a:pt x="19265" y="15717"/>
                    <a:pt x="20467" y="15812"/>
                    <a:pt x="21693" y="15919"/>
                  </a:cubicBezTo>
                  <a:cubicBezTo>
                    <a:pt x="22134" y="15967"/>
                    <a:pt x="22432" y="16109"/>
                    <a:pt x="22682" y="16431"/>
                  </a:cubicBezTo>
                  <a:cubicBezTo>
                    <a:pt x="23158" y="17026"/>
                    <a:pt x="23658" y="17622"/>
                    <a:pt x="24146" y="18181"/>
                  </a:cubicBezTo>
                  <a:lnTo>
                    <a:pt x="24265" y="18336"/>
                  </a:lnTo>
                  <a:cubicBezTo>
                    <a:pt x="24682" y="18836"/>
                    <a:pt x="25289" y="19050"/>
                    <a:pt x="25765" y="19169"/>
                  </a:cubicBezTo>
                  <a:cubicBezTo>
                    <a:pt x="25920" y="19205"/>
                    <a:pt x="26039" y="19229"/>
                    <a:pt x="26123" y="19229"/>
                  </a:cubicBezTo>
                  <a:cubicBezTo>
                    <a:pt x="26551" y="19229"/>
                    <a:pt x="26694" y="18896"/>
                    <a:pt x="26765" y="18574"/>
                  </a:cubicBezTo>
                  <a:cubicBezTo>
                    <a:pt x="26837" y="18253"/>
                    <a:pt x="26873" y="17931"/>
                    <a:pt x="26896" y="17622"/>
                  </a:cubicBezTo>
                  <a:cubicBezTo>
                    <a:pt x="26908" y="17526"/>
                    <a:pt x="26908" y="17455"/>
                    <a:pt x="26932" y="17360"/>
                  </a:cubicBezTo>
                  <a:cubicBezTo>
                    <a:pt x="26968" y="16979"/>
                    <a:pt x="27004" y="16586"/>
                    <a:pt x="27027" y="16193"/>
                  </a:cubicBezTo>
                  <a:cubicBezTo>
                    <a:pt x="27051" y="16038"/>
                    <a:pt x="27063" y="15907"/>
                    <a:pt x="27075" y="15752"/>
                  </a:cubicBezTo>
                  <a:cubicBezTo>
                    <a:pt x="27087" y="15752"/>
                    <a:pt x="27123" y="15752"/>
                    <a:pt x="27135" y="15740"/>
                  </a:cubicBezTo>
                  <a:cubicBezTo>
                    <a:pt x="27230" y="15728"/>
                    <a:pt x="27301" y="15717"/>
                    <a:pt x="27373" y="15717"/>
                  </a:cubicBezTo>
                  <a:lnTo>
                    <a:pt x="27420" y="15717"/>
                  </a:lnTo>
                  <a:cubicBezTo>
                    <a:pt x="28325" y="15717"/>
                    <a:pt x="29063" y="15300"/>
                    <a:pt x="29683" y="14883"/>
                  </a:cubicBezTo>
                  <a:cubicBezTo>
                    <a:pt x="30349" y="14431"/>
                    <a:pt x="30683" y="13823"/>
                    <a:pt x="30718" y="13002"/>
                  </a:cubicBezTo>
                  <a:cubicBezTo>
                    <a:pt x="30730" y="12764"/>
                    <a:pt x="30730" y="12526"/>
                    <a:pt x="30730" y="12299"/>
                  </a:cubicBezTo>
                  <a:cubicBezTo>
                    <a:pt x="30730" y="12097"/>
                    <a:pt x="30730" y="11871"/>
                    <a:pt x="30754" y="11668"/>
                  </a:cubicBezTo>
                  <a:cubicBezTo>
                    <a:pt x="30778" y="10966"/>
                    <a:pt x="30814" y="10252"/>
                    <a:pt x="30826" y="9549"/>
                  </a:cubicBezTo>
                  <a:cubicBezTo>
                    <a:pt x="30885" y="7930"/>
                    <a:pt x="30956" y="6263"/>
                    <a:pt x="30992" y="4608"/>
                  </a:cubicBezTo>
                  <a:cubicBezTo>
                    <a:pt x="31052" y="3846"/>
                    <a:pt x="30945" y="3108"/>
                    <a:pt x="30837" y="2477"/>
                  </a:cubicBezTo>
                  <a:close/>
                  <a:moveTo>
                    <a:pt x="30171" y="7120"/>
                  </a:moveTo>
                  <a:cubicBezTo>
                    <a:pt x="30099" y="8132"/>
                    <a:pt x="30040" y="9180"/>
                    <a:pt x="29980" y="10216"/>
                  </a:cubicBezTo>
                  <a:cubicBezTo>
                    <a:pt x="29968" y="10597"/>
                    <a:pt x="29944" y="10966"/>
                    <a:pt x="29933" y="11323"/>
                  </a:cubicBezTo>
                  <a:cubicBezTo>
                    <a:pt x="29921" y="11692"/>
                    <a:pt x="29921" y="12085"/>
                    <a:pt x="29885" y="12454"/>
                  </a:cubicBezTo>
                  <a:cubicBezTo>
                    <a:pt x="29802" y="13812"/>
                    <a:pt x="28742" y="14800"/>
                    <a:pt x="27361" y="14800"/>
                  </a:cubicBezTo>
                  <a:lnTo>
                    <a:pt x="27254" y="14800"/>
                  </a:lnTo>
                  <a:cubicBezTo>
                    <a:pt x="27206" y="14800"/>
                    <a:pt x="27182" y="14788"/>
                    <a:pt x="27135" y="14788"/>
                  </a:cubicBezTo>
                  <a:cubicBezTo>
                    <a:pt x="27075" y="14776"/>
                    <a:pt x="27027" y="14776"/>
                    <a:pt x="26968" y="14752"/>
                  </a:cubicBezTo>
                  <a:lnTo>
                    <a:pt x="26873" y="14752"/>
                  </a:lnTo>
                  <a:cubicBezTo>
                    <a:pt x="26396" y="14752"/>
                    <a:pt x="26289" y="14966"/>
                    <a:pt x="26242" y="15395"/>
                  </a:cubicBezTo>
                  <a:cubicBezTo>
                    <a:pt x="26218" y="15764"/>
                    <a:pt x="26194" y="16145"/>
                    <a:pt x="26182" y="16502"/>
                  </a:cubicBezTo>
                  <a:cubicBezTo>
                    <a:pt x="26182" y="16657"/>
                    <a:pt x="26170" y="16812"/>
                    <a:pt x="26170" y="16979"/>
                  </a:cubicBezTo>
                  <a:lnTo>
                    <a:pt x="26170" y="17122"/>
                  </a:lnTo>
                  <a:cubicBezTo>
                    <a:pt x="26170" y="17229"/>
                    <a:pt x="26170" y="17312"/>
                    <a:pt x="26158" y="17407"/>
                  </a:cubicBezTo>
                  <a:cubicBezTo>
                    <a:pt x="26134" y="17467"/>
                    <a:pt x="26134" y="17538"/>
                    <a:pt x="26134" y="17598"/>
                  </a:cubicBezTo>
                  <a:cubicBezTo>
                    <a:pt x="26111" y="17884"/>
                    <a:pt x="26099" y="18062"/>
                    <a:pt x="25896" y="18134"/>
                  </a:cubicBezTo>
                  <a:cubicBezTo>
                    <a:pt x="25825" y="18169"/>
                    <a:pt x="25753" y="18181"/>
                    <a:pt x="25694" y="18181"/>
                  </a:cubicBezTo>
                  <a:cubicBezTo>
                    <a:pt x="25420" y="18181"/>
                    <a:pt x="25206" y="18003"/>
                    <a:pt x="25063" y="17836"/>
                  </a:cubicBezTo>
                  <a:lnTo>
                    <a:pt x="24837" y="17586"/>
                  </a:lnTo>
                  <a:cubicBezTo>
                    <a:pt x="24265" y="16931"/>
                    <a:pt x="23670" y="16264"/>
                    <a:pt x="23134" y="15574"/>
                  </a:cubicBezTo>
                  <a:cubicBezTo>
                    <a:pt x="22836" y="15193"/>
                    <a:pt x="22491" y="15014"/>
                    <a:pt x="22003" y="15014"/>
                  </a:cubicBezTo>
                  <a:lnTo>
                    <a:pt x="22003" y="15014"/>
                  </a:lnTo>
                  <a:lnTo>
                    <a:pt x="21265" y="15014"/>
                  </a:lnTo>
                  <a:lnTo>
                    <a:pt x="20431" y="15014"/>
                  </a:lnTo>
                  <a:cubicBezTo>
                    <a:pt x="19943" y="15014"/>
                    <a:pt x="19288" y="15014"/>
                    <a:pt x="18634" y="14955"/>
                  </a:cubicBezTo>
                  <a:cubicBezTo>
                    <a:pt x="17562" y="14871"/>
                    <a:pt x="16490" y="14681"/>
                    <a:pt x="15538" y="14514"/>
                  </a:cubicBezTo>
                  <a:cubicBezTo>
                    <a:pt x="15109" y="14443"/>
                    <a:pt x="15097" y="14431"/>
                    <a:pt x="15097" y="13883"/>
                  </a:cubicBezTo>
                  <a:cubicBezTo>
                    <a:pt x="15097" y="12597"/>
                    <a:pt x="14978" y="11538"/>
                    <a:pt x="14704" y="10573"/>
                  </a:cubicBezTo>
                  <a:cubicBezTo>
                    <a:pt x="14466" y="9692"/>
                    <a:pt x="13942" y="9216"/>
                    <a:pt x="13085" y="9097"/>
                  </a:cubicBezTo>
                  <a:cubicBezTo>
                    <a:pt x="12919" y="9085"/>
                    <a:pt x="12740" y="9061"/>
                    <a:pt x="12573" y="9025"/>
                  </a:cubicBezTo>
                  <a:cubicBezTo>
                    <a:pt x="12323" y="8978"/>
                    <a:pt x="12073" y="8942"/>
                    <a:pt x="11823" y="8918"/>
                  </a:cubicBezTo>
                  <a:cubicBezTo>
                    <a:pt x="11502" y="8894"/>
                    <a:pt x="11383" y="8775"/>
                    <a:pt x="11371" y="8501"/>
                  </a:cubicBezTo>
                  <a:lnTo>
                    <a:pt x="11359" y="8228"/>
                  </a:lnTo>
                  <a:cubicBezTo>
                    <a:pt x="11347" y="7704"/>
                    <a:pt x="11311" y="7168"/>
                    <a:pt x="11323" y="6644"/>
                  </a:cubicBezTo>
                  <a:cubicBezTo>
                    <a:pt x="11359" y="5739"/>
                    <a:pt x="11418" y="5049"/>
                    <a:pt x="11502" y="4418"/>
                  </a:cubicBezTo>
                  <a:cubicBezTo>
                    <a:pt x="11585" y="3906"/>
                    <a:pt x="11716" y="3417"/>
                    <a:pt x="11835" y="2929"/>
                  </a:cubicBezTo>
                  <a:cubicBezTo>
                    <a:pt x="11871" y="2822"/>
                    <a:pt x="11895" y="2715"/>
                    <a:pt x="11906" y="2608"/>
                  </a:cubicBezTo>
                  <a:cubicBezTo>
                    <a:pt x="12180" y="1584"/>
                    <a:pt x="13026" y="1262"/>
                    <a:pt x="13847" y="1084"/>
                  </a:cubicBezTo>
                  <a:cubicBezTo>
                    <a:pt x="14550" y="917"/>
                    <a:pt x="15276" y="846"/>
                    <a:pt x="16097" y="846"/>
                  </a:cubicBezTo>
                  <a:cubicBezTo>
                    <a:pt x="16431" y="846"/>
                    <a:pt x="16788" y="858"/>
                    <a:pt x="17169" y="881"/>
                  </a:cubicBezTo>
                  <a:cubicBezTo>
                    <a:pt x="18122" y="965"/>
                    <a:pt x="19098" y="1000"/>
                    <a:pt x="20038" y="1048"/>
                  </a:cubicBezTo>
                  <a:cubicBezTo>
                    <a:pt x="20943" y="1096"/>
                    <a:pt x="21860" y="1143"/>
                    <a:pt x="22789" y="1215"/>
                  </a:cubicBezTo>
                  <a:cubicBezTo>
                    <a:pt x="24313" y="1322"/>
                    <a:pt x="25861" y="1465"/>
                    <a:pt x="27361" y="1620"/>
                  </a:cubicBezTo>
                  <a:cubicBezTo>
                    <a:pt x="27778" y="1655"/>
                    <a:pt x="28194" y="1691"/>
                    <a:pt x="28611" y="1739"/>
                  </a:cubicBezTo>
                  <a:cubicBezTo>
                    <a:pt x="28742" y="1751"/>
                    <a:pt x="28873" y="1774"/>
                    <a:pt x="29016" y="1822"/>
                  </a:cubicBezTo>
                  <a:cubicBezTo>
                    <a:pt x="29075" y="1834"/>
                    <a:pt x="29111" y="1858"/>
                    <a:pt x="29171" y="1870"/>
                  </a:cubicBezTo>
                  <a:cubicBezTo>
                    <a:pt x="29742" y="2001"/>
                    <a:pt x="30040" y="2346"/>
                    <a:pt x="30075" y="2882"/>
                  </a:cubicBezTo>
                  <a:cubicBezTo>
                    <a:pt x="30135" y="3584"/>
                    <a:pt x="30183" y="4263"/>
                    <a:pt x="30230" y="4977"/>
                  </a:cubicBezTo>
                  <a:cubicBezTo>
                    <a:pt x="30242" y="5287"/>
                    <a:pt x="30278" y="5608"/>
                    <a:pt x="30290" y="5930"/>
                  </a:cubicBezTo>
                  <a:cubicBezTo>
                    <a:pt x="30230" y="6334"/>
                    <a:pt x="30206" y="6727"/>
                    <a:pt x="30171" y="7120"/>
                  </a:cubicBezTo>
                  <a:close/>
                  <a:moveTo>
                    <a:pt x="10692" y="19288"/>
                  </a:moveTo>
                  <a:cubicBezTo>
                    <a:pt x="10359" y="19288"/>
                    <a:pt x="10037" y="19300"/>
                    <a:pt x="9704" y="19300"/>
                  </a:cubicBezTo>
                  <a:cubicBezTo>
                    <a:pt x="8692" y="19300"/>
                    <a:pt x="7668" y="19265"/>
                    <a:pt x="6692" y="19253"/>
                  </a:cubicBezTo>
                  <a:lnTo>
                    <a:pt x="6572" y="19253"/>
                  </a:lnTo>
                  <a:cubicBezTo>
                    <a:pt x="6180" y="19253"/>
                    <a:pt x="5953" y="19479"/>
                    <a:pt x="5751" y="19681"/>
                  </a:cubicBezTo>
                  <a:lnTo>
                    <a:pt x="5715" y="19717"/>
                  </a:lnTo>
                  <a:cubicBezTo>
                    <a:pt x="4989" y="20443"/>
                    <a:pt x="4108" y="20979"/>
                    <a:pt x="3191" y="21551"/>
                  </a:cubicBezTo>
                  <a:cubicBezTo>
                    <a:pt x="3096" y="21610"/>
                    <a:pt x="3013" y="21646"/>
                    <a:pt x="2917" y="21705"/>
                  </a:cubicBezTo>
                  <a:cubicBezTo>
                    <a:pt x="2798" y="21396"/>
                    <a:pt x="2858" y="21146"/>
                    <a:pt x="2917" y="20860"/>
                  </a:cubicBezTo>
                  <a:cubicBezTo>
                    <a:pt x="2953" y="20741"/>
                    <a:pt x="2977" y="20622"/>
                    <a:pt x="3001" y="20491"/>
                  </a:cubicBezTo>
                  <a:cubicBezTo>
                    <a:pt x="3013" y="20360"/>
                    <a:pt x="3060" y="20217"/>
                    <a:pt x="3096" y="20086"/>
                  </a:cubicBezTo>
                  <a:cubicBezTo>
                    <a:pt x="3132" y="19979"/>
                    <a:pt x="3179" y="19896"/>
                    <a:pt x="3191" y="19789"/>
                  </a:cubicBezTo>
                  <a:cubicBezTo>
                    <a:pt x="3251" y="19550"/>
                    <a:pt x="3274" y="19312"/>
                    <a:pt x="3143" y="19146"/>
                  </a:cubicBezTo>
                  <a:cubicBezTo>
                    <a:pt x="3024" y="18991"/>
                    <a:pt x="2786" y="18955"/>
                    <a:pt x="2548" y="18943"/>
                  </a:cubicBezTo>
                  <a:lnTo>
                    <a:pt x="2381" y="18943"/>
                  </a:lnTo>
                  <a:lnTo>
                    <a:pt x="2179" y="18943"/>
                  </a:lnTo>
                  <a:lnTo>
                    <a:pt x="1965" y="18943"/>
                  </a:lnTo>
                  <a:lnTo>
                    <a:pt x="1727" y="18943"/>
                  </a:lnTo>
                  <a:cubicBezTo>
                    <a:pt x="1274" y="18907"/>
                    <a:pt x="1072" y="18729"/>
                    <a:pt x="988" y="18300"/>
                  </a:cubicBezTo>
                  <a:cubicBezTo>
                    <a:pt x="917" y="17943"/>
                    <a:pt x="881" y="17598"/>
                    <a:pt x="881" y="17288"/>
                  </a:cubicBezTo>
                  <a:cubicBezTo>
                    <a:pt x="893" y="15836"/>
                    <a:pt x="917" y="14312"/>
                    <a:pt x="953" y="12800"/>
                  </a:cubicBezTo>
                  <a:cubicBezTo>
                    <a:pt x="953" y="12573"/>
                    <a:pt x="1000" y="12335"/>
                    <a:pt x="1036" y="12097"/>
                  </a:cubicBezTo>
                  <a:cubicBezTo>
                    <a:pt x="1048" y="11966"/>
                    <a:pt x="1072" y="11823"/>
                    <a:pt x="1096" y="11692"/>
                  </a:cubicBezTo>
                  <a:cubicBezTo>
                    <a:pt x="1238" y="10264"/>
                    <a:pt x="2548" y="9942"/>
                    <a:pt x="2953" y="9859"/>
                  </a:cubicBezTo>
                  <a:cubicBezTo>
                    <a:pt x="3453" y="9775"/>
                    <a:pt x="3977" y="9775"/>
                    <a:pt x="4382" y="9775"/>
                  </a:cubicBezTo>
                  <a:lnTo>
                    <a:pt x="4572" y="9775"/>
                  </a:lnTo>
                  <a:cubicBezTo>
                    <a:pt x="6751" y="9787"/>
                    <a:pt x="8537" y="9823"/>
                    <a:pt x="10204" y="9859"/>
                  </a:cubicBezTo>
                  <a:cubicBezTo>
                    <a:pt x="11049" y="9883"/>
                    <a:pt x="11930" y="9942"/>
                    <a:pt x="12883" y="10037"/>
                  </a:cubicBezTo>
                  <a:cubicBezTo>
                    <a:pt x="13454" y="10097"/>
                    <a:pt x="13811" y="10430"/>
                    <a:pt x="13966" y="11073"/>
                  </a:cubicBezTo>
                  <a:cubicBezTo>
                    <a:pt x="14335" y="12585"/>
                    <a:pt x="14288" y="14074"/>
                    <a:pt x="14216" y="15359"/>
                  </a:cubicBezTo>
                  <a:cubicBezTo>
                    <a:pt x="14157" y="16145"/>
                    <a:pt x="14097" y="17002"/>
                    <a:pt x="14014" y="17955"/>
                  </a:cubicBezTo>
                  <a:cubicBezTo>
                    <a:pt x="13954" y="18705"/>
                    <a:pt x="13716" y="18955"/>
                    <a:pt x="13002" y="19074"/>
                  </a:cubicBezTo>
                  <a:cubicBezTo>
                    <a:pt x="12168" y="19193"/>
                    <a:pt x="11395" y="19265"/>
                    <a:pt x="10692" y="192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9102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49960"/>
            <a:ext cx="4951679" cy="44583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vi-VN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lễ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tân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thuê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trống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thuê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hát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95768" y="1328817"/>
            <a:ext cx="39260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vi-VN" sz="1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1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1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1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tin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Google Shape;490;p39">
            <a:extLst>
              <a:ext uri="{FF2B5EF4-FFF2-40B4-BE49-F238E27FC236}">
                <a16:creationId xmlns:a16="http://schemas.microsoft.com/office/drawing/2014/main" id="{2A2B8DEF-93AC-479D-A722-5A2447434C23}"/>
              </a:ext>
            </a:extLst>
          </p:cNvPr>
          <p:cNvSpPr/>
          <p:nvPr/>
        </p:nvSpPr>
        <p:spPr>
          <a:xfrm rot="2006702">
            <a:off x="509945" y="6289441"/>
            <a:ext cx="567697" cy="449320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7" name="Google Shape;1109;p70">
            <a:extLst>
              <a:ext uri="{FF2B5EF4-FFF2-40B4-BE49-F238E27FC236}">
                <a16:creationId xmlns:a16="http://schemas.microsoft.com/office/drawing/2014/main" id="{FA528C5B-BB08-47F6-90F7-00D9D70C0B5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0187" y="263847"/>
            <a:ext cx="2434787" cy="2169111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grpSp>
        <p:nvGrpSpPr>
          <p:cNvPr id="8" name="Google Shape;1188;p72">
            <a:extLst>
              <a:ext uri="{FF2B5EF4-FFF2-40B4-BE49-F238E27FC236}">
                <a16:creationId xmlns:a16="http://schemas.microsoft.com/office/drawing/2014/main" id="{CED93048-952D-4BB4-A258-2B02D7036B2F}"/>
              </a:ext>
            </a:extLst>
          </p:cNvPr>
          <p:cNvGrpSpPr/>
          <p:nvPr/>
        </p:nvGrpSpPr>
        <p:grpSpPr>
          <a:xfrm rot="21142619">
            <a:off x="2947442" y="96897"/>
            <a:ext cx="736724" cy="493006"/>
            <a:chOff x="2391350" y="3583000"/>
            <a:chExt cx="571525" cy="478675"/>
          </a:xfrm>
        </p:grpSpPr>
        <p:sp>
          <p:nvSpPr>
            <p:cNvPr id="9" name="Google Shape;1189;p72">
              <a:extLst>
                <a:ext uri="{FF2B5EF4-FFF2-40B4-BE49-F238E27FC236}">
                  <a16:creationId xmlns:a16="http://schemas.microsoft.com/office/drawing/2014/main" id="{B5E1DAC2-0760-4287-B47E-8BF5E7A35954}"/>
                </a:ext>
              </a:extLst>
            </p:cNvPr>
            <p:cNvSpPr/>
            <p:nvPr/>
          </p:nvSpPr>
          <p:spPr>
            <a:xfrm>
              <a:off x="2400875" y="3591050"/>
              <a:ext cx="343225" cy="369125"/>
            </a:xfrm>
            <a:custGeom>
              <a:avLst/>
              <a:gdLst/>
              <a:ahLst/>
              <a:cxnLst/>
              <a:rect l="l" t="t" r="r" b="b"/>
              <a:pathLst>
                <a:path w="13729" h="14765" extrusionOk="0">
                  <a:moveTo>
                    <a:pt x="6621" y="12800"/>
                  </a:moveTo>
                  <a:cubicBezTo>
                    <a:pt x="6073" y="13704"/>
                    <a:pt x="5430" y="14419"/>
                    <a:pt x="4406" y="14764"/>
                  </a:cubicBezTo>
                  <a:cubicBezTo>
                    <a:pt x="4632" y="14228"/>
                    <a:pt x="4823" y="13693"/>
                    <a:pt x="5061" y="13157"/>
                  </a:cubicBezTo>
                  <a:cubicBezTo>
                    <a:pt x="5192" y="12847"/>
                    <a:pt x="5180" y="12740"/>
                    <a:pt x="4859" y="12657"/>
                  </a:cubicBezTo>
                  <a:cubicBezTo>
                    <a:pt x="4466" y="12550"/>
                    <a:pt x="4049" y="12514"/>
                    <a:pt x="3680" y="12383"/>
                  </a:cubicBezTo>
                  <a:cubicBezTo>
                    <a:pt x="3311" y="12252"/>
                    <a:pt x="2942" y="12073"/>
                    <a:pt x="2608" y="11847"/>
                  </a:cubicBezTo>
                  <a:cubicBezTo>
                    <a:pt x="2192" y="11561"/>
                    <a:pt x="1811" y="11240"/>
                    <a:pt x="1453" y="10895"/>
                  </a:cubicBezTo>
                  <a:cubicBezTo>
                    <a:pt x="834" y="10311"/>
                    <a:pt x="632" y="9525"/>
                    <a:pt x="441" y="8740"/>
                  </a:cubicBezTo>
                  <a:cubicBezTo>
                    <a:pt x="1" y="7001"/>
                    <a:pt x="346" y="5394"/>
                    <a:pt x="1251" y="3906"/>
                  </a:cubicBezTo>
                  <a:cubicBezTo>
                    <a:pt x="1608" y="3310"/>
                    <a:pt x="2168" y="2810"/>
                    <a:pt x="2668" y="2334"/>
                  </a:cubicBezTo>
                  <a:cubicBezTo>
                    <a:pt x="3858" y="1203"/>
                    <a:pt x="5287" y="524"/>
                    <a:pt x="6906" y="274"/>
                  </a:cubicBezTo>
                  <a:cubicBezTo>
                    <a:pt x="8633" y="0"/>
                    <a:pt x="10288" y="286"/>
                    <a:pt x="11669" y="1417"/>
                  </a:cubicBezTo>
                  <a:cubicBezTo>
                    <a:pt x="12776" y="2322"/>
                    <a:pt x="13503" y="3501"/>
                    <a:pt x="13622" y="4989"/>
                  </a:cubicBezTo>
                  <a:cubicBezTo>
                    <a:pt x="13681" y="5823"/>
                    <a:pt x="13729" y="6620"/>
                    <a:pt x="13514" y="7442"/>
                  </a:cubicBezTo>
                  <a:cubicBezTo>
                    <a:pt x="13443" y="7692"/>
                    <a:pt x="13383" y="7966"/>
                    <a:pt x="13276" y="8216"/>
                  </a:cubicBezTo>
                  <a:cubicBezTo>
                    <a:pt x="13062" y="8740"/>
                    <a:pt x="12836" y="9275"/>
                    <a:pt x="12586" y="9775"/>
                  </a:cubicBezTo>
                  <a:cubicBezTo>
                    <a:pt x="12252" y="10454"/>
                    <a:pt x="11752" y="11002"/>
                    <a:pt x="11133" y="11430"/>
                  </a:cubicBezTo>
                  <a:cubicBezTo>
                    <a:pt x="10371" y="12002"/>
                    <a:pt x="9538" y="12442"/>
                    <a:pt x="8633" y="12716"/>
                  </a:cubicBezTo>
                  <a:cubicBezTo>
                    <a:pt x="8299" y="12811"/>
                    <a:pt x="7966" y="12919"/>
                    <a:pt x="7621" y="13014"/>
                  </a:cubicBezTo>
                  <a:cubicBezTo>
                    <a:pt x="7287" y="13109"/>
                    <a:pt x="6942" y="13192"/>
                    <a:pt x="6621" y="12800"/>
                  </a:cubicBezTo>
                  <a:close/>
                  <a:moveTo>
                    <a:pt x="10466" y="6787"/>
                  </a:moveTo>
                  <a:cubicBezTo>
                    <a:pt x="10466" y="7085"/>
                    <a:pt x="10645" y="7370"/>
                    <a:pt x="10871" y="7418"/>
                  </a:cubicBezTo>
                  <a:cubicBezTo>
                    <a:pt x="11133" y="7478"/>
                    <a:pt x="11407" y="7299"/>
                    <a:pt x="11526" y="6977"/>
                  </a:cubicBezTo>
                  <a:cubicBezTo>
                    <a:pt x="11586" y="6823"/>
                    <a:pt x="11609" y="6656"/>
                    <a:pt x="11609" y="6489"/>
                  </a:cubicBezTo>
                  <a:cubicBezTo>
                    <a:pt x="11609" y="6132"/>
                    <a:pt x="11336" y="5942"/>
                    <a:pt x="11002" y="6061"/>
                  </a:cubicBezTo>
                  <a:cubicBezTo>
                    <a:pt x="10693" y="6168"/>
                    <a:pt x="10466" y="6477"/>
                    <a:pt x="10466" y="6787"/>
                  </a:cubicBezTo>
                  <a:close/>
                  <a:moveTo>
                    <a:pt x="8192" y="6465"/>
                  </a:moveTo>
                  <a:cubicBezTo>
                    <a:pt x="8192" y="6204"/>
                    <a:pt x="8145" y="6013"/>
                    <a:pt x="7918" y="5930"/>
                  </a:cubicBezTo>
                  <a:cubicBezTo>
                    <a:pt x="7716" y="5834"/>
                    <a:pt x="7514" y="5882"/>
                    <a:pt x="7371" y="6049"/>
                  </a:cubicBezTo>
                  <a:cubicBezTo>
                    <a:pt x="7109" y="6311"/>
                    <a:pt x="7026" y="6656"/>
                    <a:pt x="7133" y="7013"/>
                  </a:cubicBezTo>
                  <a:cubicBezTo>
                    <a:pt x="7216" y="7323"/>
                    <a:pt x="7478" y="7418"/>
                    <a:pt x="7740" y="7216"/>
                  </a:cubicBezTo>
                  <a:cubicBezTo>
                    <a:pt x="8026" y="7025"/>
                    <a:pt x="8145" y="6739"/>
                    <a:pt x="8192" y="6465"/>
                  </a:cubicBezTo>
                  <a:close/>
                  <a:moveTo>
                    <a:pt x="4501" y="6680"/>
                  </a:moveTo>
                  <a:cubicBezTo>
                    <a:pt x="4501" y="6418"/>
                    <a:pt x="4263" y="6204"/>
                    <a:pt x="3966" y="6204"/>
                  </a:cubicBezTo>
                  <a:cubicBezTo>
                    <a:pt x="3692" y="6204"/>
                    <a:pt x="3394" y="6561"/>
                    <a:pt x="3394" y="6858"/>
                  </a:cubicBezTo>
                  <a:cubicBezTo>
                    <a:pt x="3394" y="7192"/>
                    <a:pt x="3620" y="7478"/>
                    <a:pt x="3870" y="7478"/>
                  </a:cubicBezTo>
                  <a:cubicBezTo>
                    <a:pt x="4192" y="7478"/>
                    <a:pt x="4501" y="7085"/>
                    <a:pt x="4501" y="66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90;p72">
              <a:extLst>
                <a:ext uri="{FF2B5EF4-FFF2-40B4-BE49-F238E27FC236}">
                  <a16:creationId xmlns:a16="http://schemas.microsoft.com/office/drawing/2014/main" id="{E53C0E9C-8C87-4974-9A5C-A829A229F839}"/>
                </a:ext>
              </a:extLst>
            </p:cNvPr>
            <p:cNvSpPr/>
            <p:nvPr/>
          </p:nvSpPr>
          <p:spPr>
            <a:xfrm>
              <a:off x="2650325" y="3685700"/>
              <a:ext cx="297675" cy="361075"/>
            </a:xfrm>
            <a:custGeom>
              <a:avLst/>
              <a:gdLst/>
              <a:ahLst/>
              <a:cxnLst/>
              <a:rect l="l" t="t" r="r" b="b"/>
              <a:pathLst>
                <a:path w="11907" h="14443" extrusionOk="0">
                  <a:moveTo>
                    <a:pt x="6084" y="14443"/>
                  </a:moveTo>
                  <a:cubicBezTo>
                    <a:pt x="5584" y="14407"/>
                    <a:pt x="5239" y="14193"/>
                    <a:pt x="5049" y="13871"/>
                  </a:cubicBezTo>
                  <a:cubicBezTo>
                    <a:pt x="4810" y="13467"/>
                    <a:pt x="4632" y="13038"/>
                    <a:pt x="4477" y="12585"/>
                  </a:cubicBezTo>
                  <a:cubicBezTo>
                    <a:pt x="4406" y="12383"/>
                    <a:pt x="4334" y="12276"/>
                    <a:pt x="4120" y="12240"/>
                  </a:cubicBezTo>
                  <a:cubicBezTo>
                    <a:pt x="3822" y="12216"/>
                    <a:pt x="3525" y="12181"/>
                    <a:pt x="3227" y="12121"/>
                  </a:cubicBezTo>
                  <a:cubicBezTo>
                    <a:pt x="1715" y="11823"/>
                    <a:pt x="643" y="11014"/>
                    <a:pt x="84" y="9537"/>
                  </a:cubicBezTo>
                  <a:cubicBezTo>
                    <a:pt x="72" y="9490"/>
                    <a:pt x="60" y="9430"/>
                    <a:pt x="60" y="9383"/>
                  </a:cubicBezTo>
                  <a:cubicBezTo>
                    <a:pt x="48" y="9204"/>
                    <a:pt x="12" y="9025"/>
                    <a:pt x="0" y="8883"/>
                  </a:cubicBezTo>
                  <a:cubicBezTo>
                    <a:pt x="607" y="8454"/>
                    <a:pt x="1215" y="8061"/>
                    <a:pt x="1774" y="7621"/>
                  </a:cubicBezTo>
                  <a:cubicBezTo>
                    <a:pt x="2084" y="7382"/>
                    <a:pt x="2382" y="7061"/>
                    <a:pt x="2584" y="6740"/>
                  </a:cubicBezTo>
                  <a:cubicBezTo>
                    <a:pt x="3274" y="5656"/>
                    <a:pt x="3858" y="4501"/>
                    <a:pt x="4001" y="3215"/>
                  </a:cubicBezTo>
                  <a:cubicBezTo>
                    <a:pt x="4072" y="2572"/>
                    <a:pt x="4036" y="1906"/>
                    <a:pt x="4048" y="1263"/>
                  </a:cubicBezTo>
                  <a:cubicBezTo>
                    <a:pt x="4048" y="1084"/>
                    <a:pt x="4013" y="894"/>
                    <a:pt x="4001" y="715"/>
                  </a:cubicBezTo>
                  <a:cubicBezTo>
                    <a:pt x="4548" y="358"/>
                    <a:pt x="5168" y="322"/>
                    <a:pt x="5739" y="191"/>
                  </a:cubicBezTo>
                  <a:cubicBezTo>
                    <a:pt x="6620" y="1"/>
                    <a:pt x="7501" y="72"/>
                    <a:pt x="8335" y="310"/>
                  </a:cubicBezTo>
                  <a:cubicBezTo>
                    <a:pt x="10144" y="846"/>
                    <a:pt x="11633" y="2168"/>
                    <a:pt x="11835" y="4287"/>
                  </a:cubicBezTo>
                  <a:cubicBezTo>
                    <a:pt x="11907" y="5073"/>
                    <a:pt x="11907" y="5858"/>
                    <a:pt x="11799" y="6644"/>
                  </a:cubicBezTo>
                  <a:cubicBezTo>
                    <a:pt x="11716" y="7347"/>
                    <a:pt x="11442" y="7978"/>
                    <a:pt x="11133" y="8597"/>
                  </a:cubicBezTo>
                  <a:cubicBezTo>
                    <a:pt x="10740" y="9371"/>
                    <a:pt x="10252" y="10073"/>
                    <a:pt x="9632" y="10669"/>
                  </a:cubicBezTo>
                  <a:cubicBezTo>
                    <a:pt x="8989" y="11276"/>
                    <a:pt x="8180" y="11562"/>
                    <a:pt x="7382" y="11859"/>
                  </a:cubicBezTo>
                  <a:cubicBezTo>
                    <a:pt x="7323" y="11883"/>
                    <a:pt x="7251" y="11883"/>
                    <a:pt x="7192" y="11919"/>
                  </a:cubicBezTo>
                  <a:lnTo>
                    <a:pt x="6299" y="12228"/>
                  </a:lnTo>
                  <a:cubicBezTo>
                    <a:pt x="6215" y="12621"/>
                    <a:pt x="6120" y="13014"/>
                    <a:pt x="6072" y="13407"/>
                  </a:cubicBezTo>
                  <a:cubicBezTo>
                    <a:pt x="6037" y="13597"/>
                    <a:pt x="6096" y="13812"/>
                    <a:pt x="6120" y="14002"/>
                  </a:cubicBezTo>
                  <a:cubicBezTo>
                    <a:pt x="6096" y="14133"/>
                    <a:pt x="6084" y="14252"/>
                    <a:pt x="6084" y="14443"/>
                  </a:cubicBezTo>
                  <a:close/>
                  <a:moveTo>
                    <a:pt x="9490" y="6156"/>
                  </a:moveTo>
                  <a:cubicBezTo>
                    <a:pt x="9478" y="6692"/>
                    <a:pt x="9716" y="6930"/>
                    <a:pt x="10025" y="6811"/>
                  </a:cubicBezTo>
                  <a:cubicBezTo>
                    <a:pt x="10347" y="6692"/>
                    <a:pt x="10597" y="6251"/>
                    <a:pt x="10537" y="5918"/>
                  </a:cubicBezTo>
                  <a:cubicBezTo>
                    <a:pt x="10490" y="5716"/>
                    <a:pt x="10371" y="5549"/>
                    <a:pt x="10144" y="5501"/>
                  </a:cubicBezTo>
                  <a:cubicBezTo>
                    <a:pt x="9930" y="5442"/>
                    <a:pt x="9751" y="5549"/>
                    <a:pt x="9656" y="5751"/>
                  </a:cubicBezTo>
                  <a:cubicBezTo>
                    <a:pt x="9585" y="5906"/>
                    <a:pt x="9525" y="6085"/>
                    <a:pt x="9490" y="6156"/>
                  </a:cubicBezTo>
                  <a:close/>
                  <a:moveTo>
                    <a:pt x="5084" y="6156"/>
                  </a:moveTo>
                  <a:cubicBezTo>
                    <a:pt x="5108" y="5811"/>
                    <a:pt x="4906" y="5608"/>
                    <a:pt x="4596" y="5597"/>
                  </a:cubicBezTo>
                  <a:cubicBezTo>
                    <a:pt x="4346" y="5573"/>
                    <a:pt x="4072" y="5870"/>
                    <a:pt x="4060" y="6216"/>
                  </a:cubicBezTo>
                  <a:cubicBezTo>
                    <a:pt x="4048" y="6513"/>
                    <a:pt x="4251" y="6751"/>
                    <a:pt x="4537" y="6751"/>
                  </a:cubicBezTo>
                  <a:cubicBezTo>
                    <a:pt x="4846" y="6728"/>
                    <a:pt x="5072" y="6501"/>
                    <a:pt x="5084" y="6156"/>
                  </a:cubicBezTo>
                  <a:close/>
                  <a:moveTo>
                    <a:pt x="7966" y="5930"/>
                  </a:moveTo>
                  <a:cubicBezTo>
                    <a:pt x="7966" y="5549"/>
                    <a:pt x="7846" y="5394"/>
                    <a:pt x="7632" y="5430"/>
                  </a:cubicBezTo>
                  <a:cubicBezTo>
                    <a:pt x="7239" y="5477"/>
                    <a:pt x="6942" y="5835"/>
                    <a:pt x="7037" y="6216"/>
                  </a:cubicBezTo>
                  <a:cubicBezTo>
                    <a:pt x="7073" y="6347"/>
                    <a:pt x="7204" y="6549"/>
                    <a:pt x="7323" y="6573"/>
                  </a:cubicBezTo>
                  <a:cubicBezTo>
                    <a:pt x="7442" y="6609"/>
                    <a:pt x="7656" y="6525"/>
                    <a:pt x="7751" y="6430"/>
                  </a:cubicBezTo>
                  <a:cubicBezTo>
                    <a:pt x="7870" y="6251"/>
                    <a:pt x="7918" y="6025"/>
                    <a:pt x="7966" y="59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91;p72">
              <a:extLst>
                <a:ext uri="{FF2B5EF4-FFF2-40B4-BE49-F238E27FC236}">
                  <a16:creationId xmlns:a16="http://schemas.microsoft.com/office/drawing/2014/main" id="{7F35D1C3-2D0D-4AE6-9239-ECA5D46E8D0F}"/>
                </a:ext>
              </a:extLst>
            </p:cNvPr>
            <p:cNvSpPr/>
            <p:nvPr/>
          </p:nvSpPr>
          <p:spPr>
            <a:xfrm>
              <a:off x="2662525" y="3739575"/>
              <a:ext cx="28300" cy="38425"/>
            </a:xfrm>
            <a:custGeom>
              <a:avLst/>
              <a:gdLst/>
              <a:ahLst/>
              <a:cxnLst/>
              <a:rect l="l" t="t" r="r" b="b"/>
              <a:pathLst>
                <a:path w="1132" h="1537" extrusionOk="0">
                  <a:moveTo>
                    <a:pt x="0" y="846"/>
                  </a:moveTo>
                  <a:cubicBezTo>
                    <a:pt x="0" y="536"/>
                    <a:pt x="227" y="227"/>
                    <a:pt x="524" y="120"/>
                  </a:cubicBezTo>
                  <a:cubicBezTo>
                    <a:pt x="846" y="1"/>
                    <a:pt x="1132" y="191"/>
                    <a:pt x="1132" y="548"/>
                  </a:cubicBezTo>
                  <a:cubicBezTo>
                    <a:pt x="1132" y="715"/>
                    <a:pt x="1108" y="894"/>
                    <a:pt x="1048" y="1036"/>
                  </a:cubicBezTo>
                  <a:cubicBezTo>
                    <a:pt x="941" y="1358"/>
                    <a:pt x="655" y="1537"/>
                    <a:pt x="393" y="1477"/>
                  </a:cubicBezTo>
                  <a:cubicBezTo>
                    <a:pt x="179" y="1429"/>
                    <a:pt x="0" y="1144"/>
                    <a:pt x="0" y="8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92;p72">
              <a:extLst>
                <a:ext uri="{FF2B5EF4-FFF2-40B4-BE49-F238E27FC236}">
                  <a16:creationId xmlns:a16="http://schemas.microsoft.com/office/drawing/2014/main" id="{8326722A-7DE2-4711-BB44-22E715F31575}"/>
                </a:ext>
              </a:extLst>
            </p:cNvPr>
            <p:cNvSpPr/>
            <p:nvPr/>
          </p:nvSpPr>
          <p:spPr>
            <a:xfrm>
              <a:off x="2576800" y="3736900"/>
              <a:ext cx="28900" cy="39600"/>
            </a:xfrm>
            <a:custGeom>
              <a:avLst/>
              <a:gdLst/>
              <a:ahLst/>
              <a:cxnLst/>
              <a:rect l="l" t="t" r="r" b="b"/>
              <a:pathLst>
                <a:path w="1156" h="1584" extrusionOk="0">
                  <a:moveTo>
                    <a:pt x="1155" y="631"/>
                  </a:moveTo>
                  <a:cubicBezTo>
                    <a:pt x="1108" y="905"/>
                    <a:pt x="989" y="1191"/>
                    <a:pt x="727" y="1382"/>
                  </a:cubicBezTo>
                  <a:cubicBezTo>
                    <a:pt x="453" y="1584"/>
                    <a:pt x="203" y="1489"/>
                    <a:pt x="108" y="1179"/>
                  </a:cubicBezTo>
                  <a:cubicBezTo>
                    <a:pt x="0" y="822"/>
                    <a:pt x="84" y="489"/>
                    <a:pt x="346" y="215"/>
                  </a:cubicBezTo>
                  <a:cubicBezTo>
                    <a:pt x="500" y="48"/>
                    <a:pt x="691" y="0"/>
                    <a:pt x="905" y="96"/>
                  </a:cubicBezTo>
                  <a:cubicBezTo>
                    <a:pt x="1108" y="179"/>
                    <a:pt x="1155" y="358"/>
                    <a:pt x="1155" y="6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93;p72">
              <a:extLst>
                <a:ext uri="{FF2B5EF4-FFF2-40B4-BE49-F238E27FC236}">
                  <a16:creationId xmlns:a16="http://schemas.microsoft.com/office/drawing/2014/main" id="{91DCF106-BAD3-4A34-8540-0139F3992704}"/>
                </a:ext>
              </a:extLst>
            </p:cNvPr>
            <p:cNvSpPr/>
            <p:nvPr/>
          </p:nvSpPr>
          <p:spPr>
            <a:xfrm>
              <a:off x="2485725" y="3745825"/>
              <a:ext cx="27700" cy="32475"/>
            </a:xfrm>
            <a:custGeom>
              <a:avLst/>
              <a:gdLst/>
              <a:ahLst/>
              <a:cxnLst/>
              <a:rect l="l" t="t" r="r" b="b"/>
              <a:pathLst>
                <a:path w="1108" h="1299" extrusionOk="0">
                  <a:moveTo>
                    <a:pt x="1107" y="489"/>
                  </a:moveTo>
                  <a:cubicBezTo>
                    <a:pt x="1107" y="894"/>
                    <a:pt x="810" y="1298"/>
                    <a:pt x="476" y="1287"/>
                  </a:cubicBezTo>
                  <a:cubicBezTo>
                    <a:pt x="226" y="1287"/>
                    <a:pt x="0" y="989"/>
                    <a:pt x="0" y="667"/>
                  </a:cubicBezTo>
                  <a:cubicBezTo>
                    <a:pt x="0" y="358"/>
                    <a:pt x="298" y="1"/>
                    <a:pt x="572" y="13"/>
                  </a:cubicBezTo>
                  <a:cubicBezTo>
                    <a:pt x="869" y="13"/>
                    <a:pt x="1095" y="227"/>
                    <a:pt x="1107" y="4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94;p72">
              <a:extLst>
                <a:ext uri="{FF2B5EF4-FFF2-40B4-BE49-F238E27FC236}">
                  <a16:creationId xmlns:a16="http://schemas.microsoft.com/office/drawing/2014/main" id="{2372F35C-DEA3-473C-BB19-B16F56EBB38E}"/>
                </a:ext>
              </a:extLst>
            </p:cNvPr>
            <p:cNvSpPr/>
            <p:nvPr/>
          </p:nvSpPr>
          <p:spPr>
            <a:xfrm>
              <a:off x="2887250" y="3821725"/>
              <a:ext cx="28000" cy="37225"/>
            </a:xfrm>
            <a:custGeom>
              <a:avLst/>
              <a:gdLst/>
              <a:ahLst/>
              <a:cxnLst/>
              <a:rect l="l" t="t" r="r" b="b"/>
              <a:pathLst>
                <a:path w="1120" h="1489" extrusionOk="0">
                  <a:moveTo>
                    <a:pt x="13" y="715"/>
                  </a:moveTo>
                  <a:cubicBezTo>
                    <a:pt x="48" y="632"/>
                    <a:pt x="108" y="453"/>
                    <a:pt x="179" y="298"/>
                  </a:cubicBezTo>
                  <a:cubicBezTo>
                    <a:pt x="286" y="108"/>
                    <a:pt x="453" y="1"/>
                    <a:pt x="667" y="48"/>
                  </a:cubicBezTo>
                  <a:cubicBezTo>
                    <a:pt x="882" y="96"/>
                    <a:pt x="1013" y="251"/>
                    <a:pt x="1060" y="465"/>
                  </a:cubicBezTo>
                  <a:cubicBezTo>
                    <a:pt x="1120" y="798"/>
                    <a:pt x="882" y="1239"/>
                    <a:pt x="548" y="1358"/>
                  </a:cubicBezTo>
                  <a:cubicBezTo>
                    <a:pt x="239" y="1489"/>
                    <a:pt x="1" y="1251"/>
                    <a:pt x="13" y="7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95;p72">
              <a:extLst>
                <a:ext uri="{FF2B5EF4-FFF2-40B4-BE49-F238E27FC236}">
                  <a16:creationId xmlns:a16="http://schemas.microsoft.com/office/drawing/2014/main" id="{021C946A-D2B8-4EFE-A77B-4753E578731E}"/>
                </a:ext>
              </a:extLst>
            </p:cNvPr>
            <p:cNvSpPr/>
            <p:nvPr/>
          </p:nvSpPr>
          <p:spPr>
            <a:xfrm>
              <a:off x="2751525" y="3824700"/>
              <a:ext cx="25925" cy="29500"/>
            </a:xfrm>
            <a:custGeom>
              <a:avLst/>
              <a:gdLst/>
              <a:ahLst/>
              <a:cxnLst/>
              <a:rect l="l" t="t" r="r" b="b"/>
              <a:pathLst>
                <a:path w="1037" h="1180" extrusionOk="0">
                  <a:moveTo>
                    <a:pt x="1036" y="596"/>
                  </a:moveTo>
                  <a:cubicBezTo>
                    <a:pt x="1024" y="941"/>
                    <a:pt x="798" y="1180"/>
                    <a:pt x="489" y="1180"/>
                  </a:cubicBezTo>
                  <a:cubicBezTo>
                    <a:pt x="203" y="1180"/>
                    <a:pt x="0" y="941"/>
                    <a:pt x="12" y="644"/>
                  </a:cubicBezTo>
                  <a:cubicBezTo>
                    <a:pt x="48" y="298"/>
                    <a:pt x="298" y="1"/>
                    <a:pt x="548" y="13"/>
                  </a:cubicBezTo>
                  <a:cubicBezTo>
                    <a:pt x="858" y="37"/>
                    <a:pt x="1036" y="251"/>
                    <a:pt x="1036" y="5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96;p72">
              <a:extLst>
                <a:ext uri="{FF2B5EF4-FFF2-40B4-BE49-F238E27FC236}">
                  <a16:creationId xmlns:a16="http://schemas.microsoft.com/office/drawing/2014/main" id="{C77F4373-4501-481D-A7C6-C0B23848A6B1}"/>
                </a:ext>
              </a:extLst>
            </p:cNvPr>
            <p:cNvSpPr/>
            <p:nvPr/>
          </p:nvSpPr>
          <p:spPr>
            <a:xfrm>
              <a:off x="2824150" y="3820550"/>
              <a:ext cx="25325" cy="30675"/>
            </a:xfrm>
            <a:custGeom>
              <a:avLst/>
              <a:gdLst/>
              <a:ahLst/>
              <a:cxnLst/>
              <a:rect l="l" t="t" r="r" b="b"/>
              <a:pathLst>
                <a:path w="1013" h="1227" extrusionOk="0">
                  <a:moveTo>
                    <a:pt x="1013" y="536"/>
                  </a:moveTo>
                  <a:cubicBezTo>
                    <a:pt x="965" y="643"/>
                    <a:pt x="917" y="869"/>
                    <a:pt x="798" y="1036"/>
                  </a:cubicBezTo>
                  <a:cubicBezTo>
                    <a:pt x="715" y="1131"/>
                    <a:pt x="489" y="1226"/>
                    <a:pt x="370" y="1179"/>
                  </a:cubicBezTo>
                  <a:cubicBezTo>
                    <a:pt x="251" y="1143"/>
                    <a:pt x="120" y="953"/>
                    <a:pt x="84" y="822"/>
                  </a:cubicBezTo>
                  <a:cubicBezTo>
                    <a:pt x="1" y="453"/>
                    <a:pt x="274" y="83"/>
                    <a:pt x="679" y="36"/>
                  </a:cubicBezTo>
                  <a:cubicBezTo>
                    <a:pt x="893" y="0"/>
                    <a:pt x="989" y="143"/>
                    <a:pt x="1013" y="5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97;p72">
              <a:extLst>
                <a:ext uri="{FF2B5EF4-FFF2-40B4-BE49-F238E27FC236}">
                  <a16:creationId xmlns:a16="http://schemas.microsoft.com/office/drawing/2014/main" id="{DD329384-DFFF-4B9B-8FAD-CE3C736ED1DE}"/>
                </a:ext>
              </a:extLst>
            </p:cNvPr>
            <p:cNvSpPr/>
            <p:nvPr/>
          </p:nvSpPr>
          <p:spPr>
            <a:xfrm>
              <a:off x="2391350" y="3583000"/>
              <a:ext cx="571525" cy="478675"/>
            </a:xfrm>
            <a:custGeom>
              <a:avLst/>
              <a:gdLst/>
              <a:ahLst/>
              <a:cxnLst/>
              <a:rect l="l" t="t" r="r" b="b"/>
              <a:pathLst>
                <a:path w="22861" h="19147" extrusionOk="0">
                  <a:moveTo>
                    <a:pt x="22623" y="7859"/>
                  </a:moveTo>
                  <a:cubicBezTo>
                    <a:pt x="22349" y="6490"/>
                    <a:pt x="21623" y="5418"/>
                    <a:pt x="20480" y="4668"/>
                  </a:cubicBezTo>
                  <a:cubicBezTo>
                    <a:pt x="19658" y="4132"/>
                    <a:pt x="18825" y="3835"/>
                    <a:pt x="17944" y="3716"/>
                  </a:cubicBezTo>
                  <a:cubicBezTo>
                    <a:pt x="17694" y="3692"/>
                    <a:pt x="17443" y="3668"/>
                    <a:pt x="17193" y="3668"/>
                  </a:cubicBezTo>
                  <a:cubicBezTo>
                    <a:pt x="16360" y="3668"/>
                    <a:pt x="15491" y="3823"/>
                    <a:pt x="14395" y="4180"/>
                  </a:cubicBezTo>
                  <a:cubicBezTo>
                    <a:pt x="14181" y="3478"/>
                    <a:pt x="13764" y="2894"/>
                    <a:pt x="13348" y="2346"/>
                  </a:cubicBezTo>
                  <a:lnTo>
                    <a:pt x="13276" y="2239"/>
                  </a:lnTo>
                  <a:cubicBezTo>
                    <a:pt x="12681" y="1442"/>
                    <a:pt x="11979" y="870"/>
                    <a:pt x="11097" y="549"/>
                  </a:cubicBezTo>
                  <a:cubicBezTo>
                    <a:pt x="10181" y="191"/>
                    <a:pt x="9240" y="1"/>
                    <a:pt x="8323" y="1"/>
                  </a:cubicBezTo>
                  <a:cubicBezTo>
                    <a:pt x="7704" y="1"/>
                    <a:pt x="7097" y="72"/>
                    <a:pt x="6502" y="239"/>
                  </a:cubicBezTo>
                  <a:cubicBezTo>
                    <a:pt x="5204" y="572"/>
                    <a:pt x="4013" y="1215"/>
                    <a:pt x="2977" y="2144"/>
                  </a:cubicBezTo>
                  <a:lnTo>
                    <a:pt x="2894" y="2215"/>
                  </a:lnTo>
                  <a:cubicBezTo>
                    <a:pt x="2382" y="2656"/>
                    <a:pt x="1846" y="3132"/>
                    <a:pt x="1441" y="3716"/>
                  </a:cubicBezTo>
                  <a:cubicBezTo>
                    <a:pt x="382" y="5263"/>
                    <a:pt x="1" y="6942"/>
                    <a:pt x="310" y="8716"/>
                  </a:cubicBezTo>
                  <a:lnTo>
                    <a:pt x="322" y="8823"/>
                  </a:lnTo>
                  <a:cubicBezTo>
                    <a:pt x="453" y="9585"/>
                    <a:pt x="596" y="10359"/>
                    <a:pt x="1084" y="11014"/>
                  </a:cubicBezTo>
                  <a:cubicBezTo>
                    <a:pt x="2013" y="12229"/>
                    <a:pt x="3061" y="13003"/>
                    <a:pt x="4323" y="13348"/>
                  </a:cubicBezTo>
                  <a:cubicBezTo>
                    <a:pt x="4489" y="13395"/>
                    <a:pt x="4644" y="13455"/>
                    <a:pt x="4787" y="13514"/>
                  </a:cubicBezTo>
                  <a:cubicBezTo>
                    <a:pt x="4823" y="13526"/>
                    <a:pt x="4847" y="13538"/>
                    <a:pt x="4882" y="13538"/>
                  </a:cubicBezTo>
                  <a:cubicBezTo>
                    <a:pt x="4763" y="14229"/>
                    <a:pt x="4418" y="14777"/>
                    <a:pt x="4049" y="15336"/>
                  </a:cubicBezTo>
                  <a:lnTo>
                    <a:pt x="3870" y="15610"/>
                  </a:lnTo>
                  <a:lnTo>
                    <a:pt x="3763" y="15753"/>
                  </a:lnTo>
                  <a:lnTo>
                    <a:pt x="3930" y="15812"/>
                  </a:lnTo>
                  <a:cubicBezTo>
                    <a:pt x="4120" y="15896"/>
                    <a:pt x="4228" y="15931"/>
                    <a:pt x="4323" y="15931"/>
                  </a:cubicBezTo>
                  <a:cubicBezTo>
                    <a:pt x="4430" y="15931"/>
                    <a:pt x="4513" y="15908"/>
                    <a:pt x="4656" y="15848"/>
                  </a:cubicBezTo>
                  <a:cubicBezTo>
                    <a:pt x="5585" y="15479"/>
                    <a:pt x="6335" y="14908"/>
                    <a:pt x="6906" y="14134"/>
                  </a:cubicBezTo>
                  <a:cubicBezTo>
                    <a:pt x="6966" y="14050"/>
                    <a:pt x="7085" y="13967"/>
                    <a:pt x="7145" y="13967"/>
                  </a:cubicBezTo>
                  <a:lnTo>
                    <a:pt x="7145" y="13967"/>
                  </a:lnTo>
                  <a:lnTo>
                    <a:pt x="7276" y="13967"/>
                  </a:lnTo>
                  <a:cubicBezTo>
                    <a:pt x="8085" y="13967"/>
                    <a:pt x="8823" y="13669"/>
                    <a:pt x="9490" y="13419"/>
                  </a:cubicBezTo>
                  <a:cubicBezTo>
                    <a:pt x="9585" y="13395"/>
                    <a:pt x="9669" y="13360"/>
                    <a:pt x="9776" y="13336"/>
                  </a:cubicBezTo>
                  <a:cubicBezTo>
                    <a:pt x="9788" y="13336"/>
                    <a:pt x="9812" y="13336"/>
                    <a:pt x="9812" y="13312"/>
                  </a:cubicBezTo>
                  <a:cubicBezTo>
                    <a:pt x="9812" y="13336"/>
                    <a:pt x="9823" y="13348"/>
                    <a:pt x="9823" y="13360"/>
                  </a:cubicBezTo>
                  <a:cubicBezTo>
                    <a:pt x="9847" y="13479"/>
                    <a:pt x="9883" y="13574"/>
                    <a:pt x="9931" y="13669"/>
                  </a:cubicBezTo>
                  <a:cubicBezTo>
                    <a:pt x="9954" y="13765"/>
                    <a:pt x="9990" y="13848"/>
                    <a:pt x="10014" y="13931"/>
                  </a:cubicBezTo>
                  <a:cubicBezTo>
                    <a:pt x="10085" y="14146"/>
                    <a:pt x="10169" y="14384"/>
                    <a:pt x="10312" y="14586"/>
                  </a:cubicBezTo>
                  <a:cubicBezTo>
                    <a:pt x="11264" y="15812"/>
                    <a:pt x="12324" y="16515"/>
                    <a:pt x="13514" y="16705"/>
                  </a:cubicBezTo>
                  <a:cubicBezTo>
                    <a:pt x="14169" y="16813"/>
                    <a:pt x="14455" y="17051"/>
                    <a:pt x="14634" y="17622"/>
                  </a:cubicBezTo>
                  <a:cubicBezTo>
                    <a:pt x="14896" y="18456"/>
                    <a:pt x="15550" y="18991"/>
                    <a:pt x="16491" y="19134"/>
                  </a:cubicBezTo>
                  <a:cubicBezTo>
                    <a:pt x="16539" y="19146"/>
                    <a:pt x="16574" y="19146"/>
                    <a:pt x="16622" y="19146"/>
                  </a:cubicBezTo>
                  <a:cubicBezTo>
                    <a:pt x="16753" y="19146"/>
                    <a:pt x="16860" y="19110"/>
                    <a:pt x="16932" y="19027"/>
                  </a:cubicBezTo>
                  <a:cubicBezTo>
                    <a:pt x="17051" y="18896"/>
                    <a:pt x="17039" y="18706"/>
                    <a:pt x="17027" y="18575"/>
                  </a:cubicBezTo>
                  <a:lnTo>
                    <a:pt x="17015" y="18408"/>
                  </a:lnTo>
                  <a:cubicBezTo>
                    <a:pt x="16967" y="18051"/>
                    <a:pt x="16908" y="17694"/>
                    <a:pt x="16908" y="17336"/>
                  </a:cubicBezTo>
                  <a:cubicBezTo>
                    <a:pt x="16908" y="16634"/>
                    <a:pt x="16979" y="16586"/>
                    <a:pt x="17634" y="16372"/>
                  </a:cubicBezTo>
                  <a:cubicBezTo>
                    <a:pt x="18717" y="16015"/>
                    <a:pt x="19670" y="15658"/>
                    <a:pt x="20444" y="14836"/>
                  </a:cubicBezTo>
                  <a:cubicBezTo>
                    <a:pt x="21480" y="13753"/>
                    <a:pt x="22194" y="12467"/>
                    <a:pt x="22563" y="11026"/>
                  </a:cubicBezTo>
                  <a:cubicBezTo>
                    <a:pt x="22849" y="10097"/>
                    <a:pt x="22861" y="9014"/>
                    <a:pt x="22623" y="7859"/>
                  </a:cubicBezTo>
                  <a:close/>
                  <a:moveTo>
                    <a:pt x="17705" y="15800"/>
                  </a:moveTo>
                  <a:lnTo>
                    <a:pt x="17646" y="15812"/>
                  </a:lnTo>
                  <a:cubicBezTo>
                    <a:pt x="17622" y="15836"/>
                    <a:pt x="17586" y="15836"/>
                    <a:pt x="17563" y="15848"/>
                  </a:cubicBezTo>
                  <a:cubicBezTo>
                    <a:pt x="17527" y="15860"/>
                    <a:pt x="17491" y="15860"/>
                    <a:pt x="17455" y="15872"/>
                  </a:cubicBezTo>
                  <a:lnTo>
                    <a:pt x="16562" y="16193"/>
                  </a:lnTo>
                  <a:lnTo>
                    <a:pt x="16491" y="16217"/>
                  </a:lnTo>
                  <a:lnTo>
                    <a:pt x="16479" y="16312"/>
                  </a:lnTo>
                  <a:cubicBezTo>
                    <a:pt x="16443" y="16432"/>
                    <a:pt x="16431" y="16527"/>
                    <a:pt x="16396" y="16646"/>
                  </a:cubicBezTo>
                  <a:cubicBezTo>
                    <a:pt x="16336" y="16932"/>
                    <a:pt x="16277" y="17217"/>
                    <a:pt x="16241" y="17503"/>
                  </a:cubicBezTo>
                  <a:cubicBezTo>
                    <a:pt x="16217" y="17646"/>
                    <a:pt x="16241" y="17777"/>
                    <a:pt x="16253" y="17932"/>
                  </a:cubicBezTo>
                  <a:cubicBezTo>
                    <a:pt x="16265" y="18003"/>
                    <a:pt x="16265" y="18063"/>
                    <a:pt x="16277" y="18134"/>
                  </a:cubicBezTo>
                  <a:lnTo>
                    <a:pt x="16277" y="18396"/>
                  </a:lnTo>
                  <a:cubicBezTo>
                    <a:pt x="15919" y="18313"/>
                    <a:pt x="15669" y="18170"/>
                    <a:pt x="15503" y="17896"/>
                  </a:cubicBezTo>
                  <a:cubicBezTo>
                    <a:pt x="15253" y="17467"/>
                    <a:pt x="15074" y="16979"/>
                    <a:pt x="14955" y="16646"/>
                  </a:cubicBezTo>
                  <a:cubicBezTo>
                    <a:pt x="14896" y="16455"/>
                    <a:pt x="14788" y="16253"/>
                    <a:pt x="14467" y="16217"/>
                  </a:cubicBezTo>
                  <a:cubicBezTo>
                    <a:pt x="14157" y="16193"/>
                    <a:pt x="13860" y="16158"/>
                    <a:pt x="13586" y="16098"/>
                  </a:cubicBezTo>
                  <a:cubicBezTo>
                    <a:pt x="12074" y="15800"/>
                    <a:pt x="11074" y="14979"/>
                    <a:pt x="10550" y="13610"/>
                  </a:cubicBezTo>
                  <a:cubicBezTo>
                    <a:pt x="10538" y="13574"/>
                    <a:pt x="10526" y="13538"/>
                    <a:pt x="10526" y="13491"/>
                  </a:cubicBezTo>
                  <a:cubicBezTo>
                    <a:pt x="10502" y="13360"/>
                    <a:pt x="10490" y="13229"/>
                    <a:pt x="10478" y="13110"/>
                  </a:cubicBezTo>
                  <a:lnTo>
                    <a:pt x="10478" y="13074"/>
                  </a:lnTo>
                  <a:cubicBezTo>
                    <a:pt x="10645" y="12955"/>
                    <a:pt x="10788" y="12860"/>
                    <a:pt x="10955" y="12752"/>
                  </a:cubicBezTo>
                  <a:cubicBezTo>
                    <a:pt x="11383" y="12455"/>
                    <a:pt x="11800" y="12169"/>
                    <a:pt x="12193" y="11860"/>
                  </a:cubicBezTo>
                  <a:cubicBezTo>
                    <a:pt x="12550" y="11574"/>
                    <a:pt x="12824" y="11264"/>
                    <a:pt x="13038" y="10931"/>
                  </a:cubicBezTo>
                  <a:cubicBezTo>
                    <a:pt x="13657" y="9943"/>
                    <a:pt x="14312" y="8752"/>
                    <a:pt x="14467" y="7347"/>
                  </a:cubicBezTo>
                  <a:cubicBezTo>
                    <a:pt x="14515" y="6871"/>
                    <a:pt x="14515" y="6371"/>
                    <a:pt x="14515" y="5895"/>
                  </a:cubicBezTo>
                  <a:lnTo>
                    <a:pt x="14515" y="5371"/>
                  </a:lnTo>
                  <a:cubicBezTo>
                    <a:pt x="14515" y="5240"/>
                    <a:pt x="14491" y="5097"/>
                    <a:pt x="14479" y="4978"/>
                  </a:cubicBezTo>
                  <a:cubicBezTo>
                    <a:pt x="14479" y="4954"/>
                    <a:pt x="14479" y="4918"/>
                    <a:pt x="14467" y="4894"/>
                  </a:cubicBezTo>
                  <a:cubicBezTo>
                    <a:pt x="14836" y="4668"/>
                    <a:pt x="15241" y="4597"/>
                    <a:pt x="15669" y="4525"/>
                  </a:cubicBezTo>
                  <a:cubicBezTo>
                    <a:pt x="15800" y="4490"/>
                    <a:pt x="15955" y="4478"/>
                    <a:pt x="16086" y="4442"/>
                  </a:cubicBezTo>
                  <a:cubicBezTo>
                    <a:pt x="16420" y="4371"/>
                    <a:pt x="16741" y="4347"/>
                    <a:pt x="17086" y="4347"/>
                  </a:cubicBezTo>
                  <a:cubicBezTo>
                    <a:pt x="17574" y="4347"/>
                    <a:pt x="18098" y="4418"/>
                    <a:pt x="18622" y="4561"/>
                  </a:cubicBezTo>
                  <a:cubicBezTo>
                    <a:pt x="20599" y="5144"/>
                    <a:pt x="21837" y="6549"/>
                    <a:pt x="22004" y="8419"/>
                  </a:cubicBezTo>
                  <a:cubicBezTo>
                    <a:pt x="22087" y="9264"/>
                    <a:pt x="22087" y="10026"/>
                    <a:pt x="21980" y="10740"/>
                  </a:cubicBezTo>
                  <a:cubicBezTo>
                    <a:pt x="21873" y="11455"/>
                    <a:pt x="21587" y="12110"/>
                    <a:pt x="21325" y="12645"/>
                  </a:cubicBezTo>
                  <a:cubicBezTo>
                    <a:pt x="20932" y="13431"/>
                    <a:pt x="20432" y="14110"/>
                    <a:pt x="19849" y="14669"/>
                  </a:cubicBezTo>
                  <a:cubicBezTo>
                    <a:pt x="19253" y="15241"/>
                    <a:pt x="18515" y="15515"/>
                    <a:pt x="17705" y="15800"/>
                  </a:cubicBezTo>
                  <a:close/>
                  <a:moveTo>
                    <a:pt x="8776" y="12979"/>
                  </a:moveTo>
                  <a:cubicBezTo>
                    <a:pt x="8514" y="13050"/>
                    <a:pt x="8240" y="13133"/>
                    <a:pt x="7978" y="13193"/>
                  </a:cubicBezTo>
                  <a:cubicBezTo>
                    <a:pt x="7847" y="13229"/>
                    <a:pt x="7704" y="13253"/>
                    <a:pt x="7585" y="13253"/>
                  </a:cubicBezTo>
                  <a:cubicBezTo>
                    <a:pt x="7395" y="13253"/>
                    <a:pt x="7252" y="13181"/>
                    <a:pt x="7109" y="13014"/>
                  </a:cubicBezTo>
                  <a:lnTo>
                    <a:pt x="6978" y="12860"/>
                  </a:lnTo>
                  <a:lnTo>
                    <a:pt x="6871" y="13038"/>
                  </a:lnTo>
                  <a:cubicBezTo>
                    <a:pt x="6323" y="13955"/>
                    <a:pt x="5763" y="14503"/>
                    <a:pt x="5061" y="14824"/>
                  </a:cubicBezTo>
                  <a:cubicBezTo>
                    <a:pt x="5085" y="14765"/>
                    <a:pt x="5097" y="14705"/>
                    <a:pt x="5132" y="14657"/>
                  </a:cubicBezTo>
                  <a:cubicBezTo>
                    <a:pt x="5275" y="14288"/>
                    <a:pt x="5430" y="13907"/>
                    <a:pt x="5597" y="13538"/>
                  </a:cubicBezTo>
                  <a:cubicBezTo>
                    <a:pt x="5668" y="13372"/>
                    <a:pt x="5728" y="13217"/>
                    <a:pt x="5656" y="13062"/>
                  </a:cubicBezTo>
                  <a:cubicBezTo>
                    <a:pt x="5597" y="12931"/>
                    <a:pt x="5430" y="12872"/>
                    <a:pt x="5275" y="12836"/>
                  </a:cubicBezTo>
                  <a:cubicBezTo>
                    <a:pt x="5121" y="12800"/>
                    <a:pt x="4954" y="12764"/>
                    <a:pt x="4799" y="12729"/>
                  </a:cubicBezTo>
                  <a:cubicBezTo>
                    <a:pt x="4561" y="12693"/>
                    <a:pt x="4347" y="12645"/>
                    <a:pt x="4120" y="12574"/>
                  </a:cubicBezTo>
                  <a:cubicBezTo>
                    <a:pt x="3727" y="12431"/>
                    <a:pt x="3370" y="12252"/>
                    <a:pt x="3073" y="12062"/>
                  </a:cubicBezTo>
                  <a:cubicBezTo>
                    <a:pt x="2704" y="11812"/>
                    <a:pt x="2334" y="11502"/>
                    <a:pt x="1930" y="11133"/>
                  </a:cubicBezTo>
                  <a:cubicBezTo>
                    <a:pt x="1382" y="10586"/>
                    <a:pt x="1168" y="9895"/>
                    <a:pt x="965" y="9050"/>
                  </a:cubicBezTo>
                  <a:cubicBezTo>
                    <a:pt x="560" y="7419"/>
                    <a:pt x="834" y="5847"/>
                    <a:pt x="1763" y="4323"/>
                  </a:cubicBezTo>
                  <a:cubicBezTo>
                    <a:pt x="2096" y="3787"/>
                    <a:pt x="2584" y="3323"/>
                    <a:pt x="3061" y="2882"/>
                  </a:cubicBezTo>
                  <a:lnTo>
                    <a:pt x="3156" y="2787"/>
                  </a:lnTo>
                  <a:cubicBezTo>
                    <a:pt x="4311" y="1692"/>
                    <a:pt x="5716" y="1025"/>
                    <a:pt x="7323" y="763"/>
                  </a:cubicBezTo>
                  <a:cubicBezTo>
                    <a:pt x="7704" y="703"/>
                    <a:pt x="8097" y="680"/>
                    <a:pt x="8466" y="680"/>
                  </a:cubicBezTo>
                  <a:cubicBezTo>
                    <a:pt x="9800" y="680"/>
                    <a:pt x="10978" y="1084"/>
                    <a:pt x="11967" y="1882"/>
                  </a:cubicBezTo>
                  <a:cubicBezTo>
                    <a:pt x="13122" y="2835"/>
                    <a:pt x="13753" y="4001"/>
                    <a:pt x="13860" y="5347"/>
                  </a:cubicBezTo>
                  <a:cubicBezTo>
                    <a:pt x="13919" y="6097"/>
                    <a:pt x="13967" y="6942"/>
                    <a:pt x="13753" y="7764"/>
                  </a:cubicBezTo>
                  <a:lnTo>
                    <a:pt x="13729" y="7847"/>
                  </a:lnTo>
                  <a:cubicBezTo>
                    <a:pt x="13669" y="8073"/>
                    <a:pt x="13622" y="8311"/>
                    <a:pt x="13526" y="8526"/>
                  </a:cubicBezTo>
                  <a:cubicBezTo>
                    <a:pt x="13288" y="9097"/>
                    <a:pt x="13074" y="9597"/>
                    <a:pt x="12836" y="10086"/>
                  </a:cubicBezTo>
                  <a:cubicBezTo>
                    <a:pt x="12526" y="10693"/>
                    <a:pt x="12086" y="11228"/>
                    <a:pt x="11443" y="11693"/>
                  </a:cubicBezTo>
                  <a:cubicBezTo>
                    <a:pt x="10621" y="12288"/>
                    <a:pt x="9823" y="12705"/>
                    <a:pt x="8990" y="129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490;p39">
            <a:extLst>
              <a:ext uri="{FF2B5EF4-FFF2-40B4-BE49-F238E27FC236}">
                <a16:creationId xmlns:a16="http://schemas.microsoft.com/office/drawing/2014/main" id="{A04B7F6A-9563-4F35-80CE-8362839C04F0}"/>
              </a:ext>
            </a:extLst>
          </p:cNvPr>
          <p:cNvSpPr/>
          <p:nvPr/>
        </p:nvSpPr>
        <p:spPr>
          <a:xfrm rot="2006702">
            <a:off x="76818" y="2439230"/>
            <a:ext cx="567697" cy="449320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065" y="609600"/>
            <a:ext cx="2930518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Bảng kế hoach</a:t>
            </a:r>
            <a:br>
              <a:rPr lang="en-US" sz="2800"/>
            </a:br>
            <a:br>
              <a:rPr lang="en-US" sz="2800"/>
            </a:br>
            <a:endParaRPr lang="en-US" sz="2800"/>
          </a:p>
        </p:txBody>
      </p:sp>
      <p:sp>
        <p:nvSpPr>
          <p:cNvPr id="4" name="TextBox 3"/>
          <p:cNvSpPr txBox="1"/>
          <p:nvPr/>
        </p:nvSpPr>
        <p:spPr>
          <a:xfrm>
            <a:off x="671361" y="2160589"/>
            <a:ext cx="293051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Project được thực hiện trong 3 tháng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Ngày bắt đầu : 09/08/2022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Ngày kết thúc : 04/11/2022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6994" y="609600"/>
            <a:ext cx="4795848" cy="26017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994" y="3439020"/>
            <a:ext cx="4795848" cy="2602341"/>
          </a:xfrm>
          <a:prstGeom prst="rect">
            <a:avLst/>
          </a:prstGeom>
        </p:spPr>
      </p:pic>
      <p:sp>
        <p:nvSpPr>
          <p:cNvPr id="7" name="Google Shape;1141;p71">
            <a:extLst>
              <a:ext uri="{FF2B5EF4-FFF2-40B4-BE49-F238E27FC236}">
                <a16:creationId xmlns:a16="http://schemas.microsoft.com/office/drawing/2014/main" id="{2C7FAB19-1B0E-4199-8D97-39A6A6636626}"/>
              </a:ext>
            </a:extLst>
          </p:cNvPr>
          <p:cNvSpPr/>
          <p:nvPr/>
        </p:nvSpPr>
        <p:spPr>
          <a:xfrm rot="2006840">
            <a:off x="115173" y="190550"/>
            <a:ext cx="632312" cy="607913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" name="Google Shape;1142;p71">
            <a:extLst>
              <a:ext uri="{FF2B5EF4-FFF2-40B4-BE49-F238E27FC236}">
                <a16:creationId xmlns:a16="http://schemas.microsoft.com/office/drawing/2014/main" id="{607A2F90-AD3F-4753-8897-6CCB2837AF92}"/>
              </a:ext>
            </a:extLst>
          </p:cNvPr>
          <p:cNvSpPr/>
          <p:nvPr/>
        </p:nvSpPr>
        <p:spPr>
          <a:xfrm rot="-1053706">
            <a:off x="567788" y="6178514"/>
            <a:ext cx="489295" cy="470416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0" name="Google Shape;1143;p71">
            <a:extLst>
              <a:ext uri="{FF2B5EF4-FFF2-40B4-BE49-F238E27FC236}">
                <a16:creationId xmlns:a16="http://schemas.microsoft.com/office/drawing/2014/main" id="{D1E6AFBD-0101-4B67-8DAF-31B4EF7442BD}"/>
              </a:ext>
            </a:extLst>
          </p:cNvPr>
          <p:cNvGrpSpPr/>
          <p:nvPr/>
        </p:nvGrpSpPr>
        <p:grpSpPr>
          <a:xfrm>
            <a:off x="10706246" y="5367757"/>
            <a:ext cx="1178062" cy="1347208"/>
            <a:chOff x="5685225" y="1586850"/>
            <a:chExt cx="598600" cy="724900"/>
          </a:xfrm>
        </p:grpSpPr>
        <p:sp>
          <p:nvSpPr>
            <p:cNvPr id="11" name="Google Shape;1144;p71">
              <a:extLst>
                <a:ext uri="{FF2B5EF4-FFF2-40B4-BE49-F238E27FC236}">
                  <a16:creationId xmlns:a16="http://schemas.microsoft.com/office/drawing/2014/main" id="{F891EB68-60E1-48A7-BBAE-D1BC3CB9920E}"/>
                </a:ext>
              </a:extLst>
            </p:cNvPr>
            <p:cNvSpPr/>
            <p:nvPr/>
          </p:nvSpPr>
          <p:spPr>
            <a:xfrm>
              <a:off x="5982875" y="1825225"/>
              <a:ext cx="300950" cy="420750"/>
            </a:xfrm>
            <a:custGeom>
              <a:avLst/>
              <a:gdLst/>
              <a:ahLst/>
              <a:cxnLst/>
              <a:rect l="l" t="t" r="r" b="b"/>
              <a:pathLst>
                <a:path w="12038" h="16830" extrusionOk="0">
                  <a:moveTo>
                    <a:pt x="6058" y="759"/>
                  </a:moveTo>
                  <a:cubicBezTo>
                    <a:pt x="7204" y="759"/>
                    <a:pt x="8291" y="1014"/>
                    <a:pt x="9299" y="1518"/>
                  </a:cubicBezTo>
                  <a:cubicBezTo>
                    <a:pt x="9871" y="1804"/>
                    <a:pt x="10264" y="2280"/>
                    <a:pt x="10621" y="3077"/>
                  </a:cubicBezTo>
                  <a:cubicBezTo>
                    <a:pt x="11014" y="3959"/>
                    <a:pt x="11216" y="4923"/>
                    <a:pt x="11216" y="5959"/>
                  </a:cubicBezTo>
                  <a:cubicBezTo>
                    <a:pt x="11252" y="6221"/>
                    <a:pt x="11252" y="6471"/>
                    <a:pt x="11264" y="6733"/>
                  </a:cubicBezTo>
                  <a:cubicBezTo>
                    <a:pt x="11288" y="7030"/>
                    <a:pt x="11288" y="7352"/>
                    <a:pt x="11288" y="7649"/>
                  </a:cubicBezTo>
                  <a:cubicBezTo>
                    <a:pt x="11288" y="7923"/>
                    <a:pt x="11252" y="8185"/>
                    <a:pt x="11204" y="8471"/>
                  </a:cubicBezTo>
                  <a:lnTo>
                    <a:pt x="11181" y="8673"/>
                  </a:lnTo>
                  <a:cubicBezTo>
                    <a:pt x="11169" y="8781"/>
                    <a:pt x="11133" y="8792"/>
                    <a:pt x="11062" y="8792"/>
                  </a:cubicBezTo>
                  <a:lnTo>
                    <a:pt x="10109" y="8852"/>
                  </a:lnTo>
                  <a:lnTo>
                    <a:pt x="10109" y="8852"/>
                  </a:lnTo>
                  <a:lnTo>
                    <a:pt x="10145" y="8769"/>
                  </a:lnTo>
                  <a:cubicBezTo>
                    <a:pt x="10300" y="8435"/>
                    <a:pt x="10442" y="8126"/>
                    <a:pt x="10538" y="7792"/>
                  </a:cubicBezTo>
                  <a:cubicBezTo>
                    <a:pt x="10657" y="7364"/>
                    <a:pt x="10704" y="6899"/>
                    <a:pt x="10740" y="6459"/>
                  </a:cubicBezTo>
                  <a:lnTo>
                    <a:pt x="10764" y="6292"/>
                  </a:lnTo>
                  <a:cubicBezTo>
                    <a:pt x="10788" y="5947"/>
                    <a:pt x="10823" y="5625"/>
                    <a:pt x="10835" y="5268"/>
                  </a:cubicBezTo>
                  <a:cubicBezTo>
                    <a:pt x="10847" y="5102"/>
                    <a:pt x="10847" y="4959"/>
                    <a:pt x="10859" y="4780"/>
                  </a:cubicBezTo>
                  <a:lnTo>
                    <a:pt x="10883" y="4578"/>
                  </a:lnTo>
                  <a:lnTo>
                    <a:pt x="10526" y="4506"/>
                  </a:lnTo>
                  <a:cubicBezTo>
                    <a:pt x="10195" y="4440"/>
                    <a:pt x="9895" y="4374"/>
                    <a:pt x="9569" y="4374"/>
                  </a:cubicBezTo>
                  <a:cubicBezTo>
                    <a:pt x="9543" y="4374"/>
                    <a:pt x="9516" y="4374"/>
                    <a:pt x="9490" y="4375"/>
                  </a:cubicBezTo>
                  <a:cubicBezTo>
                    <a:pt x="9398" y="4378"/>
                    <a:pt x="9305" y="4380"/>
                    <a:pt x="9211" y="4380"/>
                  </a:cubicBezTo>
                  <a:cubicBezTo>
                    <a:pt x="8930" y="4380"/>
                    <a:pt x="8642" y="4366"/>
                    <a:pt x="8347" y="4340"/>
                  </a:cubicBezTo>
                  <a:cubicBezTo>
                    <a:pt x="8180" y="4328"/>
                    <a:pt x="8025" y="4328"/>
                    <a:pt x="7871" y="4316"/>
                  </a:cubicBezTo>
                  <a:cubicBezTo>
                    <a:pt x="7764" y="4316"/>
                    <a:pt x="7668" y="4304"/>
                    <a:pt x="7549" y="4304"/>
                  </a:cubicBezTo>
                  <a:cubicBezTo>
                    <a:pt x="7323" y="4280"/>
                    <a:pt x="7097" y="4268"/>
                    <a:pt x="6871" y="4268"/>
                  </a:cubicBezTo>
                  <a:cubicBezTo>
                    <a:pt x="6668" y="4268"/>
                    <a:pt x="6573" y="4209"/>
                    <a:pt x="6501" y="3982"/>
                  </a:cubicBezTo>
                  <a:cubicBezTo>
                    <a:pt x="6394" y="3685"/>
                    <a:pt x="6275" y="3387"/>
                    <a:pt x="6120" y="3066"/>
                  </a:cubicBezTo>
                  <a:cubicBezTo>
                    <a:pt x="6037" y="2911"/>
                    <a:pt x="5942" y="2768"/>
                    <a:pt x="5859" y="2649"/>
                  </a:cubicBezTo>
                  <a:cubicBezTo>
                    <a:pt x="5835" y="2601"/>
                    <a:pt x="5787" y="2554"/>
                    <a:pt x="5763" y="2518"/>
                  </a:cubicBezTo>
                  <a:lnTo>
                    <a:pt x="5680" y="2399"/>
                  </a:lnTo>
                  <a:lnTo>
                    <a:pt x="5549" y="2411"/>
                  </a:lnTo>
                  <a:cubicBezTo>
                    <a:pt x="5168" y="2458"/>
                    <a:pt x="5085" y="2720"/>
                    <a:pt x="5049" y="2875"/>
                  </a:cubicBezTo>
                  <a:lnTo>
                    <a:pt x="4954" y="3137"/>
                  </a:lnTo>
                  <a:cubicBezTo>
                    <a:pt x="4870" y="3435"/>
                    <a:pt x="4763" y="3756"/>
                    <a:pt x="4668" y="4054"/>
                  </a:cubicBezTo>
                  <a:cubicBezTo>
                    <a:pt x="4632" y="4197"/>
                    <a:pt x="4585" y="4244"/>
                    <a:pt x="4418" y="4268"/>
                  </a:cubicBezTo>
                  <a:cubicBezTo>
                    <a:pt x="4049" y="4328"/>
                    <a:pt x="3656" y="4387"/>
                    <a:pt x="3299" y="4447"/>
                  </a:cubicBezTo>
                  <a:cubicBezTo>
                    <a:pt x="3001" y="4494"/>
                    <a:pt x="2727" y="4554"/>
                    <a:pt x="2406" y="4601"/>
                  </a:cubicBezTo>
                  <a:cubicBezTo>
                    <a:pt x="1846" y="4685"/>
                    <a:pt x="1751" y="4768"/>
                    <a:pt x="1691" y="5328"/>
                  </a:cubicBezTo>
                  <a:cubicBezTo>
                    <a:pt x="1560" y="6566"/>
                    <a:pt x="1751" y="7769"/>
                    <a:pt x="2275" y="9019"/>
                  </a:cubicBezTo>
                  <a:lnTo>
                    <a:pt x="2310" y="9114"/>
                  </a:lnTo>
                  <a:cubicBezTo>
                    <a:pt x="2310" y="9126"/>
                    <a:pt x="2322" y="9138"/>
                    <a:pt x="2322" y="9138"/>
                  </a:cubicBezTo>
                  <a:cubicBezTo>
                    <a:pt x="2096" y="9190"/>
                    <a:pt x="1863" y="9223"/>
                    <a:pt x="1633" y="9223"/>
                  </a:cubicBezTo>
                  <a:cubicBezTo>
                    <a:pt x="1549" y="9223"/>
                    <a:pt x="1465" y="9219"/>
                    <a:pt x="1382" y="9209"/>
                  </a:cubicBezTo>
                  <a:cubicBezTo>
                    <a:pt x="1370" y="9185"/>
                    <a:pt x="1370" y="9114"/>
                    <a:pt x="1358" y="9066"/>
                  </a:cubicBezTo>
                  <a:lnTo>
                    <a:pt x="1310" y="8661"/>
                  </a:lnTo>
                  <a:cubicBezTo>
                    <a:pt x="1263" y="8316"/>
                    <a:pt x="1215" y="7959"/>
                    <a:pt x="1215" y="7626"/>
                  </a:cubicBezTo>
                  <a:lnTo>
                    <a:pt x="1215" y="7566"/>
                  </a:lnTo>
                  <a:cubicBezTo>
                    <a:pt x="1179" y="6376"/>
                    <a:pt x="1144" y="5149"/>
                    <a:pt x="1382" y="3959"/>
                  </a:cubicBezTo>
                  <a:cubicBezTo>
                    <a:pt x="1572" y="3006"/>
                    <a:pt x="1989" y="2268"/>
                    <a:pt x="2644" y="1768"/>
                  </a:cubicBezTo>
                  <a:cubicBezTo>
                    <a:pt x="3287" y="1280"/>
                    <a:pt x="4037" y="970"/>
                    <a:pt x="4846" y="851"/>
                  </a:cubicBezTo>
                  <a:cubicBezTo>
                    <a:pt x="5257" y="790"/>
                    <a:pt x="5661" y="759"/>
                    <a:pt x="6058" y="759"/>
                  </a:cubicBezTo>
                  <a:close/>
                  <a:moveTo>
                    <a:pt x="5537" y="3613"/>
                  </a:moveTo>
                  <a:cubicBezTo>
                    <a:pt x="5644" y="3804"/>
                    <a:pt x="5716" y="4006"/>
                    <a:pt x="5787" y="4209"/>
                  </a:cubicBezTo>
                  <a:cubicBezTo>
                    <a:pt x="5811" y="4268"/>
                    <a:pt x="5835" y="4328"/>
                    <a:pt x="5847" y="4387"/>
                  </a:cubicBezTo>
                  <a:cubicBezTo>
                    <a:pt x="6061" y="4959"/>
                    <a:pt x="6132" y="5018"/>
                    <a:pt x="6680" y="5042"/>
                  </a:cubicBezTo>
                  <a:lnTo>
                    <a:pt x="6716" y="5042"/>
                  </a:lnTo>
                  <a:cubicBezTo>
                    <a:pt x="7263" y="5078"/>
                    <a:pt x="7799" y="5102"/>
                    <a:pt x="8347" y="5137"/>
                  </a:cubicBezTo>
                  <a:cubicBezTo>
                    <a:pt x="8740" y="5161"/>
                    <a:pt x="9109" y="5173"/>
                    <a:pt x="9502" y="5209"/>
                  </a:cubicBezTo>
                  <a:lnTo>
                    <a:pt x="9752" y="5209"/>
                  </a:lnTo>
                  <a:cubicBezTo>
                    <a:pt x="9792" y="5209"/>
                    <a:pt x="9831" y="5203"/>
                    <a:pt x="9867" y="5203"/>
                  </a:cubicBezTo>
                  <a:cubicBezTo>
                    <a:pt x="9885" y="5203"/>
                    <a:pt x="9903" y="5205"/>
                    <a:pt x="9919" y="5209"/>
                  </a:cubicBezTo>
                  <a:cubicBezTo>
                    <a:pt x="10002" y="5209"/>
                    <a:pt x="10038" y="5221"/>
                    <a:pt x="10038" y="5221"/>
                  </a:cubicBezTo>
                  <a:cubicBezTo>
                    <a:pt x="10038" y="5221"/>
                    <a:pt x="10050" y="5256"/>
                    <a:pt x="10038" y="5328"/>
                  </a:cubicBezTo>
                  <a:cubicBezTo>
                    <a:pt x="10014" y="5506"/>
                    <a:pt x="10014" y="5685"/>
                    <a:pt x="10002" y="5875"/>
                  </a:cubicBezTo>
                  <a:cubicBezTo>
                    <a:pt x="9978" y="6411"/>
                    <a:pt x="9954" y="6959"/>
                    <a:pt x="9835" y="7483"/>
                  </a:cubicBezTo>
                  <a:cubicBezTo>
                    <a:pt x="9645" y="8411"/>
                    <a:pt x="9121" y="9138"/>
                    <a:pt x="8335" y="9626"/>
                  </a:cubicBezTo>
                  <a:lnTo>
                    <a:pt x="8073" y="9804"/>
                  </a:lnTo>
                  <a:cubicBezTo>
                    <a:pt x="7716" y="10031"/>
                    <a:pt x="7383" y="10257"/>
                    <a:pt x="7002" y="10340"/>
                  </a:cubicBezTo>
                  <a:cubicBezTo>
                    <a:pt x="6662" y="10421"/>
                    <a:pt x="6339" y="10462"/>
                    <a:pt x="6034" y="10462"/>
                  </a:cubicBezTo>
                  <a:cubicBezTo>
                    <a:pt x="5709" y="10462"/>
                    <a:pt x="5403" y="10415"/>
                    <a:pt x="5120" y="10316"/>
                  </a:cubicBezTo>
                  <a:cubicBezTo>
                    <a:pt x="4406" y="10078"/>
                    <a:pt x="3680" y="9769"/>
                    <a:pt x="3192" y="9102"/>
                  </a:cubicBezTo>
                  <a:cubicBezTo>
                    <a:pt x="2906" y="8733"/>
                    <a:pt x="2727" y="8316"/>
                    <a:pt x="2632" y="7852"/>
                  </a:cubicBezTo>
                  <a:cubicBezTo>
                    <a:pt x="2549" y="7399"/>
                    <a:pt x="2501" y="6923"/>
                    <a:pt x="2453" y="6471"/>
                  </a:cubicBezTo>
                  <a:cubicBezTo>
                    <a:pt x="2441" y="6292"/>
                    <a:pt x="2418" y="6102"/>
                    <a:pt x="2394" y="5923"/>
                  </a:cubicBezTo>
                  <a:cubicBezTo>
                    <a:pt x="2418" y="5840"/>
                    <a:pt x="2418" y="5780"/>
                    <a:pt x="2430" y="5733"/>
                  </a:cubicBezTo>
                  <a:cubicBezTo>
                    <a:pt x="2441" y="5602"/>
                    <a:pt x="2453" y="5399"/>
                    <a:pt x="2489" y="5375"/>
                  </a:cubicBezTo>
                  <a:cubicBezTo>
                    <a:pt x="2513" y="5340"/>
                    <a:pt x="2715" y="5316"/>
                    <a:pt x="2834" y="5304"/>
                  </a:cubicBezTo>
                  <a:cubicBezTo>
                    <a:pt x="3346" y="5209"/>
                    <a:pt x="3918" y="5137"/>
                    <a:pt x="4620" y="5030"/>
                  </a:cubicBezTo>
                  <a:cubicBezTo>
                    <a:pt x="4823" y="5006"/>
                    <a:pt x="5239" y="4947"/>
                    <a:pt x="5311" y="4387"/>
                  </a:cubicBezTo>
                  <a:cubicBezTo>
                    <a:pt x="5347" y="4185"/>
                    <a:pt x="5406" y="3994"/>
                    <a:pt x="5478" y="3780"/>
                  </a:cubicBezTo>
                  <a:cubicBezTo>
                    <a:pt x="5489" y="3720"/>
                    <a:pt x="5513" y="3673"/>
                    <a:pt x="5537" y="3613"/>
                  </a:cubicBezTo>
                  <a:close/>
                  <a:moveTo>
                    <a:pt x="6882" y="11174"/>
                  </a:moveTo>
                  <a:cubicBezTo>
                    <a:pt x="6918" y="11448"/>
                    <a:pt x="6906" y="11733"/>
                    <a:pt x="6906" y="12043"/>
                  </a:cubicBezTo>
                  <a:lnTo>
                    <a:pt x="6906" y="12126"/>
                  </a:lnTo>
                  <a:cubicBezTo>
                    <a:pt x="6894" y="12150"/>
                    <a:pt x="6859" y="12174"/>
                    <a:pt x="6847" y="12174"/>
                  </a:cubicBezTo>
                  <a:cubicBezTo>
                    <a:pt x="6638" y="12245"/>
                    <a:pt x="6434" y="12280"/>
                    <a:pt x="6235" y="12280"/>
                  </a:cubicBezTo>
                  <a:cubicBezTo>
                    <a:pt x="5935" y="12280"/>
                    <a:pt x="5645" y="12200"/>
                    <a:pt x="5358" y="12043"/>
                  </a:cubicBezTo>
                  <a:cubicBezTo>
                    <a:pt x="5335" y="12031"/>
                    <a:pt x="5287" y="11971"/>
                    <a:pt x="5275" y="11936"/>
                  </a:cubicBezTo>
                  <a:cubicBezTo>
                    <a:pt x="5251" y="11733"/>
                    <a:pt x="5275" y="11495"/>
                    <a:pt x="5275" y="11257"/>
                  </a:cubicBezTo>
                  <a:lnTo>
                    <a:pt x="5275" y="11174"/>
                  </a:lnTo>
                  <a:close/>
                  <a:moveTo>
                    <a:pt x="4465" y="12352"/>
                  </a:moveTo>
                  <a:cubicBezTo>
                    <a:pt x="4561" y="12579"/>
                    <a:pt x="4763" y="12686"/>
                    <a:pt x="4930" y="12769"/>
                  </a:cubicBezTo>
                  <a:cubicBezTo>
                    <a:pt x="5321" y="12975"/>
                    <a:pt x="5733" y="13079"/>
                    <a:pt x="6181" y="13079"/>
                  </a:cubicBezTo>
                  <a:cubicBezTo>
                    <a:pt x="6484" y="13079"/>
                    <a:pt x="6803" y="13032"/>
                    <a:pt x="7144" y="12936"/>
                  </a:cubicBezTo>
                  <a:lnTo>
                    <a:pt x="7156" y="12936"/>
                  </a:lnTo>
                  <a:cubicBezTo>
                    <a:pt x="7299" y="12900"/>
                    <a:pt x="7454" y="12841"/>
                    <a:pt x="7561" y="12710"/>
                  </a:cubicBezTo>
                  <a:cubicBezTo>
                    <a:pt x="7619" y="12623"/>
                    <a:pt x="7692" y="12599"/>
                    <a:pt x="7837" y="12599"/>
                  </a:cubicBezTo>
                  <a:cubicBezTo>
                    <a:pt x="7871" y="12599"/>
                    <a:pt x="7910" y="12600"/>
                    <a:pt x="7954" y="12602"/>
                  </a:cubicBezTo>
                  <a:lnTo>
                    <a:pt x="8025" y="12602"/>
                  </a:lnTo>
                  <a:cubicBezTo>
                    <a:pt x="8490" y="12626"/>
                    <a:pt x="8883" y="12769"/>
                    <a:pt x="9323" y="13114"/>
                  </a:cubicBezTo>
                  <a:cubicBezTo>
                    <a:pt x="10180" y="13793"/>
                    <a:pt x="10692" y="14746"/>
                    <a:pt x="11050" y="15496"/>
                  </a:cubicBezTo>
                  <a:cubicBezTo>
                    <a:pt x="11073" y="15555"/>
                    <a:pt x="11085" y="15639"/>
                    <a:pt x="11109" y="15734"/>
                  </a:cubicBezTo>
                  <a:lnTo>
                    <a:pt x="11109" y="15781"/>
                  </a:lnTo>
                  <a:lnTo>
                    <a:pt x="10847" y="15793"/>
                  </a:lnTo>
                  <a:cubicBezTo>
                    <a:pt x="10490" y="15805"/>
                    <a:pt x="10133" y="15817"/>
                    <a:pt x="9799" y="15841"/>
                  </a:cubicBezTo>
                  <a:cubicBezTo>
                    <a:pt x="8907" y="15877"/>
                    <a:pt x="8025" y="15912"/>
                    <a:pt x="7144" y="15960"/>
                  </a:cubicBezTo>
                  <a:cubicBezTo>
                    <a:pt x="6966" y="15960"/>
                    <a:pt x="6787" y="15972"/>
                    <a:pt x="6609" y="15984"/>
                  </a:cubicBezTo>
                  <a:cubicBezTo>
                    <a:pt x="6308" y="16010"/>
                    <a:pt x="6008" y="16029"/>
                    <a:pt x="5708" y="16029"/>
                  </a:cubicBezTo>
                  <a:cubicBezTo>
                    <a:pt x="5591" y="16029"/>
                    <a:pt x="5475" y="16026"/>
                    <a:pt x="5358" y="16020"/>
                  </a:cubicBezTo>
                  <a:cubicBezTo>
                    <a:pt x="3739" y="15912"/>
                    <a:pt x="2382" y="15841"/>
                    <a:pt x="1001" y="15841"/>
                  </a:cubicBezTo>
                  <a:cubicBezTo>
                    <a:pt x="953" y="15841"/>
                    <a:pt x="894" y="15841"/>
                    <a:pt x="846" y="15817"/>
                  </a:cubicBezTo>
                  <a:cubicBezTo>
                    <a:pt x="846" y="15317"/>
                    <a:pt x="1263" y="14388"/>
                    <a:pt x="1798" y="13698"/>
                  </a:cubicBezTo>
                  <a:cubicBezTo>
                    <a:pt x="2263" y="13079"/>
                    <a:pt x="3453" y="12424"/>
                    <a:pt x="4465" y="12352"/>
                  </a:cubicBezTo>
                  <a:close/>
                  <a:moveTo>
                    <a:pt x="6347" y="1"/>
                  </a:moveTo>
                  <a:cubicBezTo>
                    <a:pt x="6248" y="1"/>
                    <a:pt x="6149" y="2"/>
                    <a:pt x="6049" y="6"/>
                  </a:cubicBezTo>
                  <a:cubicBezTo>
                    <a:pt x="4680" y="41"/>
                    <a:pt x="3561" y="387"/>
                    <a:pt x="2656" y="1042"/>
                  </a:cubicBezTo>
                  <a:cubicBezTo>
                    <a:pt x="2560" y="1101"/>
                    <a:pt x="2453" y="1161"/>
                    <a:pt x="2370" y="1232"/>
                  </a:cubicBezTo>
                  <a:cubicBezTo>
                    <a:pt x="2132" y="1387"/>
                    <a:pt x="1882" y="1530"/>
                    <a:pt x="1703" y="1768"/>
                  </a:cubicBezTo>
                  <a:cubicBezTo>
                    <a:pt x="1251" y="2387"/>
                    <a:pt x="786" y="3137"/>
                    <a:pt x="655" y="4030"/>
                  </a:cubicBezTo>
                  <a:cubicBezTo>
                    <a:pt x="536" y="4923"/>
                    <a:pt x="477" y="5637"/>
                    <a:pt x="489" y="6292"/>
                  </a:cubicBezTo>
                  <a:cubicBezTo>
                    <a:pt x="513" y="7090"/>
                    <a:pt x="572" y="7888"/>
                    <a:pt x="632" y="8661"/>
                  </a:cubicBezTo>
                  <a:cubicBezTo>
                    <a:pt x="655" y="8947"/>
                    <a:pt x="667" y="9233"/>
                    <a:pt x="691" y="9507"/>
                  </a:cubicBezTo>
                  <a:cubicBezTo>
                    <a:pt x="713" y="9937"/>
                    <a:pt x="858" y="10081"/>
                    <a:pt x="1248" y="10081"/>
                  </a:cubicBezTo>
                  <a:cubicBezTo>
                    <a:pt x="1279" y="10081"/>
                    <a:pt x="1312" y="10080"/>
                    <a:pt x="1346" y="10078"/>
                  </a:cubicBezTo>
                  <a:cubicBezTo>
                    <a:pt x="1763" y="10043"/>
                    <a:pt x="2191" y="10007"/>
                    <a:pt x="2668" y="9947"/>
                  </a:cubicBezTo>
                  <a:cubicBezTo>
                    <a:pt x="2714" y="9939"/>
                    <a:pt x="2756" y="9934"/>
                    <a:pt x="2794" y="9934"/>
                  </a:cubicBezTo>
                  <a:cubicBezTo>
                    <a:pt x="2911" y="9934"/>
                    <a:pt x="2994" y="9977"/>
                    <a:pt x="3084" y="10066"/>
                  </a:cubicBezTo>
                  <a:cubicBezTo>
                    <a:pt x="3227" y="10209"/>
                    <a:pt x="3406" y="10364"/>
                    <a:pt x="3680" y="10507"/>
                  </a:cubicBezTo>
                  <a:cubicBezTo>
                    <a:pt x="3906" y="10638"/>
                    <a:pt x="4144" y="10757"/>
                    <a:pt x="4358" y="10864"/>
                  </a:cubicBezTo>
                  <a:cubicBezTo>
                    <a:pt x="4418" y="10900"/>
                    <a:pt x="4465" y="10924"/>
                    <a:pt x="4525" y="10936"/>
                  </a:cubicBezTo>
                  <a:lnTo>
                    <a:pt x="4525" y="11055"/>
                  </a:lnTo>
                  <a:lnTo>
                    <a:pt x="4525" y="11198"/>
                  </a:lnTo>
                  <a:lnTo>
                    <a:pt x="4525" y="11317"/>
                  </a:lnTo>
                  <a:cubicBezTo>
                    <a:pt x="4525" y="11388"/>
                    <a:pt x="4525" y="11471"/>
                    <a:pt x="4513" y="11507"/>
                  </a:cubicBezTo>
                  <a:cubicBezTo>
                    <a:pt x="4465" y="11519"/>
                    <a:pt x="4394" y="11531"/>
                    <a:pt x="4323" y="11531"/>
                  </a:cubicBezTo>
                  <a:cubicBezTo>
                    <a:pt x="3251" y="11698"/>
                    <a:pt x="2275" y="12186"/>
                    <a:pt x="1465" y="12995"/>
                  </a:cubicBezTo>
                  <a:cubicBezTo>
                    <a:pt x="775" y="13662"/>
                    <a:pt x="405" y="14531"/>
                    <a:pt x="132" y="15281"/>
                  </a:cubicBezTo>
                  <a:cubicBezTo>
                    <a:pt x="1" y="15639"/>
                    <a:pt x="1" y="16020"/>
                    <a:pt x="120" y="16448"/>
                  </a:cubicBezTo>
                  <a:lnTo>
                    <a:pt x="167" y="16591"/>
                  </a:lnTo>
                  <a:lnTo>
                    <a:pt x="334" y="16615"/>
                  </a:lnTo>
                  <a:cubicBezTo>
                    <a:pt x="370" y="16615"/>
                    <a:pt x="429" y="16615"/>
                    <a:pt x="477" y="16627"/>
                  </a:cubicBezTo>
                  <a:cubicBezTo>
                    <a:pt x="584" y="16639"/>
                    <a:pt x="703" y="16639"/>
                    <a:pt x="810" y="16639"/>
                  </a:cubicBezTo>
                  <a:lnTo>
                    <a:pt x="1322" y="16639"/>
                  </a:lnTo>
                  <a:cubicBezTo>
                    <a:pt x="1537" y="16639"/>
                    <a:pt x="1746" y="16633"/>
                    <a:pt x="1953" y="16633"/>
                  </a:cubicBezTo>
                  <a:cubicBezTo>
                    <a:pt x="2056" y="16633"/>
                    <a:pt x="2160" y="16635"/>
                    <a:pt x="2263" y="16639"/>
                  </a:cubicBezTo>
                  <a:cubicBezTo>
                    <a:pt x="2715" y="16651"/>
                    <a:pt x="3168" y="16698"/>
                    <a:pt x="3608" y="16734"/>
                  </a:cubicBezTo>
                  <a:cubicBezTo>
                    <a:pt x="4037" y="16758"/>
                    <a:pt x="4477" y="16793"/>
                    <a:pt x="4918" y="16817"/>
                  </a:cubicBezTo>
                  <a:cubicBezTo>
                    <a:pt x="5108" y="16829"/>
                    <a:pt x="5299" y="16829"/>
                    <a:pt x="5513" y="16829"/>
                  </a:cubicBezTo>
                  <a:cubicBezTo>
                    <a:pt x="5763" y="16829"/>
                    <a:pt x="6025" y="16829"/>
                    <a:pt x="6323" y="16817"/>
                  </a:cubicBezTo>
                  <a:cubicBezTo>
                    <a:pt x="6775" y="16805"/>
                    <a:pt x="7216" y="16770"/>
                    <a:pt x="7656" y="16746"/>
                  </a:cubicBezTo>
                  <a:cubicBezTo>
                    <a:pt x="8145" y="16710"/>
                    <a:pt x="8645" y="16686"/>
                    <a:pt x="9145" y="16651"/>
                  </a:cubicBezTo>
                  <a:cubicBezTo>
                    <a:pt x="9657" y="16639"/>
                    <a:pt x="10192" y="16627"/>
                    <a:pt x="10716" y="16627"/>
                  </a:cubicBezTo>
                  <a:cubicBezTo>
                    <a:pt x="10942" y="16627"/>
                    <a:pt x="11145" y="16627"/>
                    <a:pt x="11371" y="16615"/>
                  </a:cubicBezTo>
                  <a:cubicBezTo>
                    <a:pt x="11538" y="16615"/>
                    <a:pt x="11669" y="16555"/>
                    <a:pt x="11764" y="16460"/>
                  </a:cubicBezTo>
                  <a:cubicBezTo>
                    <a:pt x="11824" y="16401"/>
                    <a:pt x="11883" y="16293"/>
                    <a:pt x="11859" y="16115"/>
                  </a:cubicBezTo>
                  <a:cubicBezTo>
                    <a:pt x="11859" y="16055"/>
                    <a:pt x="11847" y="15984"/>
                    <a:pt x="11847" y="15924"/>
                  </a:cubicBezTo>
                  <a:cubicBezTo>
                    <a:pt x="11835" y="15686"/>
                    <a:pt x="11824" y="15436"/>
                    <a:pt x="11716" y="15198"/>
                  </a:cubicBezTo>
                  <a:cubicBezTo>
                    <a:pt x="11609" y="14948"/>
                    <a:pt x="11466" y="14710"/>
                    <a:pt x="11323" y="14484"/>
                  </a:cubicBezTo>
                  <a:cubicBezTo>
                    <a:pt x="11228" y="14305"/>
                    <a:pt x="11121" y="14126"/>
                    <a:pt x="11026" y="13948"/>
                  </a:cubicBezTo>
                  <a:cubicBezTo>
                    <a:pt x="10728" y="13341"/>
                    <a:pt x="10276" y="12829"/>
                    <a:pt x="9585" y="12352"/>
                  </a:cubicBezTo>
                  <a:cubicBezTo>
                    <a:pt x="9216" y="12102"/>
                    <a:pt x="8823" y="11936"/>
                    <a:pt x="8395" y="11888"/>
                  </a:cubicBezTo>
                  <a:cubicBezTo>
                    <a:pt x="8204" y="11864"/>
                    <a:pt x="8014" y="11829"/>
                    <a:pt x="7787" y="11805"/>
                  </a:cubicBezTo>
                  <a:lnTo>
                    <a:pt x="7668" y="11793"/>
                  </a:lnTo>
                  <a:lnTo>
                    <a:pt x="7668" y="11686"/>
                  </a:lnTo>
                  <a:lnTo>
                    <a:pt x="7668" y="11102"/>
                  </a:lnTo>
                  <a:cubicBezTo>
                    <a:pt x="7656" y="11019"/>
                    <a:pt x="7680" y="10971"/>
                    <a:pt x="7847" y="10852"/>
                  </a:cubicBezTo>
                  <a:cubicBezTo>
                    <a:pt x="8014" y="10733"/>
                    <a:pt x="8204" y="10626"/>
                    <a:pt x="8371" y="10519"/>
                  </a:cubicBezTo>
                  <a:cubicBezTo>
                    <a:pt x="8752" y="10281"/>
                    <a:pt x="9168" y="10043"/>
                    <a:pt x="9514" y="9709"/>
                  </a:cubicBezTo>
                  <a:cubicBezTo>
                    <a:pt x="9538" y="9674"/>
                    <a:pt x="9573" y="9662"/>
                    <a:pt x="9585" y="9662"/>
                  </a:cubicBezTo>
                  <a:cubicBezTo>
                    <a:pt x="9990" y="9626"/>
                    <a:pt x="10371" y="9614"/>
                    <a:pt x="10752" y="9602"/>
                  </a:cubicBezTo>
                  <a:cubicBezTo>
                    <a:pt x="11764" y="9566"/>
                    <a:pt x="11978" y="9364"/>
                    <a:pt x="12038" y="8352"/>
                  </a:cubicBezTo>
                  <a:lnTo>
                    <a:pt x="12038" y="8126"/>
                  </a:lnTo>
                  <a:cubicBezTo>
                    <a:pt x="12026" y="7816"/>
                    <a:pt x="12026" y="7483"/>
                    <a:pt x="12026" y="7173"/>
                  </a:cubicBezTo>
                  <a:cubicBezTo>
                    <a:pt x="12014" y="6435"/>
                    <a:pt x="12002" y="5673"/>
                    <a:pt x="11966" y="4923"/>
                  </a:cubicBezTo>
                  <a:cubicBezTo>
                    <a:pt x="11907" y="3828"/>
                    <a:pt x="11526" y="2780"/>
                    <a:pt x="10764" y="1732"/>
                  </a:cubicBezTo>
                  <a:cubicBezTo>
                    <a:pt x="10288" y="1077"/>
                    <a:pt x="9585" y="732"/>
                    <a:pt x="8942" y="482"/>
                  </a:cubicBezTo>
                  <a:cubicBezTo>
                    <a:pt x="8165" y="158"/>
                    <a:pt x="7300" y="1"/>
                    <a:pt x="6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1145;p71">
              <a:extLst>
                <a:ext uri="{FF2B5EF4-FFF2-40B4-BE49-F238E27FC236}">
                  <a16:creationId xmlns:a16="http://schemas.microsoft.com/office/drawing/2014/main" id="{11DEFA1F-4322-44D8-8199-823BDC28A3AB}"/>
                </a:ext>
              </a:extLst>
            </p:cNvPr>
            <p:cNvSpPr/>
            <p:nvPr/>
          </p:nvSpPr>
          <p:spPr>
            <a:xfrm>
              <a:off x="5685225" y="1900300"/>
              <a:ext cx="312275" cy="411450"/>
            </a:xfrm>
            <a:custGeom>
              <a:avLst/>
              <a:gdLst/>
              <a:ahLst/>
              <a:cxnLst/>
              <a:rect l="l" t="t" r="r" b="b"/>
              <a:pathLst>
                <a:path w="12491" h="16458" extrusionOk="0">
                  <a:moveTo>
                    <a:pt x="7063" y="755"/>
                  </a:moveTo>
                  <a:cubicBezTo>
                    <a:pt x="7831" y="755"/>
                    <a:pt x="8540" y="960"/>
                    <a:pt x="9192" y="1372"/>
                  </a:cubicBezTo>
                  <a:cubicBezTo>
                    <a:pt x="9406" y="1503"/>
                    <a:pt x="9597" y="1682"/>
                    <a:pt x="9775" y="1896"/>
                  </a:cubicBezTo>
                  <a:cubicBezTo>
                    <a:pt x="9930" y="2075"/>
                    <a:pt x="10049" y="2265"/>
                    <a:pt x="10180" y="2456"/>
                  </a:cubicBezTo>
                  <a:cubicBezTo>
                    <a:pt x="10240" y="2551"/>
                    <a:pt x="10287" y="2622"/>
                    <a:pt x="10347" y="2706"/>
                  </a:cubicBezTo>
                  <a:cubicBezTo>
                    <a:pt x="10609" y="3134"/>
                    <a:pt x="10728" y="3587"/>
                    <a:pt x="10704" y="4123"/>
                  </a:cubicBezTo>
                  <a:lnTo>
                    <a:pt x="10668" y="4123"/>
                  </a:lnTo>
                  <a:cubicBezTo>
                    <a:pt x="10587" y="4123"/>
                    <a:pt x="10501" y="4130"/>
                    <a:pt x="10418" y="4130"/>
                  </a:cubicBezTo>
                  <a:cubicBezTo>
                    <a:pt x="10356" y="4130"/>
                    <a:pt x="10296" y="4126"/>
                    <a:pt x="10240" y="4111"/>
                  </a:cubicBezTo>
                  <a:cubicBezTo>
                    <a:pt x="9775" y="4039"/>
                    <a:pt x="9287" y="3956"/>
                    <a:pt x="8811" y="3837"/>
                  </a:cubicBezTo>
                  <a:cubicBezTo>
                    <a:pt x="8144" y="3682"/>
                    <a:pt x="7632" y="3289"/>
                    <a:pt x="7335" y="2706"/>
                  </a:cubicBezTo>
                  <a:cubicBezTo>
                    <a:pt x="7299" y="2622"/>
                    <a:pt x="7251" y="2527"/>
                    <a:pt x="7192" y="2456"/>
                  </a:cubicBezTo>
                  <a:lnTo>
                    <a:pt x="7156" y="2408"/>
                  </a:lnTo>
                  <a:cubicBezTo>
                    <a:pt x="7132" y="2349"/>
                    <a:pt x="7085" y="2325"/>
                    <a:pt x="7061" y="2313"/>
                  </a:cubicBezTo>
                  <a:cubicBezTo>
                    <a:pt x="7037" y="2313"/>
                    <a:pt x="7037" y="2289"/>
                    <a:pt x="7013" y="2277"/>
                  </a:cubicBezTo>
                  <a:lnTo>
                    <a:pt x="6906" y="2206"/>
                  </a:lnTo>
                  <a:lnTo>
                    <a:pt x="6787" y="2265"/>
                  </a:lnTo>
                  <a:cubicBezTo>
                    <a:pt x="6727" y="2289"/>
                    <a:pt x="6656" y="2337"/>
                    <a:pt x="6573" y="2372"/>
                  </a:cubicBezTo>
                  <a:cubicBezTo>
                    <a:pt x="6394" y="2456"/>
                    <a:pt x="6239" y="2551"/>
                    <a:pt x="6061" y="2670"/>
                  </a:cubicBezTo>
                  <a:cubicBezTo>
                    <a:pt x="5311" y="3218"/>
                    <a:pt x="4453" y="3444"/>
                    <a:pt x="3691" y="3587"/>
                  </a:cubicBezTo>
                  <a:cubicBezTo>
                    <a:pt x="3525" y="3619"/>
                    <a:pt x="3347" y="3629"/>
                    <a:pt x="3152" y="3629"/>
                  </a:cubicBezTo>
                  <a:cubicBezTo>
                    <a:pt x="3055" y="3629"/>
                    <a:pt x="2953" y="3626"/>
                    <a:pt x="2846" y="3623"/>
                  </a:cubicBezTo>
                  <a:lnTo>
                    <a:pt x="2667" y="3623"/>
                  </a:lnTo>
                  <a:cubicBezTo>
                    <a:pt x="2691" y="3539"/>
                    <a:pt x="2727" y="3468"/>
                    <a:pt x="2751" y="3408"/>
                  </a:cubicBezTo>
                  <a:cubicBezTo>
                    <a:pt x="3501" y="2110"/>
                    <a:pt x="4453" y="1313"/>
                    <a:pt x="5644" y="967"/>
                  </a:cubicBezTo>
                  <a:cubicBezTo>
                    <a:pt x="6138" y="826"/>
                    <a:pt x="6611" y="755"/>
                    <a:pt x="7063" y="755"/>
                  </a:cubicBezTo>
                  <a:close/>
                  <a:moveTo>
                    <a:pt x="6716" y="3146"/>
                  </a:moveTo>
                  <a:cubicBezTo>
                    <a:pt x="6727" y="3158"/>
                    <a:pt x="6727" y="3170"/>
                    <a:pt x="6739" y="3170"/>
                  </a:cubicBezTo>
                  <a:cubicBezTo>
                    <a:pt x="7180" y="4063"/>
                    <a:pt x="7989" y="4361"/>
                    <a:pt x="8573" y="4515"/>
                  </a:cubicBezTo>
                  <a:cubicBezTo>
                    <a:pt x="9228" y="4694"/>
                    <a:pt x="9918" y="4825"/>
                    <a:pt x="10573" y="4944"/>
                  </a:cubicBezTo>
                  <a:lnTo>
                    <a:pt x="10645" y="4956"/>
                  </a:lnTo>
                  <a:cubicBezTo>
                    <a:pt x="10728" y="4980"/>
                    <a:pt x="10752" y="4992"/>
                    <a:pt x="10752" y="5063"/>
                  </a:cubicBezTo>
                  <a:lnTo>
                    <a:pt x="10835" y="5909"/>
                  </a:lnTo>
                  <a:lnTo>
                    <a:pt x="11418" y="5468"/>
                  </a:lnTo>
                  <a:cubicBezTo>
                    <a:pt x="11621" y="5587"/>
                    <a:pt x="11609" y="5718"/>
                    <a:pt x="11561" y="5837"/>
                  </a:cubicBezTo>
                  <a:cubicBezTo>
                    <a:pt x="11516" y="5992"/>
                    <a:pt x="11470" y="6092"/>
                    <a:pt x="11273" y="6092"/>
                  </a:cubicBezTo>
                  <a:cubicBezTo>
                    <a:pt x="11214" y="6092"/>
                    <a:pt x="11141" y="6083"/>
                    <a:pt x="11049" y="6063"/>
                  </a:cubicBezTo>
                  <a:lnTo>
                    <a:pt x="10835" y="6016"/>
                  </a:lnTo>
                  <a:lnTo>
                    <a:pt x="10776" y="6218"/>
                  </a:lnTo>
                  <a:cubicBezTo>
                    <a:pt x="10776" y="6242"/>
                    <a:pt x="10764" y="6266"/>
                    <a:pt x="10764" y="6278"/>
                  </a:cubicBezTo>
                  <a:cubicBezTo>
                    <a:pt x="10752" y="6337"/>
                    <a:pt x="10716" y="6420"/>
                    <a:pt x="10704" y="6492"/>
                  </a:cubicBezTo>
                  <a:cubicBezTo>
                    <a:pt x="10633" y="7397"/>
                    <a:pt x="10133" y="8171"/>
                    <a:pt x="9692" y="8837"/>
                  </a:cubicBezTo>
                  <a:cubicBezTo>
                    <a:pt x="9097" y="9719"/>
                    <a:pt x="8216" y="10242"/>
                    <a:pt x="7073" y="10385"/>
                  </a:cubicBezTo>
                  <a:cubicBezTo>
                    <a:pt x="6864" y="10413"/>
                    <a:pt x="6655" y="10427"/>
                    <a:pt x="6449" y="10427"/>
                  </a:cubicBezTo>
                  <a:cubicBezTo>
                    <a:pt x="5583" y="10427"/>
                    <a:pt x="4739" y="10185"/>
                    <a:pt x="3941" y="9695"/>
                  </a:cubicBezTo>
                  <a:cubicBezTo>
                    <a:pt x="3691" y="9540"/>
                    <a:pt x="3453" y="9290"/>
                    <a:pt x="3287" y="9016"/>
                  </a:cubicBezTo>
                  <a:cubicBezTo>
                    <a:pt x="2798" y="8218"/>
                    <a:pt x="2560" y="7528"/>
                    <a:pt x="2536" y="6837"/>
                  </a:cubicBezTo>
                  <a:cubicBezTo>
                    <a:pt x="2536" y="6718"/>
                    <a:pt x="2501" y="6599"/>
                    <a:pt x="2477" y="6492"/>
                  </a:cubicBezTo>
                  <a:lnTo>
                    <a:pt x="2429" y="6313"/>
                  </a:lnTo>
                  <a:lnTo>
                    <a:pt x="2358" y="5968"/>
                  </a:lnTo>
                  <a:lnTo>
                    <a:pt x="2072" y="6194"/>
                  </a:lnTo>
                  <a:cubicBezTo>
                    <a:pt x="1871" y="6349"/>
                    <a:pt x="1765" y="6418"/>
                    <a:pt x="1683" y="6418"/>
                  </a:cubicBezTo>
                  <a:cubicBezTo>
                    <a:pt x="1639" y="6418"/>
                    <a:pt x="1602" y="6398"/>
                    <a:pt x="1560" y="6361"/>
                  </a:cubicBezTo>
                  <a:cubicBezTo>
                    <a:pt x="1477" y="6290"/>
                    <a:pt x="1405" y="5956"/>
                    <a:pt x="1477" y="5789"/>
                  </a:cubicBezTo>
                  <a:cubicBezTo>
                    <a:pt x="1524" y="5677"/>
                    <a:pt x="1541" y="5623"/>
                    <a:pt x="1745" y="5623"/>
                  </a:cubicBezTo>
                  <a:cubicBezTo>
                    <a:pt x="1800" y="5623"/>
                    <a:pt x="1868" y="5627"/>
                    <a:pt x="1953" y="5635"/>
                  </a:cubicBezTo>
                  <a:lnTo>
                    <a:pt x="2036" y="5635"/>
                  </a:lnTo>
                  <a:lnTo>
                    <a:pt x="2096" y="5587"/>
                  </a:lnTo>
                  <a:cubicBezTo>
                    <a:pt x="2441" y="5337"/>
                    <a:pt x="2513" y="4992"/>
                    <a:pt x="2560" y="4718"/>
                  </a:cubicBezTo>
                  <a:cubicBezTo>
                    <a:pt x="2608" y="4420"/>
                    <a:pt x="2620" y="4396"/>
                    <a:pt x="2989" y="4373"/>
                  </a:cubicBezTo>
                  <a:cubicBezTo>
                    <a:pt x="4358" y="4325"/>
                    <a:pt x="5465" y="3980"/>
                    <a:pt x="6406" y="3301"/>
                  </a:cubicBezTo>
                  <a:cubicBezTo>
                    <a:pt x="6465" y="3265"/>
                    <a:pt x="6537" y="3218"/>
                    <a:pt x="6620" y="3170"/>
                  </a:cubicBezTo>
                  <a:cubicBezTo>
                    <a:pt x="6656" y="3158"/>
                    <a:pt x="6680" y="3146"/>
                    <a:pt x="6716" y="3146"/>
                  </a:cubicBezTo>
                  <a:close/>
                  <a:moveTo>
                    <a:pt x="5275" y="11147"/>
                  </a:moveTo>
                  <a:cubicBezTo>
                    <a:pt x="5311" y="11147"/>
                    <a:pt x="5358" y="11171"/>
                    <a:pt x="5418" y="11171"/>
                  </a:cubicBezTo>
                  <a:cubicBezTo>
                    <a:pt x="5703" y="11195"/>
                    <a:pt x="5965" y="11207"/>
                    <a:pt x="6251" y="11231"/>
                  </a:cubicBezTo>
                  <a:cubicBezTo>
                    <a:pt x="6388" y="11237"/>
                    <a:pt x="6525" y="11240"/>
                    <a:pt x="6663" y="11240"/>
                  </a:cubicBezTo>
                  <a:cubicBezTo>
                    <a:pt x="6802" y="11240"/>
                    <a:pt x="6942" y="11237"/>
                    <a:pt x="7085" y="11231"/>
                  </a:cubicBezTo>
                  <a:lnTo>
                    <a:pt x="7299" y="11231"/>
                  </a:lnTo>
                  <a:cubicBezTo>
                    <a:pt x="7323" y="11493"/>
                    <a:pt x="7311" y="11778"/>
                    <a:pt x="7216" y="12028"/>
                  </a:cubicBezTo>
                  <a:cubicBezTo>
                    <a:pt x="7204" y="12088"/>
                    <a:pt x="7144" y="12255"/>
                    <a:pt x="6763" y="12314"/>
                  </a:cubicBezTo>
                  <a:cubicBezTo>
                    <a:pt x="6637" y="12335"/>
                    <a:pt x="6516" y="12345"/>
                    <a:pt x="6399" y="12345"/>
                  </a:cubicBezTo>
                  <a:cubicBezTo>
                    <a:pt x="6038" y="12345"/>
                    <a:pt x="5717" y="12247"/>
                    <a:pt x="5430" y="12040"/>
                  </a:cubicBezTo>
                  <a:cubicBezTo>
                    <a:pt x="5311" y="11957"/>
                    <a:pt x="5287" y="11897"/>
                    <a:pt x="5287" y="11814"/>
                  </a:cubicBezTo>
                  <a:cubicBezTo>
                    <a:pt x="5275" y="11612"/>
                    <a:pt x="5275" y="11421"/>
                    <a:pt x="5275" y="11195"/>
                  </a:cubicBezTo>
                  <a:lnTo>
                    <a:pt x="5275" y="11147"/>
                  </a:lnTo>
                  <a:close/>
                  <a:moveTo>
                    <a:pt x="8001" y="11766"/>
                  </a:moveTo>
                  <a:cubicBezTo>
                    <a:pt x="8037" y="11766"/>
                    <a:pt x="8120" y="11766"/>
                    <a:pt x="8240" y="11778"/>
                  </a:cubicBezTo>
                  <a:cubicBezTo>
                    <a:pt x="9192" y="11885"/>
                    <a:pt x="10002" y="12314"/>
                    <a:pt x="10609" y="13040"/>
                  </a:cubicBezTo>
                  <a:cubicBezTo>
                    <a:pt x="11061" y="13576"/>
                    <a:pt x="11538" y="14231"/>
                    <a:pt x="11657" y="15041"/>
                  </a:cubicBezTo>
                  <a:cubicBezTo>
                    <a:pt x="11657" y="15076"/>
                    <a:pt x="11669" y="15112"/>
                    <a:pt x="11680" y="15160"/>
                  </a:cubicBezTo>
                  <a:cubicBezTo>
                    <a:pt x="11680" y="15183"/>
                    <a:pt x="11692" y="15219"/>
                    <a:pt x="11692" y="15243"/>
                  </a:cubicBezTo>
                  <a:cubicBezTo>
                    <a:pt x="11716" y="15374"/>
                    <a:pt x="11716" y="15434"/>
                    <a:pt x="11716" y="15457"/>
                  </a:cubicBezTo>
                  <a:cubicBezTo>
                    <a:pt x="11680" y="15469"/>
                    <a:pt x="11621" y="15469"/>
                    <a:pt x="11478" y="15469"/>
                  </a:cubicBezTo>
                  <a:cubicBezTo>
                    <a:pt x="10668" y="15481"/>
                    <a:pt x="9847" y="15517"/>
                    <a:pt x="9061" y="15541"/>
                  </a:cubicBezTo>
                  <a:cubicBezTo>
                    <a:pt x="8585" y="15553"/>
                    <a:pt x="8109" y="15576"/>
                    <a:pt x="7644" y="15588"/>
                  </a:cubicBezTo>
                  <a:cubicBezTo>
                    <a:pt x="7192" y="15600"/>
                    <a:pt x="6727" y="15612"/>
                    <a:pt x="6263" y="15612"/>
                  </a:cubicBezTo>
                  <a:lnTo>
                    <a:pt x="5965" y="15612"/>
                  </a:lnTo>
                  <a:cubicBezTo>
                    <a:pt x="5763" y="15612"/>
                    <a:pt x="5537" y="15636"/>
                    <a:pt x="5322" y="15636"/>
                  </a:cubicBezTo>
                  <a:cubicBezTo>
                    <a:pt x="4960" y="15661"/>
                    <a:pt x="4598" y="15686"/>
                    <a:pt x="4241" y="15686"/>
                  </a:cubicBezTo>
                  <a:cubicBezTo>
                    <a:pt x="4092" y="15686"/>
                    <a:pt x="3945" y="15682"/>
                    <a:pt x="3798" y="15672"/>
                  </a:cubicBezTo>
                  <a:cubicBezTo>
                    <a:pt x="3108" y="15648"/>
                    <a:pt x="2394" y="15588"/>
                    <a:pt x="1727" y="15529"/>
                  </a:cubicBezTo>
                  <a:cubicBezTo>
                    <a:pt x="1489" y="15517"/>
                    <a:pt x="1239" y="15481"/>
                    <a:pt x="1001" y="15469"/>
                  </a:cubicBezTo>
                  <a:cubicBezTo>
                    <a:pt x="953" y="15469"/>
                    <a:pt x="893" y="15434"/>
                    <a:pt x="822" y="15410"/>
                  </a:cubicBezTo>
                  <a:cubicBezTo>
                    <a:pt x="1001" y="14636"/>
                    <a:pt x="1322" y="14029"/>
                    <a:pt x="1834" y="13529"/>
                  </a:cubicBezTo>
                  <a:cubicBezTo>
                    <a:pt x="2191" y="13195"/>
                    <a:pt x="2560" y="12897"/>
                    <a:pt x="2870" y="12636"/>
                  </a:cubicBezTo>
                  <a:cubicBezTo>
                    <a:pt x="3298" y="12302"/>
                    <a:pt x="3834" y="12076"/>
                    <a:pt x="4549" y="11969"/>
                  </a:cubicBezTo>
                  <a:lnTo>
                    <a:pt x="4549" y="11981"/>
                  </a:lnTo>
                  <a:cubicBezTo>
                    <a:pt x="4465" y="12481"/>
                    <a:pt x="4822" y="12659"/>
                    <a:pt x="5049" y="12778"/>
                  </a:cubicBezTo>
                  <a:cubicBezTo>
                    <a:pt x="5392" y="12950"/>
                    <a:pt x="5835" y="13137"/>
                    <a:pt x="6366" y="13137"/>
                  </a:cubicBezTo>
                  <a:cubicBezTo>
                    <a:pt x="6497" y="13137"/>
                    <a:pt x="6633" y="13126"/>
                    <a:pt x="6775" y="13100"/>
                  </a:cubicBezTo>
                  <a:cubicBezTo>
                    <a:pt x="7108" y="13040"/>
                    <a:pt x="7406" y="12874"/>
                    <a:pt x="7728" y="12600"/>
                  </a:cubicBezTo>
                  <a:cubicBezTo>
                    <a:pt x="7882" y="12445"/>
                    <a:pt x="7930" y="12183"/>
                    <a:pt x="7966" y="12005"/>
                  </a:cubicBezTo>
                  <a:cubicBezTo>
                    <a:pt x="7978" y="11945"/>
                    <a:pt x="7989" y="11802"/>
                    <a:pt x="8001" y="11766"/>
                  </a:cubicBezTo>
                  <a:close/>
                  <a:moveTo>
                    <a:pt x="7165" y="0"/>
                  </a:moveTo>
                  <a:cubicBezTo>
                    <a:pt x="6492" y="0"/>
                    <a:pt x="5790" y="140"/>
                    <a:pt x="5061" y="420"/>
                  </a:cubicBezTo>
                  <a:cubicBezTo>
                    <a:pt x="4179" y="765"/>
                    <a:pt x="3394" y="1372"/>
                    <a:pt x="2691" y="2277"/>
                  </a:cubicBezTo>
                  <a:cubicBezTo>
                    <a:pt x="2108" y="3039"/>
                    <a:pt x="1786" y="3777"/>
                    <a:pt x="1691" y="4575"/>
                  </a:cubicBezTo>
                  <a:cubicBezTo>
                    <a:pt x="1679" y="4658"/>
                    <a:pt x="1679" y="4766"/>
                    <a:pt x="1667" y="4849"/>
                  </a:cubicBezTo>
                  <a:cubicBezTo>
                    <a:pt x="774" y="5087"/>
                    <a:pt x="679" y="5670"/>
                    <a:pt x="715" y="6099"/>
                  </a:cubicBezTo>
                  <a:cubicBezTo>
                    <a:pt x="762" y="6837"/>
                    <a:pt x="1084" y="7171"/>
                    <a:pt x="1846" y="7278"/>
                  </a:cubicBezTo>
                  <a:cubicBezTo>
                    <a:pt x="2013" y="8230"/>
                    <a:pt x="2429" y="9064"/>
                    <a:pt x="2786" y="9671"/>
                  </a:cubicBezTo>
                  <a:cubicBezTo>
                    <a:pt x="2882" y="9873"/>
                    <a:pt x="3048" y="10028"/>
                    <a:pt x="3227" y="10147"/>
                  </a:cubicBezTo>
                  <a:cubicBezTo>
                    <a:pt x="3596" y="10385"/>
                    <a:pt x="4001" y="10623"/>
                    <a:pt x="4453" y="10850"/>
                  </a:cubicBezTo>
                  <a:cubicBezTo>
                    <a:pt x="4549" y="10909"/>
                    <a:pt x="4596" y="10969"/>
                    <a:pt x="4584" y="11159"/>
                  </a:cubicBezTo>
                  <a:cubicBezTo>
                    <a:pt x="4584" y="11207"/>
                    <a:pt x="4584" y="11207"/>
                    <a:pt x="4430" y="11254"/>
                  </a:cubicBezTo>
                  <a:lnTo>
                    <a:pt x="4394" y="11266"/>
                  </a:lnTo>
                  <a:cubicBezTo>
                    <a:pt x="3465" y="11540"/>
                    <a:pt x="2644" y="11981"/>
                    <a:pt x="1893" y="12636"/>
                  </a:cubicBezTo>
                  <a:cubicBezTo>
                    <a:pt x="1143" y="13290"/>
                    <a:pt x="584" y="14112"/>
                    <a:pt x="179" y="15136"/>
                  </a:cubicBezTo>
                  <a:cubicBezTo>
                    <a:pt x="131" y="15255"/>
                    <a:pt x="108" y="15386"/>
                    <a:pt x="84" y="15505"/>
                  </a:cubicBezTo>
                  <a:cubicBezTo>
                    <a:pt x="72" y="15553"/>
                    <a:pt x="72" y="15612"/>
                    <a:pt x="60" y="15660"/>
                  </a:cubicBezTo>
                  <a:cubicBezTo>
                    <a:pt x="0" y="15945"/>
                    <a:pt x="131" y="16148"/>
                    <a:pt x="429" y="16243"/>
                  </a:cubicBezTo>
                  <a:cubicBezTo>
                    <a:pt x="500" y="16255"/>
                    <a:pt x="596" y="16267"/>
                    <a:pt x="679" y="16279"/>
                  </a:cubicBezTo>
                  <a:cubicBezTo>
                    <a:pt x="893" y="16303"/>
                    <a:pt x="1120" y="16326"/>
                    <a:pt x="1322" y="16338"/>
                  </a:cubicBezTo>
                  <a:cubicBezTo>
                    <a:pt x="1810" y="16386"/>
                    <a:pt x="2334" y="16446"/>
                    <a:pt x="2846" y="16446"/>
                  </a:cubicBezTo>
                  <a:cubicBezTo>
                    <a:pt x="3417" y="16457"/>
                    <a:pt x="4013" y="16457"/>
                    <a:pt x="4608" y="16457"/>
                  </a:cubicBezTo>
                  <a:cubicBezTo>
                    <a:pt x="5358" y="16457"/>
                    <a:pt x="6096" y="16457"/>
                    <a:pt x="6858" y="16446"/>
                  </a:cubicBezTo>
                  <a:cubicBezTo>
                    <a:pt x="7144" y="16446"/>
                    <a:pt x="7430" y="16422"/>
                    <a:pt x="7692" y="16398"/>
                  </a:cubicBezTo>
                  <a:cubicBezTo>
                    <a:pt x="7942" y="16386"/>
                    <a:pt x="8216" y="16362"/>
                    <a:pt x="8466" y="16362"/>
                  </a:cubicBezTo>
                  <a:cubicBezTo>
                    <a:pt x="9513" y="16338"/>
                    <a:pt x="10549" y="16338"/>
                    <a:pt x="11716" y="16338"/>
                  </a:cubicBezTo>
                  <a:lnTo>
                    <a:pt x="11728" y="16338"/>
                  </a:lnTo>
                  <a:cubicBezTo>
                    <a:pt x="12323" y="16338"/>
                    <a:pt x="12466" y="16196"/>
                    <a:pt x="12490" y="15612"/>
                  </a:cubicBezTo>
                  <a:cubicBezTo>
                    <a:pt x="12490" y="15541"/>
                    <a:pt x="12490" y="15445"/>
                    <a:pt x="12466" y="15362"/>
                  </a:cubicBezTo>
                  <a:cubicBezTo>
                    <a:pt x="12311" y="14600"/>
                    <a:pt x="12145" y="13790"/>
                    <a:pt x="11561" y="13136"/>
                  </a:cubicBezTo>
                  <a:cubicBezTo>
                    <a:pt x="11538" y="13100"/>
                    <a:pt x="11502" y="13052"/>
                    <a:pt x="11490" y="13028"/>
                  </a:cubicBezTo>
                  <a:lnTo>
                    <a:pt x="11466" y="12981"/>
                  </a:lnTo>
                  <a:cubicBezTo>
                    <a:pt x="10573" y="11695"/>
                    <a:pt x="9454" y="11052"/>
                    <a:pt x="8049" y="11004"/>
                  </a:cubicBezTo>
                  <a:cubicBezTo>
                    <a:pt x="8061" y="11004"/>
                    <a:pt x="8085" y="10981"/>
                    <a:pt x="8132" y="10969"/>
                  </a:cubicBezTo>
                  <a:cubicBezTo>
                    <a:pt x="8228" y="10945"/>
                    <a:pt x="8323" y="10897"/>
                    <a:pt x="8382" y="10873"/>
                  </a:cubicBezTo>
                  <a:cubicBezTo>
                    <a:pt x="8942" y="10611"/>
                    <a:pt x="9764" y="10195"/>
                    <a:pt x="10287" y="9385"/>
                  </a:cubicBezTo>
                  <a:cubicBezTo>
                    <a:pt x="10764" y="8635"/>
                    <a:pt x="11240" y="7837"/>
                    <a:pt x="11442" y="6921"/>
                  </a:cubicBezTo>
                  <a:cubicBezTo>
                    <a:pt x="12085" y="6671"/>
                    <a:pt x="12395" y="6254"/>
                    <a:pt x="12383" y="5670"/>
                  </a:cubicBezTo>
                  <a:cubicBezTo>
                    <a:pt x="12371" y="5158"/>
                    <a:pt x="12085" y="4801"/>
                    <a:pt x="11538" y="4587"/>
                  </a:cubicBezTo>
                  <a:lnTo>
                    <a:pt x="11538" y="4575"/>
                  </a:lnTo>
                  <a:cubicBezTo>
                    <a:pt x="11526" y="4480"/>
                    <a:pt x="11502" y="4396"/>
                    <a:pt x="11526" y="4301"/>
                  </a:cubicBezTo>
                  <a:cubicBezTo>
                    <a:pt x="11526" y="3182"/>
                    <a:pt x="11145" y="2218"/>
                    <a:pt x="10418" y="1432"/>
                  </a:cubicBezTo>
                  <a:cubicBezTo>
                    <a:pt x="10371" y="1384"/>
                    <a:pt x="10335" y="1325"/>
                    <a:pt x="10299" y="1277"/>
                  </a:cubicBezTo>
                  <a:cubicBezTo>
                    <a:pt x="10216" y="1182"/>
                    <a:pt x="10121" y="1063"/>
                    <a:pt x="10002" y="967"/>
                  </a:cubicBezTo>
                  <a:cubicBezTo>
                    <a:pt x="9134" y="322"/>
                    <a:pt x="8184" y="0"/>
                    <a:pt x="7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1146;p71">
              <a:extLst>
                <a:ext uri="{FF2B5EF4-FFF2-40B4-BE49-F238E27FC236}">
                  <a16:creationId xmlns:a16="http://schemas.microsoft.com/office/drawing/2014/main" id="{05B2D93C-6E73-4E0F-9A70-4EB376153163}"/>
                </a:ext>
              </a:extLst>
            </p:cNvPr>
            <p:cNvSpPr/>
            <p:nvPr/>
          </p:nvSpPr>
          <p:spPr>
            <a:xfrm>
              <a:off x="5732850" y="1586850"/>
              <a:ext cx="514675" cy="296875"/>
            </a:xfrm>
            <a:custGeom>
              <a:avLst/>
              <a:gdLst/>
              <a:ahLst/>
              <a:cxnLst/>
              <a:rect l="l" t="t" r="r" b="b"/>
              <a:pathLst>
                <a:path w="20587" h="11875" extrusionOk="0">
                  <a:moveTo>
                    <a:pt x="15021" y="660"/>
                  </a:moveTo>
                  <a:cubicBezTo>
                    <a:pt x="15175" y="660"/>
                    <a:pt x="15332" y="663"/>
                    <a:pt x="15490" y="671"/>
                  </a:cubicBezTo>
                  <a:cubicBezTo>
                    <a:pt x="15574" y="671"/>
                    <a:pt x="15633" y="682"/>
                    <a:pt x="15705" y="682"/>
                  </a:cubicBezTo>
                  <a:cubicBezTo>
                    <a:pt x="15824" y="694"/>
                    <a:pt x="15955" y="694"/>
                    <a:pt x="16074" y="694"/>
                  </a:cubicBezTo>
                  <a:lnTo>
                    <a:pt x="16121" y="694"/>
                  </a:lnTo>
                  <a:cubicBezTo>
                    <a:pt x="16907" y="694"/>
                    <a:pt x="17693" y="921"/>
                    <a:pt x="18467" y="1385"/>
                  </a:cubicBezTo>
                  <a:cubicBezTo>
                    <a:pt x="19158" y="1778"/>
                    <a:pt x="19634" y="2421"/>
                    <a:pt x="19824" y="3242"/>
                  </a:cubicBezTo>
                  <a:cubicBezTo>
                    <a:pt x="19943" y="3683"/>
                    <a:pt x="19848" y="4183"/>
                    <a:pt x="19598" y="4623"/>
                  </a:cubicBezTo>
                  <a:cubicBezTo>
                    <a:pt x="19015" y="5635"/>
                    <a:pt x="18181" y="6278"/>
                    <a:pt x="17145" y="6505"/>
                  </a:cubicBezTo>
                  <a:cubicBezTo>
                    <a:pt x="17014" y="6528"/>
                    <a:pt x="16860" y="6528"/>
                    <a:pt x="16693" y="6528"/>
                  </a:cubicBezTo>
                  <a:lnTo>
                    <a:pt x="16598" y="6528"/>
                  </a:lnTo>
                  <a:cubicBezTo>
                    <a:pt x="16181" y="6540"/>
                    <a:pt x="16038" y="6647"/>
                    <a:pt x="15955" y="7052"/>
                  </a:cubicBezTo>
                  <a:lnTo>
                    <a:pt x="15883" y="7398"/>
                  </a:lnTo>
                  <a:cubicBezTo>
                    <a:pt x="15848" y="7552"/>
                    <a:pt x="15800" y="7719"/>
                    <a:pt x="15776" y="7886"/>
                  </a:cubicBezTo>
                  <a:cubicBezTo>
                    <a:pt x="15586" y="7659"/>
                    <a:pt x="15490" y="7374"/>
                    <a:pt x="15490" y="7005"/>
                  </a:cubicBezTo>
                  <a:lnTo>
                    <a:pt x="15490" y="6778"/>
                  </a:lnTo>
                  <a:lnTo>
                    <a:pt x="15062" y="6778"/>
                  </a:lnTo>
                  <a:cubicBezTo>
                    <a:pt x="15014" y="6778"/>
                    <a:pt x="14955" y="6778"/>
                    <a:pt x="14907" y="6802"/>
                  </a:cubicBezTo>
                  <a:cubicBezTo>
                    <a:pt x="14589" y="6855"/>
                    <a:pt x="14270" y="6882"/>
                    <a:pt x="13948" y="6882"/>
                  </a:cubicBezTo>
                  <a:cubicBezTo>
                    <a:pt x="13329" y="6882"/>
                    <a:pt x="12700" y="6784"/>
                    <a:pt x="12050" y="6588"/>
                  </a:cubicBezTo>
                  <a:cubicBezTo>
                    <a:pt x="11978" y="6564"/>
                    <a:pt x="11871" y="6528"/>
                    <a:pt x="11847" y="6516"/>
                  </a:cubicBezTo>
                  <a:cubicBezTo>
                    <a:pt x="11835" y="6469"/>
                    <a:pt x="11835" y="6386"/>
                    <a:pt x="11835" y="6290"/>
                  </a:cubicBezTo>
                  <a:lnTo>
                    <a:pt x="11835" y="6266"/>
                  </a:lnTo>
                  <a:cubicBezTo>
                    <a:pt x="11799" y="5576"/>
                    <a:pt x="11752" y="4909"/>
                    <a:pt x="11454" y="4278"/>
                  </a:cubicBezTo>
                  <a:cubicBezTo>
                    <a:pt x="11335" y="4016"/>
                    <a:pt x="11192" y="3742"/>
                    <a:pt x="11037" y="3528"/>
                  </a:cubicBezTo>
                  <a:cubicBezTo>
                    <a:pt x="10561" y="2814"/>
                    <a:pt x="10537" y="2695"/>
                    <a:pt x="11085" y="1933"/>
                  </a:cubicBezTo>
                  <a:cubicBezTo>
                    <a:pt x="11264" y="1635"/>
                    <a:pt x="11561" y="1409"/>
                    <a:pt x="11954" y="1242"/>
                  </a:cubicBezTo>
                  <a:cubicBezTo>
                    <a:pt x="12867" y="854"/>
                    <a:pt x="13881" y="660"/>
                    <a:pt x="15021" y="660"/>
                  </a:cubicBezTo>
                  <a:close/>
                  <a:moveTo>
                    <a:pt x="7132" y="2361"/>
                  </a:moveTo>
                  <a:cubicBezTo>
                    <a:pt x="7835" y="2361"/>
                    <a:pt x="8478" y="2528"/>
                    <a:pt x="9121" y="2849"/>
                  </a:cubicBezTo>
                  <a:cubicBezTo>
                    <a:pt x="10287" y="3445"/>
                    <a:pt x="10895" y="4421"/>
                    <a:pt x="11014" y="5909"/>
                  </a:cubicBezTo>
                  <a:cubicBezTo>
                    <a:pt x="11049" y="6243"/>
                    <a:pt x="11014" y="6624"/>
                    <a:pt x="10942" y="7112"/>
                  </a:cubicBezTo>
                  <a:cubicBezTo>
                    <a:pt x="10823" y="7814"/>
                    <a:pt x="10430" y="8314"/>
                    <a:pt x="9799" y="8648"/>
                  </a:cubicBezTo>
                  <a:cubicBezTo>
                    <a:pt x="8799" y="9136"/>
                    <a:pt x="7716" y="9434"/>
                    <a:pt x="6561" y="9505"/>
                  </a:cubicBezTo>
                  <a:cubicBezTo>
                    <a:pt x="6477" y="9505"/>
                    <a:pt x="6382" y="9505"/>
                    <a:pt x="6275" y="9493"/>
                  </a:cubicBezTo>
                  <a:cubicBezTo>
                    <a:pt x="6239" y="9493"/>
                    <a:pt x="6180" y="9493"/>
                    <a:pt x="6132" y="9469"/>
                  </a:cubicBezTo>
                  <a:cubicBezTo>
                    <a:pt x="6110" y="9469"/>
                    <a:pt x="6088" y="9468"/>
                    <a:pt x="6067" y="9468"/>
                  </a:cubicBezTo>
                  <a:cubicBezTo>
                    <a:pt x="5602" y="9468"/>
                    <a:pt x="5408" y="9598"/>
                    <a:pt x="5203" y="10065"/>
                  </a:cubicBezTo>
                  <a:cubicBezTo>
                    <a:pt x="5120" y="10291"/>
                    <a:pt x="5013" y="10517"/>
                    <a:pt x="4870" y="10719"/>
                  </a:cubicBezTo>
                  <a:cubicBezTo>
                    <a:pt x="4822" y="10648"/>
                    <a:pt x="4787" y="10577"/>
                    <a:pt x="4763" y="10505"/>
                  </a:cubicBezTo>
                  <a:cubicBezTo>
                    <a:pt x="4715" y="10410"/>
                    <a:pt x="4703" y="10303"/>
                    <a:pt x="4656" y="10207"/>
                  </a:cubicBezTo>
                  <a:cubicBezTo>
                    <a:pt x="4644" y="10148"/>
                    <a:pt x="4632" y="10088"/>
                    <a:pt x="4608" y="10041"/>
                  </a:cubicBezTo>
                  <a:cubicBezTo>
                    <a:pt x="4430" y="9445"/>
                    <a:pt x="4346" y="9386"/>
                    <a:pt x="3751" y="9386"/>
                  </a:cubicBezTo>
                  <a:lnTo>
                    <a:pt x="3668" y="9386"/>
                  </a:lnTo>
                  <a:cubicBezTo>
                    <a:pt x="2739" y="9374"/>
                    <a:pt x="1953" y="9100"/>
                    <a:pt x="1310" y="8552"/>
                  </a:cubicBezTo>
                  <a:cubicBezTo>
                    <a:pt x="941" y="8219"/>
                    <a:pt x="727" y="7767"/>
                    <a:pt x="703" y="7124"/>
                  </a:cubicBezTo>
                  <a:cubicBezTo>
                    <a:pt x="667" y="6433"/>
                    <a:pt x="834" y="5754"/>
                    <a:pt x="1203" y="5100"/>
                  </a:cubicBezTo>
                  <a:cubicBezTo>
                    <a:pt x="1703" y="4219"/>
                    <a:pt x="2298" y="3623"/>
                    <a:pt x="3048" y="3266"/>
                  </a:cubicBezTo>
                  <a:cubicBezTo>
                    <a:pt x="3310" y="3147"/>
                    <a:pt x="3560" y="3052"/>
                    <a:pt x="3846" y="2968"/>
                  </a:cubicBezTo>
                  <a:cubicBezTo>
                    <a:pt x="4918" y="2659"/>
                    <a:pt x="5823" y="2468"/>
                    <a:pt x="6680" y="2373"/>
                  </a:cubicBezTo>
                  <a:cubicBezTo>
                    <a:pt x="6835" y="2361"/>
                    <a:pt x="6977" y="2361"/>
                    <a:pt x="7132" y="2361"/>
                  </a:cubicBezTo>
                  <a:close/>
                  <a:moveTo>
                    <a:pt x="15126" y="1"/>
                  </a:moveTo>
                  <a:cubicBezTo>
                    <a:pt x="13938" y="1"/>
                    <a:pt x="12881" y="173"/>
                    <a:pt x="11919" y="528"/>
                  </a:cubicBezTo>
                  <a:cubicBezTo>
                    <a:pt x="11180" y="813"/>
                    <a:pt x="10692" y="1182"/>
                    <a:pt x="10347" y="1706"/>
                  </a:cubicBezTo>
                  <a:cubicBezTo>
                    <a:pt x="10228" y="1897"/>
                    <a:pt x="10121" y="2111"/>
                    <a:pt x="10014" y="2337"/>
                  </a:cubicBezTo>
                  <a:cubicBezTo>
                    <a:pt x="10002" y="2361"/>
                    <a:pt x="9990" y="2409"/>
                    <a:pt x="9978" y="2433"/>
                  </a:cubicBezTo>
                  <a:lnTo>
                    <a:pt x="9918" y="2409"/>
                  </a:lnTo>
                  <a:cubicBezTo>
                    <a:pt x="9752" y="2337"/>
                    <a:pt x="9585" y="2242"/>
                    <a:pt x="9442" y="2171"/>
                  </a:cubicBezTo>
                  <a:cubicBezTo>
                    <a:pt x="8680" y="1778"/>
                    <a:pt x="8073" y="1623"/>
                    <a:pt x="7442" y="1623"/>
                  </a:cubicBezTo>
                  <a:lnTo>
                    <a:pt x="7394" y="1623"/>
                  </a:lnTo>
                  <a:cubicBezTo>
                    <a:pt x="6787" y="1623"/>
                    <a:pt x="6168" y="1635"/>
                    <a:pt x="5537" y="1778"/>
                  </a:cubicBezTo>
                  <a:cubicBezTo>
                    <a:pt x="4858" y="1956"/>
                    <a:pt x="4299" y="2075"/>
                    <a:pt x="3787" y="2183"/>
                  </a:cubicBezTo>
                  <a:cubicBezTo>
                    <a:pt x="2929" y="2349"/>
                    <a:pt x="2155" y="2814"/>
                    <a:pt x="1417" y="3599"/>
                  </a:cubicBezTo>
                  <a:cubicBezTo>
                    <a:pt x="572" y="4481"/>
                    <a:pt x="72" y="5612"/>
                    <a:pt x="36" y="6874"/>
                  </a:cubicBezTo>
                  <a:cubicBezTo>
                    <a:pt x="0" y="7969"/>
                    <a:pt x="453" y="8850"/>
                    <a:pt x="1382" y="9434"/>
                  </a:cubicBezTo>
                  <a:cubicBezTo>
                    <a:pt x="2036" y="9850"/>
                    <a:pt x="2751" y="10076"/>
                    <a:pt x="3513" y="10112"/>
                  </a:cubicBezTo>
                  <a:cubicBezTo>
                    <a:pt x="3798" y="10136"/>
                    <a:pt x="3894" y="10219"/>
                    <a:pt x="4001" y="10553"/>
                  </a:cubicBezTo>
                  <a:cubicBezTo>
                    <a:pt x="4108" y="10874"/>
                    <a:pt x="4239" y="11208"/>
                    <a:pt x="4394" y="11517"/>
                  </a:cubicBezTo>
                  <a:lnTo>
                    <a:pt x="4406" y="11565"/>
                  </a:lnTo>
                  <a:cubicBezTo>
                    <a:pt x="4489" y="11743"/>
                    <a:pt x="4608" y="11839"/>
                    <a:pt x="4751" y="11874"/>
                  </a:cubicBezTo>
                  <a:lnTo>
                    <a:pt x="4787" y="11874"/>
                  </a:lnTo>
                  <a:cubicBezTo>
                    <a:pt x="4930" y="11874"/>
                    <a:pt x="5049" y="11803"/>
                    <a:pt x="5144" y="11660"/>
                  </a:cubicBezTo>
                  <a:cubicBezTo>
                    <a:pt x="5263" y="11529"/>
                    <a:pt x="5358" y="11386"/>
                    <a:pt x="5430" y="11231"/>
                  </a:cubicBezTo>
                  <a:lnTo>
                    <a:pt x="5465" y="11172"/>
                  </a:lnTo>
                  <a:cubicBezTo>
                    <a:pt x="5596" y="10934"/>
                    <a:pt x="5763" y="10672"/>
                    <a:pt x="5894" y="10386"/>
                  </a:cubicBezTo>
                  <a:cubicBezTo>
                    <a:pt x="5942" y="10291"/>
                    <a:pt x="5977" y="10279"/>
                    <a:pt x="6061" y="10267"/>
                  </a:cubicBezTo>
                  <a:cubicBezTo>
                    <a:pt x="6132" y="10267"/>
                    <a:pt x="6192" y="10255"/>
                    <a:pt x="6263" y="10255"/>
                  </a:cubicBezTo>
                  <a:cubicBezTo>
                    <a:pt x="6311" y="10255"/>
                    <a:pt x="6358" y="10231"/>
                    <a:pt x="6406" y="10231"/>
                  </a:cubicBezTo>
                  <a:cubicBezTo>
                    <a:pt x="7918" y="10172"/>
                    <a:pt x="9228" y="9791"/>
                    <a:pt x="10395" y="9076"/>
                  </a:cubicBezTo>
                  <a:cubicBezTo>
                    <a:pt x="10907" y="8743"/>
                    <a:pt x="11252" y="8326"/>
                    <a:pt x="11442" y="7767"/>
                  </a:cubicBezTo>
                  <a:cubicBezTo>
                    <a:pt x="11490" y="7612"/>
                    <a:pt x="11549" y="7481"/>
                    <a:pt x="11621" y="7338"/>
                  </a:cubicBezTo>
                  <a:cubicBezTo>
                    <a:pt x="11621" y="7314"/>
                    <a:pt x="11633" y="7314"/>
                    <a:pt x="11633" y="7302"/>
                  </a:cubicBezTo>
                  <a:cubicBezTo>
                    <a:pt x="12507" y="7511"/>
                    <a:pt x="13254" y="7619"/>
                    <a:pt x="13969" y="7619"/>
                  </a:cubicBezTo>
                  <a:cubicBezTo>
                    <a:pt x="14072" y="7619"/>
                    <a:pt x="14174" y="7616"/>
                    <a:pt x="14276" y="7612"/>
                  </a:cubicBezTo>
                  <a:cubicBezTo>
                    <a:pt x="14336" y="7612"/>
                    <a:pt x="14383" y="7612"/>
                    <a:pt x="14431" y="7600"/>
                  </a:cubicBezTo>
                  <a:cubicBezTo>
                    <a:pt x="14478" y="7594"/>
                    <a:pt x="14529" y="7591"/>
                    <a:pt x="14577" y="7591"/>
                  </a:cubicBezTo>
                  <a:cubicBezTo>
                    <a:pt x="14624" y="7591"/>
                    <a:pt x="14669" y="7594"/>
                    <a:pt x="14705" y="7600"/>
                  </a:cubicBezTo>
                  <a:cubicBezTo>
                    <a:pt x="14752" y="7600"/>
                    <a:pt x="14788" y="7636"/>
                    <a:pt x="14812" y="7648"/>
                  </a:cubicBezTo>
                  <a:cubicBezTo>
                    <a:pt x="14931" y="7850"/>
                    <a:pt x="15050" y="8064"/>
                    <a:pt x="15169" y="8291"/>
                  </a:cubicBezTo>
                  <a:cubicBezTo>
                    <a:pt x="15276" y="8469"/>
                    <a:pt x="15359" y="8648"/>
                    <a:pt x="15467" y="8826"/>
                  </a:cubicBezTo>
                  <a:cubicBezTo>
                    <a:pt x="15526" y="8910"/>
                    <a:pt x="15598" y="8981"/>
                    <a:pt x="15669" y="9029"/>
                  </a:cubicBezTo>
                  <a:cubicBezTo>
                    <a:pt x="15681" y="9041"/>
                    <a:pt x="15717" y="9064"/>
                    <a:pt x="15729" y="9076"/>
                  </a:cubicBezTo>
                  <a:lnTo>
                    <a:pt x="15931" y="9243"/>
                  </a:lnTo>
                  <a:lnTo>
                    <a:pt x="16074" y="9029"/>
                  </a:lnTo>
                  <a:cubicBezTo>
                    <a:pt x="16086" y="9017"/>
                    <a:pt x="16110" y="8981"/>
                    <a:pt x="16121" y="8969"/>
                  </a:cubicBezTo>
                  <a:cubicBezTo>
                    <a:pt x="16181" y="8898"/>
                    <a:pt x="16252" y="8826"/>
                    <a:pt x="16264" y="8707"/>
                  </a:cubicBezTo>
                  <a:cubicBezTo>
                    <a:pt x="16348" y="8386"/>
                    <a:pt x="16419" y="8064"/>
                    <a:pt x="16479" y="7731"/>
                  </a:cubicBezTo>
                  <a:cubicBezTo>
                    <a:pt x="16533" y="7382"/>
                    <a:pt x="16638" y="7313"/>
                    <a:pt x="16829" y="7313"/>
                  </a:cubicBezTo>
                  <a:cubicBezTo>
                    <a:pt x="16846" y="7313"/>
                    <a:pt x="16864" y="7313"/>
                    <a:pt x="16883" y="7314"/>
                  </a:cubicBezTo>
                  <a:cubicBezTo>
                    <a:pt x="16967" y="7314"/>
                    <a:pt x="17062" y="7302"/>
                    <a:pt x="17133" y="7290"/>
                  </a:cubicBezTo>
                  <a:cubicBezTo>
                    <a:pt x="17157" y="7290"/>
                    <a:pt x="17193" y="7278"/>
                    <a:pt x="17217" y="7278"/>
                  </a:cubicBezTo>
                  <a:cubicBezTo>
                    <a:pt x="18157" y="7159"/>
                    <a:pt x="18991" y="6647"/>
                    <a:pt x="19753" y="5731"/>
                  </a:cubicBezTo>
                  <a:cubicBezTo>
                    <a:pt x="20181" y="5207"/>
                    <a:pt x="20467" y="4504"/>
                    <a:pt x="20551" y="3671"/>
                  </a:cubicBezTo>
                  <a:cubicBezTo>
                    <a:pt x="20586" y="3409"/>
                    <a:pt x="20551" y="3087"/>
                    <a:pt x="20467" y="2837"/>
                  </a:cubicBezTo>
                  <a:cubicBezTo>
                    <a:pt x="20360" y="2552"/>
                    <a:pt x="20217" y="2254"/>
                    <a:pt x="20015" y="1956"/>
                  </a:cubicBezTo>
                  <a:cubicBezTo>
                    <a:pt x="19408" y="1063"/>
                    <a:pt x="18729" y="528"/>
                    <a:pt x="17872" y="313"/>
                  </a:cubicBezTo>
                  <a:cubicBezTo>
                    <a:pt x="17253" y="147"/>
                    <a:pt x="16645" y="87"/>
                    <a:pt x="16133" y="40"/>
                  </a:cubicBezTo>
                  <a:cubicBezTo>
                    <a:pt x="15787" y="14"/>
                    <a:pt x="15451" y="1"/>
                    <a:pt x="15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1147;p71">
              <a:extLst>
                <a:ext uri="{FF2B5EF4-FFF2-40B4-BE49-F238E27FC236}">
                  <a16:creationId xmlns:a16="http://schemas.microsoft.com/office/drawing/2014/main" id="{FDDDFF9C-DD3E-4B29-9487-F824A4872D95}"/>
                </a:ext>
              </a:extLst>
            </p:cNvPr>
            <p:cNvSpPr/>
            <p:nvPr/>
          </p:nvSpPr>
          <p:spPr>
            <a:xfrm>
              <a:off x="6007000" y="1835175"/>
              <a:ext cx="264325" cy="227425"/>
            </a:xfrm>
            <a:custGeom>
              <a:avLst/>
              <a:gdLst/>
              <a:ahLst/>
              <a:cxnLst/>
              <a:rect l="l" t="t" r="r" b="b"/>
              <a:pathLst>
                <a:path w="10573" h="9097" extrusionOk="0">
                  <a:moveTo>
                    <a:pt x="9870" y="4418"/>
                  </a:moveTo>
                  <a:cubicBezTo>
                    <a:pt x="9454" y="4334"/>
                    <a:pt x="8918" y="4203"/>
                    <a:pt x="8549" y="4215"/>
                  </a:cubicBezTo>
                  <a:cubicBezTo>
                    <a:pt x="7989" y="4251"/>
                    <a:pt x="7441" y="4192"/>
                    <a:pt x="6906" y="4156"/>
                  </a:cubicBezTo>
                  <a:cubicBezTo>
                    <a:pt x="6584" y="4144"/>
                    <a:pt x="6275" y="4108"/>
                    <a:pt x="5941" y="4108"/>
                  </a:cubicBezTo>
                  <a:cubicBezTo>
                    <a:pt x="5632" y="4108"/>
                    <a:pt x="5453" y="3977"/>
                    <a:pt x="5358" y="3680"/>
                  </a:cubicBezTo>
                  <a:cubicBezTo>
                    <a:pt x="5251" y="3370"/>
                    <a:pt x="5120" y="3072"/>
                    <a:pt x="4989" y="2787"/>
                  </a:cubicBezTo>
                  <a:cubicBezTo>
                    <a:pt x="4905" y="2596"/>
                    <a:pt x="4751" y="2418"/>
                    <a:pt x="4643" y="2251"/>
                  </a:cubicBezTo>
                  <a:cubicBezTo>
                    <a:pt x="4382" y="2287"/>
                    <a:pt x="4358" y="2441"/>
                    <a:pt x="4322" y="2596"/>
                  </a:cubicBezTo>
                  <a:cubicBezTo>
                    <a:pt x="4203" y="2965"/>
                    <a:pt x="4084" y="3334"/>
                    <a:pt x="3977" y="3727"/>
                  </a:cubicBezTo>
                  <a:cubicBezTo>
                    <a:pt x="3917" y="3965"/>
                    <a:pt x="3786" y="4073"/>
                    <a:pt x="3548" y="4108"/>
                  </a:cubicBezTo>
                  <a:cubicBezTo>
                    <a:pt x="2869" y="4203"/>
                    <a:pt x="2203" y="4334"/>
                    <a:pt x="1548" y="4442"/>
                  </a:cubicBezTo>
                  <a:cubicBezTo>
                    <a:pt x="1072" y="4513"/>
                    <a:pt x="929" y="4525"/>
                    <a:pt x="881" y="4989"/>
                  </a:cubicBezTo>
                  <a:cubicBezTo>
                    <a:pt x="750" y="6239"/>
                    <a:pt x="964" y="7430"/>
                    <a:pt x="1441" y="8573"/>
                  </a:cubicBezTo>
                  <a:cubicBezTo>
                    <a:pt x="1476" y="8656"/>
                    <a:pt x="1524" y="8728"/>
                    <a:pt x="1548" y="8811"/>
                  </a:cubicBezTo>
                  <a:cubicBezTo>
                    <a:pt x="1560" y="8847"/>
                    <a:pt x="1548" y="8871"/>
                    <a:pt x="1548" y="8954"/>
                  </a:cubicBezTo>
                  <a:cubicBezTo>
                    <a:pt x="1167" y="9049"/>
                    <a:pt x="893" y="9097"/>
                    <a:pt x="476" y="9073"/>
                  </a:cubicBezTo>
                  <a:cubicBezTo>
                    <a:pt x="286" y="9049"/>
                    <a:pt x="274" y="8871"/>
                    <a:pt x="238" y="8716"/>
                  </a:cubicBezTo>
                  <a:cubicBezTo>
                    <a:pt x="179" y="8216"/>
                    <a:pt x="107" y="7728"/>
                    <a:pt x="95" y="7240"/>
                  </a:cubicBezTo>
                  <a:cubicBezTo>
                    <a:pt x="48" y="6001"/>
                    <a:pt x="0" y="4751"/>
                    <a:pt x="250" y="3537"/>
                  </a:cubicBezTo>
                  <a:cubicBezTo>
                    <a:pt x="429" y="2608"/>
                    <a:pt x="845" y="1787"/>
                    <a:pt x="1595" y="1215"/>
                  </a:cubicBezTo>
                  <a:cubicBezTo>
                    <a:pt x="2262" y="691"/>
                    <a:pt x="3048" y="382"/>
                    <a:pt x="3905" y="239"/>
                  </a:cubicBezTo>
                  <a:cubicBezTo>
                    <a:pt x="5513" y="1"/>
                    <a:pt x="7037" y="203"/>
                    <a:pt x="8489" y="941"/>
                  </a:cubicBezTo>
                  <a:cubicBezTo>
                    <a:pt x="9180" y="1298"/>
                    <a:pt x="9596" y="1906"/>
                    <a:pt x="9918" y="2608"/>
                  </a:cubicBezTo>
                  <a:cubicBezTo>
                    <a:pt x="10335" y="3549"/>
                    <a:pt x="10525" y="4549"/>
                    <a:pt x="10525" y="5573"/>
                  </a:cubicBezTo>
                  <a:cubicBezTo>
                    <a:pt x="10525" y="6132"/>
                    <a:pt x="10573" y="6704"/>
                    <a:pt x="10573" y="7263"/>
                  </a:cubicBezTo>
                  <a:cubicBezTo>
                    <a:pt x="10573" y="7621"/>
                    <a:pt x="10513" y="7966"/>
                    <a:pt x="10478" y="8311"/>
                  </a:cubicBezTo>
                  <a:cubicBezTo>
                    <a:pt x="10466" y="8502"/>
                    <a:pt x="10358" y="8621"/>
                    <a:pt x="10156" y="8633"/>
                  </a:cubicBezTo>
                  <a:cubicBezTo>
                    <a:pt x="9716" y="8668"/>
                    <a:pt x="9477" y="8740"/>
                    <a:pt x="9025" y="8775"/>
                  </a:cubicBezTo>
                  <a:cubicBezTo>
                    <a:pt x="9227" y="8299"/>
                    <a:pt x="9466" y="7859"/>
                    <a:pt x="9585" y="7406"/>
                  </a:cubicBezTo>
                  <a:cubicBezTo>
                    <a:pt x="9716" y="6930"/>
                    <a:pt x="9751" y="6430"/>
                    <a:pt x="9811" y="5942"/>
                  </a:cubicBezTo>
                  <a:cubicBezTo>
                    <a:pt x="9823" y="5454"/>
                    <a:pt x="9847" y="4965"/>
                    <a:pt x="9870" y="4418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1148;p71">
              <a:extLst>
                <a:ext uri="{FF2B5EF4-FFF2-40B4-BE49-F238E27FC236}">
                  <a16:creationId xmlns:a16="http://schemas.microsoft.com/office/drawing/2014/main" id="{7A198B96-757F-4974-B93E-578270A565C4}"/>
                </a:ext>
              </a:extLst>
            </p:cNvPr>
            <p:cNvSpPr/>
            <p:nvPr/>
          </p:nvSpPr>
          <p:spPr>
            <a:xfrm>
              <a:off x="6037350" y="1907500"/>
              <a:ext cx="203025" cy="186375"/>
            </a:xfrm>
            <a:custGeom>
              <a:avLst/>
              <a:gdLst/>
              <a:ahLst/>
              <a:cxnLst/>
              <a:rect l="l" t="t" r="r" b="b"/>
              <a:pathLst>
                <a:path w="8121" h="7455" extrusionOk="0">
                  <a:moveTo>
                    <a:pt x="3310" y="1"/>
                  </a:moveTo>
                  <a:cubicBezTo>
                    <a:pt x="3644" y="370"/>
                    <a:pt x="3751" y="775"/>
                    <a:pt x="3882" y="1156"/>
                  </a:cubicBezTo>
                  <a:cubicBezTo>
                    <a:pt x="4061" y="1656"/>
                    <a:pt x="4061" y="1632"/>
                    <a:pt x="4549" y="1668"/>
                  </a:cubicBezTo>
                  <a:cubicBezTo>
                    <a:pt x="5477" y="1715"/>
                    <a:pt x="6406" y="1787"/>
                    <a:pt x="7335" y="1834"/>
                  </a:cubicBezTo>
                  <a:cubicBezTo>
                    <a:pt x="7466" y="1846"/>
                    <a:pt x="7620" y="1811"/>
                    <a:pt x="7751" y="1811"/>
                  </a:cubicBezTo>
                  <a:cubicBezTo>
                    <a:pt x="8013" y="1811"/>
                    <a:pt x="8121" y="1906"/>
                    <a:pt x="8109" y="2168"/>
                  </a:cubicBezTo>
                  <a:cubicBezTo>
                    <a:pt x="8061" y="2894"/>
                    <a:pt x="8061" y="3513"/>
                    <a:pt x="7918" y="4227"/>
                  </a:cubicBezTo>
                  <a:cubicBezTo>
                    <a:pt x="7704" y="5192"/>
                    <a:pt x="7168" y="5978"/>
                    <a:pt x="6311" y="6513"/>
                  </a:cubicBezTo>
                  <a:cubicBezTo>
                    <a:pt x="5858" y="6799"/>
                    <a:pt x="5430" y="7133"/>
                    <a:pt x="4894" y="7264"/>
                  </a:cubicBezTo>
                  <a:cubicBezTo>
                    <a:pt x="4227" y="7430"/>
                    <a:pt x="3549" y="7454"/>
                    <a:pt x="2894" y="7228"/>
                  </a:cubicBezTo>
                  <a:cubicBezTo>
                    <a:pt x="2120" y="6966"/>
                    <a:pt x="1382" y="6633"/>
                    <a:pt x="858" y="5954"/>
                  </a:cubicBezTo>
                  <a:cubicBezTo>
                    <a:pt x="560" y="5549"/>
                    <a:pt x="358" y="5085"/>
                    <a:pt x="262" y="4608"/>
                  </a:cubicBezTo>
                  <a:cubicBezTo>
                    <a:pt x="131" y="3966"/>
                    <a:pt x="84" y="3299"/>
                    <a:pt x="12" y="2644"/>
                  </a:cubicBezTo>
                  <a:cubicBezTo>
                    <a:pt x="0" y="2573"/>
                    <a:pt x="12" y="2513"/>
                    <a:pt x="12" y="2442"/>
                  </a:cubicBezTo>
                  <a:cubicBezTo>
                    <a:pt x="72" y="1906"/>
                    <a:pt x="84" y="2025"/>
                    <a:pt x="608" y="1930"/>
                  </a:cubicBezTo>
                  <a:cubicBezTo>
                    <a:pt x="1203" y="1846"/>
                    <a:pt x="1798" y="1751"/>
                    <a:pt x="2406" y="1668"/>
                  </a:cubicBezTo>
                  <a:cubicBezTo>
                    <a:pt x="2679" y="1620"/>
                    <a:pt x="2882" y="1561"/>
                    <a:pt x="2929" y="1215"/>
                  </a:cubicBezTo>
                  <a:cubicBezTo>
                    <a:pt x="2977" y="918"/>
                    <a:pt x="3096" y="620"/>
                    <a:pt x="3179" y="322"/>
                  </a:cubicBezTo>
                  <a:cubicBezTo>
                    <a:pt x="3215" y="227"/>
                    <a:pt x="3251" y="132"/>
                    <a:pt x="3310" y="1"/>
                  </a:cubicBezTo>
                  <a:close/>
                  <a:moveTo>
                    <a:pt x="4358" y="4406"/>
                  </a:moveTo>
                  <a:cubicBezTo>
                    <a:pt x="4132" y="4430"/>
                    <a:pt x="3906" y="4466"/>
                    <a:pt x="3691" y="4478"/>
                  </a:cubicBezTo>
                  <a:cubicBezTo>
                    <a:pt x="3465" y="4489"/>
                    <a:pt x="3239" y="4489"/>
                    <a:pt x="3013" y="4501"/>
                  </a:cubicBezTo>
                  <a:cubicBezTo>
                    <a:pt x="2798" y="4525"/>
                    <a:pt x="2715" y="4608"/>
                    <a:pt x="2751" y="4835"/>
                  </a:cubicBezTo>
                  <a:cubicBezTo>
                    <a:pt x="2775" y="5013"/>
                    <a:pt x="2822" y="5192"/>
                    <a:pt x="2870" y="5370"/>
                  </a:cubicBezTo>
                  <a:cubicBezTo>
                    <a:pt x="3013" y="5871"/>
                    <a:pt x="3358" y="6132"/>
                    <a:pt x="3941" y="6144"/>
                  </a:cubicBezTo>
                  <a:cubicBezTo>
                    <a:pt x="4382" y="6156"/>
                    <a:pt x="4763" y="5871"/>
                    <a:pt x="4906" y="5418"/>
                  </a:cubicBezTo>
                  <a:cubicBezTo>
                    <a:pt x="4942" y="5347"/>
                    <a:pt x="4953" y="5251"/>
                    <a:pt x="4965" y="5180"/>
                  </a:cubicBezTo>
                  <a:cubicBezTo>
                    <a:pt x="5144" y="4466"/>
                    <a:pt x="5084" y="4394"/>
                    <a:pt x="4358" y="4406"/>
                  </a:cubicBezTo>
                  <a:close/>
                  <a:moveTo>
                    <a:pt x="6347" y="3418"/>
                  </a:moveTo>
                  <a:cubicBezTo>
                    <a:pt x="6347" y="3144"/>
                    <a:pt x="6275" y="2977"/>
                    <a:pt x="6132" y="2977"/>
                  </a:cubicBezTo>
                  <a:cubicBezTo>
                    <a:pt x="5977" y="2977"/>
                    <a:pt x="5858" y="3180"/>
                    <a:pt x="5894" y="3454"/>
                  </a:cubicBezTo>
                  <a:cubicBezTo>
                    <a:pt x="5906" y="3620"/>
                    <a:pt x="5870" y="3823"/>
                    <a:pt x="6108" y="3858"/>
                  </a:cubicBezTo>
                  <a:cubicBezTo>
                    <a:pt x="6263" y="3870"/>
                    <a:pt x="6347" y="3704"/>
                    <a:pt x="6347" y="3418"/>
                  </a:cubicBezTo>
                  <a:close/>
                  <a:moveTo>
                    <a:pt x="2203" y="3692"/>
                  </a:moveTo>
                  <a:cubicBezTo>
                    <a:pt x="2179" y="3608"/>
                    <a:pt x="2167" y="3525"/>
                    <a:pt x="2120" y="3442"/>
                  </a:cubicBezTo>
                  <a:cubicBezTo>
                    <a:pt x="2096" y="3394"/>
                    <a:pt x="2025" y="3311"/>
                    <a:pt x="1977" y="3335"/>
                  </a:cubicBezTo>
                  <a:cubicBezTo>
                    <a:pt x="1917" y="3346"/>
                    <a:pt x="1822" y="3406"/>
                    <a:pt x="1810" y="3465"/>
                  </a:cubicBezTo>
                  <a:cubicBezTo>
                    <a:pt x="1763" y="3585"/>
                    <a:pt x="1751" y="3716"/>
                    <a:pt x="1763" y="3835"/>
                  </a:cubicBezTo>
                  <a:cubicBezTo>
                    <a:pt x="1786" y="3930"/>
                    <a:pt x="1870" y="4049"/>
                    <a:pt x="1965" y="4073"/>
                  </a:cubicBezTo>
                  <a:cubicBezTo>
                    <a:pt x="2108" y="4120"/>
                    <a:pt x="2167" y="3977"/>
                    <a:pt x="2203" y="3835"/>
                  </a:cubicBezTo>
                  <a:cubicBezTo>
                    <a:pt x="2203" y="3799"/>
                    <a:pt x="2179" y="3763"/>
                    <a:pt x="2203" y="369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1149;p71">
              <a:extLst>
                <a:ext uri="{FF2B5EF4-FFF2-40B4-BE49-F238E27FC236}">
                  <a16:creationId xmlns:a16="http://schemas.microsoft.com/office/drawing/2014/main" id="{EF16029F-3DF5-45BE-8795-7A7BBB98EADC}"/>
                </a:ext>
              </a:extLst>
            </p:cNvPr>
            <p:cNvSpPr/>
            <p:nvPr/>
          </p:nvSpPr>
          <p:spPr>
            <a:xfrm>
              <a:off x="5995375" y="2128375"/>
              <a:ext cx="270600" cy="103600"/>
            </a:xfrm>
            <a:custGeom>
              <a:avLst/>
              <a:gdLst/>
              <a:ahLst/>
              <a:cxnLst/>
              <a:rect l="l" t="t" r="r" b="b"/>
              <a:pathLst>
                <a:path w="10824" h="4144" extrusionOk="0">
                  <a:moveTo>
                    <a:pt x="4132" y="0"/>
                  </a:moveTo>
                  <a:cubicBezTo>
                    <a:pt x="4144" y="262"/>
                    <a:pt x="4335" y="357"/>
                    <a:pt x="4513" y="453"/>
                  </a:cubicBezTo>
                  <a:cubicBezTo>
                    <a:pt x="5180" y="810"/>
                    <a:pt x="5870" y="798"/>
                    <a:pt x="6573" y="596"/>
                  </a:cubicBezTo>
                  <a:cubicBezTo>
                    <a:pt x="6668" y="572"/>
                    <a:pt x="6811" y="536"/>
                    <a:pt x="6871" y="453"/>
                  </a:cubicBezTo>
                  <a:cubicBezTo>
                    <a:pt x="7049" y="215"/>
                    <a:pt x="7287" y="238"/>
                    <a:pt x="7502" y="262"/>
                  </a:cubicBezTo>
                  <a:cubicBezTo>
                    <a:pt x="8037" y="274"/>
                    <a:pt x="8502" y="465"/>
                    <a:pt x="8930" y="810"/>
                  </a:cubicBezTo>
                  <a:cubicBezTo>
                    <a:pt x="9764" y="1465"/>
                    <a:pt x="10288" y="2346"/>
                    <a:pt x="10716" y="3274"/>
                  </a:cubicBezTo>
                  <a:cubicBezTo>
                    <a:pt x="10764" y="3393"/>
                    <a:pt x="10776" y="3513"/>
                    <a:pt x="10812" y="3655"/>
                  </a:cubicBezTo>
                  <a:cubicBezTo>
                    <a:pt x="10823" y="3715"/>
                    <a:pt x="10800" y="3751"/>
                    <a:pt x="10800" y="3858"/>
                  </a:cubicBezTo>
                  <a:cubicBezTo>
                    <a:pt x="10288" y="3894"/>
                    <a:pt x="9800" y="3905"/>
                    <a:pt x="9288" y="3929"/>
                  </a:cubicBezTo>
                  <a:cubicBezTo>
                    <a:pt x="8395" y="3977"/>
                    <a:pt x="7525" y="4013"/>
                    <a:pt x="6632" y="4048"/>
                  </a:cubicBezTo>
                  <a:cubicBezTo>
                    <a:pt x="6013" y="4084"/>
                    <a:pt x="5418" y="4144"/>
                    <a:pt x="4811" y="4108"/>
                  </a:cubicBezTo>
                  <a:cubicBezTo>
                    <a:pt x="3370" y="4025"/>
                    <a:pt x="1930" y="3929"/>
                    <a:pt x="465" y="3929"/>
                  </a:cubicBezTo>
                  <a:cubicBezTo>
                    <a:pt x="346" y="3929"/>
                    <a:pt x="227" y="3905"/>
                    <a:pt x="108" y="3905"/>
                  </a:cubicBezTo>
                  <a:cubicBezTo>
                    <a:pt x="1" y="3358"/>
                    <a:pt x="453" y="2262"/>
                    <a:pt x="1096" y="1429"/>
                  </a:cubicBezTo>
                  <a:cubicBezTo>
                    <a:pt x="1632" y="774"/>
                    <a:pt x="2953" y="0"/>
                    <a:pt x="4132" y="0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1150;p71">
              <a:extLst>
                <a:ext uri="{FF2B5EF4-FFF2-40B4-BE49-F238E27FC236}">
                  <a16:creationId xmlns:a16="http://schemas.microsoft.com/office/drawing/2014/main" id="{E517E247-9065-4087-9764-5DD9155AA553}"/>
                </a:ext>
              </a:extLst>
            </p:cNvPr>
            <p:cNvSpPr/>
            <p:nvPr/>
          </p:nvSpPr>
          <p:spPr>
            <a:xfrm>
              <a:off x="6108775" y="2101575"/>
              <a:ext cx="53625" cy="34250"/>
            </a:xfrm>
            <a:custGeom>
              <a:avLst/>
              <a:gdLst/>
              <a:ahLst/>
              <a:cxnLst/>
              <a:rect l="l" t="t" r="r" b="b"/>
              <a:pathLst>
                <a:path w="2145" h="1370" extrusionOk="0">
                  <a:moveTo>
                    <a:pt x="2037" y="1"/>
                  </a:moveTo>
                  <a:cubicBezTo>
                    <a:pt x="2144" y="334"/>
                    <a:pt x="2108" y="679"/>
                    <a:pt x="2096" y="1036"/>
                  </a:cubicBezTo>
                  <a:cubicBezTo>
                    <a:pt x="2096" y="1096"/>
                    <a:pt x="1977" y="1191"/>
                    <a:pt x="1882" y="1215"/>
                  </a:cubicBezTo>
                  <a:cubicBezTo>
                    <a:pt x="1311" y="1370"/>
                    <a:pt x="751" y="1334"/>
                    <a:pt x="215" y="1096"/>
                  </a:cubicBezTo>
                  <a:cubicBezTo>
                    <a:pt x="132" y="1048"/>
                    <a:pt x="25" y="941"/>
                    <a:pt x="13" y="846"/>
                  </a:cubicBezTo>
                  <a:cubicBezTo>
                    <a:pt x="1" y="572"/>
                    <a:pt x="13" y="298"/>
                    <a:pt x="25" y="13"/>
                  </a:cubicBezTo>
                  <a:cubicBezTo>
                    <a:pt x="727" y="1"/>
                    <a:pt x="1346" y="1"/>
                    <a:pt x="2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1151;p71">
              <a:extLst>
                <a:ext uri="{FF2B5EF4-FFF2-40B4-BE49-F238E27FC236}">
                  <a16:creationId xmlns:a16="http://schemas.microsoft.com/office/drawing/2014/main" id="{2E0FC752-CB44-46D9-BA7D-B5C046504E1D}"/>
                </a:ext>
              </a:extLst>
            </p:cNvPr>
            <p:cNvSpPr/>
            <p:nvPr/>
          </p:nvSpPr>
          <p:spPr>
            <a:xfrm>
              <a:off x="5714700" y="1971800"/>
              <a:ext cx="267000" cy="197375"/>
            </a:xfrm>
            <a:custGeom>
              <a:avLst/>
              <a:gdLst/>
              <a:ahLst/>
              <a:cxnLst/>
              <a:rect l="l" t="t" r="r" b="b"/>
              <a:pathLst>
                <a:path w="10680" h="7895" extrusionOk="0">
                  <a:moveTo>
                    <a:pt x="9835" y="3406"/>
                  </a:moveTo>
                  <a:cubicBezTo>
                    <a:pt x="9811" y="3489"/>
                    <a:pt x="9775" y="3572"/>
                    <a:pt x="9775" y="3644"/>
                  </a:cubicBezTo>
                  <a:cubicBezTo>
                    <a:pt x="9692" y="4584"/>
                    <a:pt x="9239" y="5358"/>
                    <a:pt x="8739" y="6108"/>
                  </a:cubicBezTo>
                  <a:cubicBezTo>
                    <a:pt x="8073" y="7073"/>
                    <a:pt x="7108" y="7597"/>
                    <a:pt x="5953" y="7740"/>
                  </a:cubicBezTo>
                  <a:cubicBezTo>
                    <a:pt x="4775" y="7894"/>
                    <a:pt x="3679" y="7621"/>
                    <a:pt x="2679" y="7013"/>
                  </a:cubicBezTo>
                  <a:cubicBezTo>
                    <a:pt x="2393" y="6835"/>
                    <a:pt x="2119" y="6561"/>
                    <a:pt x="1941" y="6263"/>
                  </a:cubicBezTo>
                  <a:cubicBezTo>
                    <a:pt x="1512" y="5573"/>
                    <a:pt x="1203" y="4823"/>
                    <a:pt x="1155" y="3977"/>
                  </a:cubicBezTo>
                  <a:cubicBezTo>
                    <a:pt x="1155" y="3822"/>
                    <a:pt x="1095" y="3691"/>
                    <a:pt x="1048" y="3489"/>
                  </a:cubicBezTo>
                  <a:cubicBezTo>
                    <a:pt x="786" y="3691"/>
                    <a:pt x="548" y="3882"/>
                    <a:pt x="262" y="3644"/>
                  </a:cubicBezTo>
                  <a:cubicBezTo>
                    <a:pt x="83" y="3501"/>
                    <a:pt x="0" y="3072"/>
                    <a:pt x="107" y="2810"/>
                  </a:cubicBezTo>
                  <a:cubicBezTo>
                    <a:pt x="226" y="2548"/>
                    <a:pt x="333" y="2489"/>
                    <a:pt x="798" y="2513"/>
                  </a:cubicBezTo>
                  <a:cubicBezTo>
                    <a:pt x="1036" y="2334"/>
                    <a:pt x="1131" y="2096"/>
                    <a:pt x="1179" y="1798"/>
                  </a:cubicBezTo>
                  <a:cubicBezTo>
                    <a:pt x="1238" y="1358"/>
                    <a:pt x="1369" y="1286"/>
                    <a:pt x="1810" y="1263"/>
                  </a:cubicBezTo>
                  <a:cubicBezTo>
                    <a:pt x="3000" y="1227"/>
                    <a:pt x="4120" y="941"/>
                    <a:pt x="5096" y="239"/>
                  </a:cubicBezTo>
                  <a:cubicBezTo>
                    <a:pt x="5179" y="179"/>
                    <a:pt x="5263" y="132"/>
                    <a:pt x="5358" y="96"/>
                  </a:cubicBezTo>
                  <a:cubicBezTo>
                    <a:pt x="5429" y="60"/>
                    <a:pt x="5501" y="36"/>
                    <a:pt x="5596" y="1"/>
                  </a:cubicBezTo>
                  <a:cubicBezTo>
                    <a:pt x="5656" y="60"/>
                    <a:pt x="5727" y="120"/>
                    <a:pt x="5751" y="191"/>
                  </a:cubicBezTo>
                  <a:cubicBezTo>
                    <a:pt x="6096" y="905"/>
                    <a:pt x="6727" y="1239"/>
                    <a:pt x="7442" y="1417"/>
                  </a:cubicBezTo>
                  <a:cubicBezTo>
                    <a:pt x="8120" y="1596"/>
                    <a:pt x="8811" y="1727"/>
                    <a:pt x="9489" y="1858"/>
                  </a:cubicBezTo>
                  <a:cubicBezTo>
                    <a:pt x="9680" y="1906"/>
                    <a:pt x="9763" y="2001"/>
                    <a:pt x="9775" y="2156"/>
                  </a:cubicBezTo>
                  <a:cubicBezTo>
                    <a:pt x="9787" y="2275"/>
                    <a:pt x="9799" y="2394"/>
                    <a:pt x="9823" y="2608"/>
                  </a:cubicBezTo>
                  <a:cubicBezTo>
                    <a:pt x="10001" y="2477"/>
                    <a:pt x="10085" y="2394"/>
                    <a:pt x="10192" y="2310"/>
                  </a:cubicBezTo>
                  <a:cubicBezTo>
                    <a:pt x="10549" y="2453"/>
                    <a:pt x="10680" y="2691"/>
                    <a:pt x="10597" y="3013"/>
                  </a:cubicBezTo>
                  <a:cubicBezTo>
                    <a:pt x="10501" y="3418"/>
                    <a:pt x="10287" y="3525"/>
                    <a:pt x="9835" y="3406"/>
                  </a:cubicBezTo>
                  <a:close/>
                  <a:moveTo>
                    <a:pt x="4786" y="4322"/>
                  </a:moveTo>
                  <a:lnTo>
                    <a:pt x="4786" y="4346"/>
                  </a:lnTo>
                  <a:cubicBezTo>
                    <a:pt x="4644" y="4346"/>
                    <a:pt x="4477" y="4334"/>
                    <a:pt x="4334" y="4334"/>
                  </a:cubicBezTo>
                  <a:cubicBezTo>
                    <a:pt x="3953" y="4334"/>
                    <a:pt x="3810" y="4477"/>
                    <a:pt x="3953" y="4823"/>
                  </a:cubicBezTo>
                  <a:cubicBezTo>
                    <a:pt x="4096" y="5132"/>
                    <a:pt x="4251" y="5465"/>
                    <a:pt x="4489" y="5704"/>
                  </a:cubicBezTo>
                  <a:cubicBezTo>
                    <a:pt x="4965" y="6192"/>
                    <a:pt x="5656" y="6275"/>
                    <a:pt x="6215" y="5656"/>
                  </a:cubicBezTo>
                  <a:cubicBezTo>
                    <a:pt x="6453" y="5382"/>
                    <a:pt x="6549" y="5073"/>
                    <a:pt x="6620" y="4751"/>
                  </a:cubicBezTo>
                  <a:cubicBezTo>
                    <a:pt x="6691" y="4406"/>
                    <a:pt x="6608" y="4334"/>
                    <a:pt x="6251" y="4311"/>
                  </a:cubicBezTo>
                  <a:cubicBezTo>
                    <a:pt x="5763" y="4299"/>
                    <a:pt x="5263" y="4322"/>
                    <a:pt x="4786" y="4322"/>
                  </a:cubicBezTo>
                  <a:close/>
                  <a:moveTo>
                    <a:pt x="3203" y="3501"/>
                  </a:moveTo>
                  <a:cubicBezTo>
                    <a:pt x="3453" y="3156"/>
                    <a:pt x="3453" y="2882"/>
                    <a:pt x="3334" y="2620"/>
                  </a:cubicBezTo>
                  <a:cubicBezTo>
                    <a:pt x="3274" y="2501"/>
                    <a:pt x="3108" y="2489"/>
                    <a:pt x="3084" y="2620"/>
                  </a:cubicBezTo>
                  <a:cubicBezTo>
                    <a:pt x="3036" y="2798"/>
                    <a:pt x="3024" y="2977"/>
                    <a:pt x="3036" y="3156"/>
                  </a:cubicBezTo>
                  <a:cubicBezTo>
                    <a:pt x="3036" y="3251"/>
                    <a:pt x="3120" y="3334"/>
                    <a:pt x="3203" y="3501"/>
                  </a:cubicBezTo>
                  <a:close/>
                  <a:moveTo>
                    <a:pt x="7584" y="2513"/>
                  </a:moveTo>
                  <a:cubicBezTo>
                    <a:pt x="7370" y="2715"/>
                    <a:pt x="7275" y="3013"/>
                    <a:pt x="7370" y="3203"/>
                  </a:cubicBezTo>
                  <a:cubicBezTo>
                    <a:pt x="7394" y="3263"/>
                    <a:pt x="7453" y="3322"/>
                    <a:pt x="7513" y="3322"/>
                  </a:cubicBezTo>
                  <a:cubicBezTo>
                    <a:pt x="7572" y="3322"/>
                    <a:pt x="7644" y="3275"/>
                    <a:pt x="7680" y="3215"/>
                  </a:cubicBezTo>
                  <a:cubicBezTo>
                    <a:pt x="7763" y="2989"/>
                    <a:pt x="7751" y="2775"/>
                    <a:pt x="7584" y="25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1152;p71">
              <a:extLst>
                <a:ext uri="{FF2B5EF4-FFF2-40B4-BE49-F238E27FC236}">
                  <a16:creationId xmlns:a16="http://schemas.microsoft.com/office/drawing/2014/main" id="{0A752833-C1C8-4557-A614-C00909AD55C0}"/>
                </a:ext>
              </a:extLst>
            </p:cNvPr>
            <p:cNvSpPr/>
            <p:nvPr/>
          </p:nvSpPr>
          <p:spPr>
            <a:xfrm>
              <a:off x="5699500" y="2187900"/>
              <a:ext cx="284600" cy="110450"/>
            </a:xfrm>
            <a:custGeom>
              <a:avLst/>
              <a:gdLst/>
              <a:ahLst/>
              <a:cxnLst/>
              <a:rect l="l" t="t" r="r" b="b"/>
              <a:pathLst>
                <a:path w="11384" h="4418" extrusionOk="0">
                  <a:moveTo>
                    <a:pt x="1" y="4013"/>
                  </a:moveTo>
                  <a:cubicBezTo>
                    <a:pt x="156" y="3191"/>
                    <a:pt x="501" y="2465"/>
                    <a:pt x="1108" y="1882"/>
                  </a:cubicBezTo>
                  <a:cubicBezTo>
                    <a:pt x="1442" y="1548"/>
                    <a:pt x="1811" y="1251"/>
                    <a:pt x="2168" y="965"/>
                  </a:cubicBezTo>
                  <a:cubicBezTo>
                    <a:pt x="2727" y="524"/>
                    <a:pt x="3406" y="322"/>
                    <a:pt x="4132" y="227"/>
                  </a:cubicBezTo>
                  <a:cubicBezTo>
                    <a:pt x="4168" y="334"/>
                    <a:pt x="4216" y="429"/>
                    <a:pt x="4204" y="512"/>
                  </a:cubicBezTo>
                  <a:cubicBezTo>
                    <a:pt x="4144" y="834"/>
                    <a:pt x="4347" y="941"/>
                    <a:pt x="4585" y="1072"/>
                  </a:cubicBezTo>
                  <a:cubicBezTo>
                    <a:pt x="5085" y="1322"/>
                    <a:pt x="5597" y="1489"/>
                    <a:pt x="6156" y="1382"/>
                  </a:cubicBezTo>
                  <a:cubicBezTo>
                    <a:pt x="6502" y="1334"/>
                    <a:pt x="6764" y="1143"/>
                    <a:pt x="6990" y="929"/>
                  </a:cubicBezTo>
                  <a:cubicBezTo>
                    <a:pt x="7097" y="822"/>
                    <a:pt x="7121" y="631"/>
                    <a:pt x="7157" y="465"/>
                  </a:cubicBezTo>
                  <a:cubicBezTo>
                    <a:pt x="7216" y="36"/>
                    <a:pt x="7252" y="0"/>
                    <a:pt x="7692" y="48"/>
                  </a:cubicBezTo>
                  <a:cubicBezTo>
                    <a:pt x="8704" y="167"/>
                    <a:pt x="9550" y="608"/>
                    <a:pt x="10193" y="1382"/>
                  </a:cubicBezTo>
                  <a:cubicBezTo>
                    <a:pt x="10705" y="2013"/>
                    <a:pt x="11157" y="2667"/>
                    <a:pt x="11276" y="3501"/>
                  </a:cubicBezTo>
                  <a:cubicBezTo>
                    <a:pt x="11288" y="3572"/>
                    <a:pt x="11300" y="3632"/>
                    <a:pt x="11324" y="3703"/>
                  </a:cubicBezTo>
                  <a:cubicBezTo>
                    <a:pt x="11383" y="4120"/>
                    <a:pt x="11300" y="4180"/>
                    <a:pt x="10871" y="4203"/>
                  </a:cubicBezTo>
                  <a:cubicBezTo>
                    <a:pt x="9597" y="4227"/>
                    <a:pt x="8311" y="4287"/>
                    <a:pt x="7037" y="4322"/>
                  </a:cubicBezTo>
                  <a:cubicBezTo>
                    <a:pt x="6466" y="4334"/>
                    <a:pt x="5906" y="4346"/>
                    <a:pt x="5347" y="4358"/>
                  </a:cubicBezTo>
                  <a:cubicBezTo>
                    <a:pt x="4632" y="4382"/>
                    <a:pt x="3918" y="4418"/>
                    <a:pt x="3192" y="4394"/>
                  </a:cubicBezTo>
                  <a:cubicBezTo>
                    <a:pt x="2251" y="4346"/>
                    <a:pt x="1322" y="4263"/>
                    <a:pt x="382" y="4180"/>
                  </a:cubicBezTo>
                  <a:cubicBezTo>
                    <a:pt x="287" y="4180"/>
                    <a:pt x="215" y="4144"/>
                    <a:pt x="144" y="4108"/>
                  </a:cubicBezTo>
                  <a:cubicBezTo>
                    <a:pt x="120" y="4096"/>
                    <a:pt x="72" y="4049"/>
                    <a:pt x="1" y="40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1153;p71">
              <a:extLst>
                <a:ext uri="{FF2B5EF4-FFF2-40B4-BE49-F238E27FC236}">
                  <a16:creationId xmlns:a16="http://schemas.microsoft.com/office/drawing/2014/main" id="{57729418-2172-48F0-97D2-88E2DFC1869B}"/>
                </a:ext>
              </a:extLst>
            </p:cNvPr>
            <p:cNvSpPr/>
            <p:nvPr/>
          </p:nvSpPr>
          <p:spPr>
            <a:xfrm>
              <a:off x="5744450" y="1909900"/>
              <a:ext cx="214950" cy="93475"/>
            </a:xfrm>
            <a:custGeom>
              <a:avLst/>
              <a:gdLst/>
              <a:ahLst/>
              <a:cxnLst/>
              <a:rect l="l" t="t" r="r" b="b"/>
              <a:pathLst>
                <a:path w="8598" h="3739" extrusionOk="0">
                  <a:moveTo>
                    <a:pt x="1" y="3239"/>
                  </a:moveTo>
                  <a:cubicBezTo>
                    <a:pt x="72" y="3024"/>
                    <a:pt x="108" y="3072"/>
                    <a:pt x="191" y="2917"/>
                  </a:cubicBezTo>
                  <a:cubicBezTo>
                    <a:pt x="894" y="1715"/>
                    <a:pt x="1846" y="786"/>
                    <a:pt x="3215" y="381"/>
                  </a:cubicBezTo>
                  <a:cubicBezTo>
                    <a:pt x="4513" y="0"/>
                    <a:pt x="5775" y="60"/>
                    <a:pt x="6954" y="798"/>
                  </a:cubicBezTo>
                  <a:cubicBezTo>
                    <a:pt x="7180" y="941"/>
                    <a:pt x="7395" y="1131"/>
                    <a:pt x="7573" y="1345"/>
                  </a:cubicBezTo>
                  <a:cubicBezTo>
                    <a:pt x="7787" y="1595"/>
                    <a:pt x="7966" y="1893"/>
                    <a:pt x="8145" y="2179"/>
                  </a:cubicBezTo>
                  <a:cubicBezTo>
                    <a:pt x="8478" y="2703"/>
                    <a:pt x="8597" y="3072"/>
                    <a:pt x="8526" y="3715"/>
                  </a:cubicBezTo>
                  <a:cubicBezTo>
                    <a:pt x="8287" y="3715"/>
                    <a:pt x="8049" y="3739"/>
                    <a:pt x="7823" y="3715"/>
                  </a:cubicBezTo>
                  <a:cubicBezTo>
                    <a:pt x="7335" y="3643"/>
                    <a:pt x="6859" y="3560"/>
                    <a:pt x="6382" y="3441"/>
                  </a:cubicBezTo>
                  <a:cubicBezTo>
                    <a:pt x="5668" y="3262"/>
                    <a:pt x="5120" y="2869"/>
                    <a:pt x="4763" y="2191"/>
                  </a:cubicBezTo>
                  <a:cubicBezTo>
                    <a:pt x="4704" y="2096"/>
                    <a:pt x="4656" y="2000"/>
                    <a:pt x="4597" y="1893"/>
                  </a:cubicBezTo>
                  <a:cubicBezTo>
                    <a:pt x="4597" y="1881"/>
                    <a:pt x="4561" y="1881"/>
                    <a:pt x="4525" y="1857"/>
                  </a:cubicBezTo>
                  <a:cubicBezTo>
                    <a:pt x="4299" y="1976"/>
                    <a:pt x="4049" y="2096"/>
                    <a:pt x="3823" y="2238"/>
                  </a:cubicBezTo>
                  <a:cubicBezTo>
                    <a:pt x="3096" y="2774"/>
                    <a:pt x="2239" y="3024"/>
                    <a:pt x="1370" y="3191"/>
                  </a:cubicBezTo>
                  <a:cubicBezTo>
                    <a:pt x="953" y="3310"/>
                    <a:pt x="501" y="3239"/>
                    <a:pt x="1" y="32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1154;p71">
              <a:extLst>
                <a:ext uri="{FF2B5EF4-FFF2-40B4-BE49-F238E27FC236}">
                  <a16:creationId xmlns:a16="http://schemas.microsoft.com/office/drawing/2014/main" id="{1238A015-0439-4522-9D50-D9AEB0B74CD2}"/>
                </a:ext>
              </a:extLst>
            </p:cNvPr>
            <p:cNvSpPr/>
            <p:nvPr/>
          </p:nvSpPr>
          <p:spPr>
            <a:xfrm>
              <a:off x="5811425" y="2175400"/>
              <a:ext cx="61350" cy="38725"/>
            </a:xfrm>
            <a:custGeom>
              <a:avLst/>
              <a:gdLst/>
              <a:ahLst/>
              <a:cxnLst/>
              <a:rect l="l" t="t" r="r" b="b"/>
              <a:pathLst>
                <a:path w="2454" h="1549" extrusionOk="0">
                  <a:moveTo>
                    <a:pt x="1" y="0"/>
                  </a:moveTo>
                  <a:cubicBezTo>
                    <a:pt x="417" y="24"/>
                    <a:pt x="786" y="72"/>
                    <a:pt x="1179" y="84"/>
                  </a:cubicBezTo>
                  <a:cubicBezTo>
                    <a:pt x="1560" y="108"/>
                    <a:pt x="1929" y="84"/>
                    <a:pt x="2370" y="84"/>
                  </a:cubicBezTo>
                  <a:cubicBezTo>
                    <a:pt x="2441" y="429"/>
                    <a:pt x="2453" y="715"/>
                    <a:pt x="2334" y="1060"/>
                  </a:cubicBezTo>
                  <a:cubicBezTo>
                    <a:pt x="2251" y="1322"/>
                    <a:pt x="1989" y="1429"/>
                    <a:pt x="1727" y="1477"/>
                  </a:cubicBezTo>
                  <a:cubicBezTo>
                    <a:pt x="1203" y="1548"/>
                    <a:pt x="715" y="1489"/>
                    <a:pt x="263" y="1191"/>
                  </a:cubicBezTo>
                  <a:cubicBezTo>
                    <a:pt x="120" y="1084"/>
                    <a:pt x="24" y="977"/>
                    <a:pt x="24" y="798"/>
                  </a:cubicBezTo>
                  <a:cubicBezTo>
                    <a:pt x="13" y="500"/>
                    <a:pt x="1" y="298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1155;p71">
              <a:extLst>
                <a:ext uri="{FF2B5EF4-FFF2-40B4-BE49-F238E27FC236}">
                  <a16:creationId xmlns:a16="http://schemas.microsoft.com/office/drawing/2014/main" id="{EA7B3ABF-9FC7-4B09-9C69-648B93D8CB77}"/>
                </a:ext>
              </a:extLst>
            </p:cNvPr>
            <p:cNvSpPr/>
            <p:nvPr/>
          </p:nvSpPr>
          <p:spPr>
            <a:xfrm>
              <a:off x="5744450" y="1638425"/>
              <a:ext cx="270600" cy="226250"/>
            </a:xfrm>
            <a:custGeom>
              <a:avLst/>
              <a:gdLst/>
              <a:ahLst/>
              <a:cxnLst/>
              <a:rect l="l" t="t" r="r" b="b"/>
              <a:pathLst>
                <a:path w="10824" h="9050" extrusionOk="0">
                  <a:moveTo>
                    <a:pt x="4358" y="9049"/>
                  </a:moveTo>
                  <a:cubicBezTo>
                    <a:pt x="4251" y="8823"/>
                    <a:pt x="4168" y="8680"/>
                    <a:pt x="4108" y="8514"/>
                  </a:cubicBezTo>
                  <a:cubicBezTo>
                    <a:pt x="4049" y="8347"/>
                    <a:pt x="4001" y="8192"/>
                    <a:pt x="3954" y="8037"/>
                  </a:cubicBezTo>
                  <a:cubicBezTo>
                    <a:pt x="3799" y="7513"/>
                    <a:pt x="3799" y="7537"/>
                    <a:pt x="3227" y="7537"/>
                  </a:cubicBezTo>
                  <a:cubicBezTo>
                    <a:pt x="2311" y="7513"/>
                    <a:pt x="1441" y="7251"/>
                    <a:pt x="727" y="6644"/>
                  </a:cubicBezTo>
                  <a:cubicBezTo>
                    <a:pt x="251" y="6239"/>
                    <a:pt x="72" y="5656"/>
                    <a:pt x="48" y="5049"/>
                  </a:cubicBezTo>
                  <a:cubicBezTo>
                    <a:pt x="1" y="4275"/>
                    <a:pt x="203" y="3561"/>
                    <a:pt x="560" y="2906"/>
                  </a:cubicBezTo>
                  <a:cubicBezTo>
                    <a:pt x="1013" y="2084"/>
                    <a:pt x="1632" y="1417"/>
                    <a:pt x="2489" y="1001"/>
                  </a:cubicBezTo>
                  <a:cubicBezTo>
                    <a:pt x="2751" y="870"/>
                    <a:pt x="3025" y="763"/>
                    <a:pt x="3299" y="691"/>
                  </a:cubicBezTo>
                  <a:cubicBezTo>
                    <a:pt x="4251" y="405"/>
                    <a:pt x="5204" y="179"/>
                    <a:pt x="6192" y="96"/>
                  </a:cubicBezTo>
                  <a:cubicBezTo>
                    <a:pt x="7085" y="1"/>
                    <a:pt x="7942" y="167"/>
                    <a:pt x="8764" y="584"/>
                  </a:cubicBezTo>
                  <a:cubicBezTo>
                    <a:pt x="10109" y="1263"/>
                    <a:pt x="10657" y="2418"/>
                    <a:pt x="10788" y="3811"/>
                  </a:cubicBezTo>
                  <a:cubicBezTo>
                    <a:pt x="10824" y="4227"/>
                    <a:pt x="10776" y="4656"/>
                    <a:pt x="10716" y="5061"/>
                  </a:cubicBezTo>
                  <a:cubicBezTo>
                    <a:pt x="10585" y="5835"/>
                    <a:pt x="10145" y="6406"/>
                    <a:pt x="9454" y="6763"/>
                  </a:cubicBezTo>
                  <a:cubicBezTo>
                    <a:pt x="8407" y="7275"/>
                    <a:pt x="7287" y="7561"/>
                    <a:pt x="6132" y="7656"/>
                  </a:cubicBezTo>
                  <a:cubicBezTo>
                    <a:pt x="5978" y="7668"/>
                    <a:pt x="5823" y="7632"/>
                    <a:pt x="5668" y="7632"/>
                  </a:cubicBezTo>
                  <a:cubicBezTo>
                    <a:pt x="5239" y="7621"/>
                    <a:pt x="5132" y="7692"/>
                    <a:pt x="4966" y="8085"/>
                  </a:cubicBezTo>
                  <a:cubicBezTo>
                    <a:pt x="4811" y="8406"/>
                    <a:pt x="4668" y="8740"/>
                    <a:pt x="4358" y="9049"/>
                  </a:cubicBezTo>
                  <a:close/>
                  <a:moveTo>
                    <a:pt x="8954" y="3691"/>
                  </a:moveTo>
                  <a:cubicBezTo>
                    <a:pt x="8954" y="3632"/>
                    <a:pt x="8942" y="3572"/>
                    <a:pt x="8942" y="3513"/>
                  </a:cubicBezTo>
                  <a:cubicBezTo>
                    <a:pt x="8883" y="3156"/>
                    <a:pt x="8692" y="2977"/>
                    <a:pt x="8359" y="2989"/>
                  </a:cubicBezTo>
                  <a:cubicBezTo>
                    <a:pt x="8073" y="3013"/>
                    <a:pt x="7859" y="3227"/>
                    <a:pt x="7871" y="3561"/>
                  </a:cubicBezTo>
                  <a:cubicBezTo>
                    <a:pt x="7871" y="3739"/>
                    <a:pt x="7918" y="3918"/>
                    <a:pt x="7990" y="4084"/>
                  </a:cubicBezTo>
                  <a:cubicBezTo>
                    <a:pt x="8073" y="4287"/>
                    <a:pt x="8359" y="4406"/>
                    <a:pt x="8585" y="4382"/>
                  </a:cubicBezTo>
                  <a:cubicBezTo>
                    <a:pt x="8799" y="4346"/>
                    <a:pt x="8895" y="4215"/>
                    <a:pt x="8942" y="3930"/>
                  </a:cubicBezTo>
                  <a:cubicBezTo>
                    <a:pt x="8942" y="3858"/>
                    <a:pt x="8942" y="3763"/>
                    <a:pt x="8954" y="3691"/>
                  </a:cubicBezTo>
                  <a:close/>
                  <a:moveTo>
                    <a:pt x="5668" y="3072"/>
                  </a:moveTo>
                  <a:cubicBezTo>
                    <a:pt x="5311" y="3049"/>
                    <a:pt x="5001" y="3322"/>
                    <a:pt x="4989" y="3668"/>
                  </a:cubicBezTo>
                  <a:cubicBezTo>
                    <a:pt x="4966" y="4001"/>
                    <a:pt x="5263" y="4394"/>
                    <a:pt x="5549" y="4394"/>
                  </a:cubicBezTo>
                  <a:cubicBezTo>
                    <a:pt x="5835" y="4406"/>
                    <a:pt x="6156" y="4037"/>
                    <a:pt x="6180" y="3644"/>
                  </a:cubicBezTo>
                  <a:cubicBezTo>
                    <a:pt x="6204" y="3322"/>
                    <a:pt x="6001" y="3084"/>
                    <a:pt x="5668" y="3072"/>
                  </a:cubicBezTo>
                  <a:close/>
                  <a:moveTo>
                    <a:pt x="2072" y="3942"/>
                  </a:moveTo>
                  <a:cubicBezTo>
                    <a:pt x="2072" y="4275"/>
                    <a:pt x="2346" y="4573"/>
                    <a:pt x="2632" y="4561"/>
                  </a:cubicBezTo>
                  <a:cubicBezTo>
                    <a:pt x="2965" y="4537"/>
                    <a:pt x="3204" y="4275"/>
                    <a:pt x="3204" y="3906"/>
                  </a:cubicBezTo>
                  <a:cubicBezTo>
                    <a:pt x="3204" y="3513"/>
                    <a:pt x="2989" y="3370"/>
                    <a:pt x="2572" y="3334"/>
                  </a:cubicBezTo>
                  <a:cubicBezTo>
                    <a:pt x="2287" y="3334"/>
                    <a:pt x="2072" y="3620"/>
                    <a:pt x="2072" y="39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1156;p71">
              <a:extLst>
                <a:ext uri="{FF2B5EF4-FFF2-40B4-BE49-F238E27FC236}">
                  <a16:creationId xmlns:a16="http://schemas.microsoft.com/office/drawing/2014/main" id="{275680E2-266A-4573-99BD-9F5AF8F360B9}"/>
                </a:ext>
              </a:extLst>
            </p:cNvPr>
            <p:cNvSpPr/>
            <p:nvPr/>
          </p:nvSpPr>
          <p:spPr>
            <a:xfrm>
              <a:off x="5988825" y="1596750"/>
              <a:ext cx="247975" cy="196775"/>
            </a:xfrm>
            <a:custGeom>
              <a:avLst/>
              <a:gdLst/>
              <a:ahLst/>
              <a:cxnLst/>
              <a:rect l="l" t="t" r="r" b="b"/>
              <a:pathLst>
                <a:path w="9919" h="7871" extrusionOk="0">
                  <a:moveTo>
                    <a:pt x="5597" y="7871"/>
                  </a:moveTo>
                  <a:cubicBezTo>
                    <a:pt x="5180" y="7549"/>
                    <a:pt x="5013" y="7144"/>
                    <a:pt x="5001" y="6621"/>
                  </a:cubicBezTo>
                  <a:cubicBezTo>
                    <a:pt x="4882" y="6621"/>
                    <a:pt x="4775" y="6609"/>
                    <a:pt x="4680" y="6621"/>
                  </a:cubicBezTo>
                  <a:cubicBezTo>
                    <a:pt x="3668" y="6799"/>
                    <a:pt x="2680" y="6716"/>
                    <a:pt x="1715" y="6418"/>
                  </a:cubicBezTo>
                  <a:cubicBezTo>
                    <a:pt x="1346" y="6299"/>
                    <a:pt x="1525" y="6287"/>
                    <a:pt x="1489" y="5870"/>
                  </a:cubicBezTo>
                  <a:cubicBezTo>
                    <a:pt x="1465" y="5216"/>
                    <a:pt x="1418" y="4573"/>
                    <a:pt x="1132" y="3977"/>
                  </a:cubicBezTo>
                  <a:cubicBezTo>
                    <a:pt x="1013" y="3727"/>
                    <a:pt x="882" y="3465"/>
                    <a:pt x="727" y="3251"/>
                  </a:cubicBezTo>
                  <a:cubicBezTo>
                    <a:pt x="203" y="2453"/>
                    <a:pt x="1" y="2251"/>
                    <a:pt x="608" y="1418"/>
                  </a:cubicBezTo>
                  <a:cubicBezTo>
                    <a:pt x="870" y="1060"/>
                    <a:pt x="1203" y="822"/>
                    <a:pt x="1608" y="656"/>
                  </a:cubicBezTo>
                  <a:cubicBezTo>
                    <a:pt x="2763" y="167"/>
                    <a:pt x="3989" y="1"/>
                    <a:pt x="5240" y="60"/>
                  </a:cubicBezTo>
                  <a:cubicBezTo>
                    <a:pt x="5430" y="72"/>
                    <a:pt x="5632" y="96"/>
                    <a:pt x="5835" y="96"/>
                  </a:cubicBezTo>
                  <a:cubicBezTo>
                    <a:pt x="6728" y="96"/>
                    <a:pt x="7561" y="358"/>
                    <a:pt x="8323" y="810"/>
                  </a:cubicBezTo>
                  <a:cubicBezTo>
                    <a:pt x="9085" y="1251"/>
                    <a:pt x="9573" y="1953"/>
                    <a:pt x="9776" y="2799"/>
                  </a:cubicBezTo>
                  <a:cubicBezTo>
                    <a:pt x="9919" y="3334"/>
                    <a:pt x="9800" y="3882"/>
                    <a:pt x="9526" y="4346"/>
                  </a:cubicBezTo>
                  <a:cubicBezTo>
                    <a:pt x="8942" y="5358"/>
                    <a:pt x="8097" y="6073"/>
                    <a:pt x="6918" y="6323"/>
                  </a:cubicBezTo>
                  <a:cubicBezTo>
                    <a:pt x="6728" y="6371"/>
                    <a:pt x="6537" y="6359"/>
                    <a:pt x="6323" y="6371"/>
                  </a:cubicBezTo>
                  <a:cubicBezTo>
                    <a:pt x="6013" y="6382"/>
                    <a:pt x="5966" y="6418"/>
                    <a:pt x="5894" y="6716"/>
                  </a:cubicBezTo>
                  <a:lnTo>
                    <a:pt x="5668" y="7692"/>
                  </a:lnTo>
                  <a:cubicBezTo>
                    <a:pt x="5692" y="7740"/>
                    <a:pt x="5656" y="7787"/>
                    <a:pt x="5597" y="7871"/>
                  </a:cubicBezTo>
                  <a:close/>
                  <a:moveTo>
                    <a:pt x="7895" y="2930"/>
                  </a:moveTo>
                  <a:cubicBezTo>
                    <a:pt x="7823" y="2846"/>
                    <a:pt x="7776" y="2691"/>
                    <a:pt x="7668" y="2608"/>
                  </a:cubicBezTo>
                  <a:cubicBezTo>
                    <a:pt x="7514" y="2489"/>
                    <a:pt x="7371" y="2596"/>
                    <a:pt x="7252" y="2680"/>
                  </a:cubicBezTo>
                  <a:cubicBezTo>
                    <a:pt x="7204" y="2715"/>
                    <a:pt x="7156" y="2751"/>
                    <a:pt x="7121" y="2787"/>
                  </a:cubicBezTo>
                  <a:cubicBezTo>
                    <a:pt x="6978" y="2930"/>
                    <a:pt x="6894" y="3108"/>
                    <a:pt x="7014" y="3275"/>
                  </a:cubicBezTo>
                  <a:cubicBezTo>
                    <a:pt x="7085" y="3394"/>
                    <a:pt x="7228" y="3501"/>
                    <a:pt x="7347" y="3525"/>
                  </a:cubicBezTo>
                  <a:cubicBezTo>
                    <a:pt x="7549" y="3573"/>
                    <a:pt x="7692" y="3430"/>
                    <a:pt x="7787" y="3263"/>
                  </a:cubicBezTo>
                  <a:cubicBezTo>
                    <a:pt x="7835" y="3203"/>
                    <a:pt x="7847" y="3096"/>
                    <a:pt x="7895" y="2930"/>
                  </a:cubicBezTo>
                  <a:close/>
                  <a:moveTo>
                    <a:pt x="4835" y="3192"/>
                  </a:moveTo>
                  <a:cubicBezTo>
                    <a:pt x="4835" y="3465"/>
                    <a:pt x="4894" y="3584"/>
                    <a:pt x="5073" y="3608"/>
                  </a:cubicBezTo>
                  <a:cubicBezTo>
                    <a:pt x="5299" y="3632"/>
                    <a:pt x="5549" y="3442"/>
                    <a:pt x="5585" y="3203"/>
                  </a:cubicBezTo>
                  <a:cubicBezTo>
                    <a:pt x="5609" y="2965"/>
                    <a:pt x="5430" y="2656"/>
                    <a:pt x="5275" y="2620"/>
                  </a:cubicBezTo>
                  <a:cubicBezTo>
                    <a:pt x="5049" y="2596"/>
                    <a:pt x="4882" y="2787"/>
                    <a:pt x="4859" y="3096"/>
                  </a:cubicBezTo>
                  <a:cubicBezTo>
                    <a:pt x="4835" y="3144"/>
                    <a:pt x="4835" y="3156"/>
                    <a:pt x="4835" y="3192"/>
                  </a:cubicBezTo>
                  <a:close/>
                  <a:moveTo>
                    <a:pt x="3275" y="3323"/>
                  </a:moveTo>
                  <a:cubicBezTo>
                    <a:pt x="3275" y="3084"/>
                    <a:pt x="3108" y="2870"/>
                    <a:pt x="2918" y="2870"/>
                  </a:cubicBezTo>
                  <a:cubicBezTo>
                    <a:pt x="2680" y="2870"/>
                    <a:pt x="2465" y="3132"/>
                    <a:pt x="2465" y="3394"/>
                  </a:cubicBezTo>
                  <a:cubicBezTo>
                    <a:pt x="2489" y="3632"/>
                    <a:pt x="2656" y="3823"/>
                    <a:pt x="2858" y="3823"/>
                  </a:cubicBezTo>
                  <a:cubicBezTo>
                    <a:pt x="3073" y="3823"/>
                    <a:pt x="3275" y="3573"/>
                    <a:pt x="3275" y="332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1157;p71">
              <a:extLst>
                <a:ext uri="{FF2B5EF4-FFF2-40B4-BE49-F238E27FC236}">
                  <a16:creationId xmlns:a16="http://schemas.microsoft.com/office/drawing/2014/main" id="{B85706ED-11D6-424A-B9E5-7D1207E61101}"/>
                </a:ext>
              </a:extLst>
            </p:cNvPr>
            <p:cNvSpPr/>
            <p:nvPr/>
          </p:nvSpPr>
          <p:spPr>
            <a:xfrm>
              <a:off x="6105225" y="2017050"/>
              <a:ext cx="60725" cy="44375"/>
            </a:xfrm>
            <a:custGeom>
              <a:avLst/>
              <a:gdLst/>
              <a:ahLst/>
              <a:cxnLst/>
              <a:rect l="l" t="t" r="r" b="b"/>
              <a:pathLst>
                <a:path w="2429" h="1775" extrusionOk="0">
                  <a:moveTo>
                    <a:pt x="1643" y="24"/>
                  </a:moveTo>
                  <a:cubicBezTo>
                    <a:pt x="2381" y="0"/>
                    <a:pt x="2429" y="84"/>
                    <a:pt x="2250" y="798"/>
                  </a:cubicBezTo>
                  <a:cubicBezTo>
                    <a:pt x="2238" y="869"/>
                    <a:pt x="2203" y="965"/>
                    <a:pt x="2191" y="1036"/>
                  </a:cubicBezTo>
                  <a:cubicBezTo>
                    <a:pt x="2048" y="1500"/>
                    <a:pt x="1667" y="1774"/>
                    <a:pt x="1226" y="1762"/>
                  </a:cubicBezTo>
                  <a:cubicBezTo>
                    <a:pt x="643" y="1750"/>
                    <a:pt x="298" y="1512"/>
                    <a:pt x="155" y="988"/>
                  </a:cubicBezTo>
                  <a:cubicBezTo>
                    <a:pt x="107" y="810"/>
                    <a:pt x="60" y="631"/>
                    <a:pt x="36" y="453"/>
                  </a:cubicBezTo>
                  <a:cubicBezTo>
                    <a:pt x="0" y="226"/>
                    <a:pt x="83" y="143"/>
                    <a:pt x="298" y="119"/>
                  </a:cubicBezTo>
                  <a:cubicBezTo>
                    <a:pt x="524" y="107"/>
                    <a:pt x="750" y="107"/>
                    <a:pt x="976" y="96"/>
                  </a:cubicBezTo>
                  <a:cubicBezTo>
                    <a:pt x="1191" y="84"/>
                    <a:pt x="1417" y="36"/>
                    <a:pt x="1643" y="24"/>
                  </a:cubicBezTo>
                  <a:close/>
                  <a:moveTo>
                    <a:pt x="393" y="465"/>
                  </a:moveTo>
                  <a:cubicBezTo>
                    <a:pt x="381" y="881"/>
                    <a:pt x="464" y="1191"/>
                    <a:pt x="822" y="1346"/>
                  </a:cubicBezTo>
                  <a:cubicBezTo>
                    <a:pt x="1119" y="1477"/>
                    <a:pt x="1429" y="1524"/>
                    <a:pt x="1691" y="1274"/>
                  </a:cubicBezTo>
                  <a:cubicBezTo>
                    <a:pt x="1929" y="1048"/>
                    <a:pt x="2060" y="762"/>
                    <a:pt x="1965" y="405"/>
                  </a:cubicBezTo>
                  <a:cubicBezTo>
                    <a:pt x="1405" y="369"/>
                    <a:pt x="893" y="405"/>
                    <a:pt x="393" y="4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1158;p71">
              <a:extLst>
                <a:ext uri="{FF2B5EF4-FFF2-40B4-BE49-F238E27FC236}">
                  <a16:creationId xmlns:a16="http://schemas.microsoft.com/office/drawing/2014/main" id="{3883A4C2-2F84-42D5-AC4C-F922DE3084DB}"/>
                </a:ext>
              </a:extLst>
            </p:cNvPr>
            <p:cNvSpPr/>
            <p:nvPr/>
          </p:nvSpPr>
          <p:spPr>
            <a:xfrm>
              <a:off x="6183800" y="1981925"/>
              <a:ext cx="12225" cy="22350"/>
            </a:xfrm>
            <a:custGeom>
              <a:avLst/>
              <a:gdLst/>
              <a:ahLst/>
              <a:cxnLst/>
              <a:rect l="l" t="t" r="r" b="b"/>
              <a:pathLst>
                <a:path w="489" h="894" extrusionOk="0">
                  <a:moveTo>
                    <a:pt x="489" y="441"/>
                  </a:moveTo>
                  <a:cubicBezTo>
                    <a:pt x="489" y="727"/>
                    <a:pt x="405" y="893"/>
                    <a:pt x="250" y="881"/>
                  </a:cubicBezTo>
                  <a:cubicBezTo>
                    <a:pt x="12" y="846"/>
                    <a:pt x="48" y="631"/>
                    <a:pt x="36" y="477"/>
                  </a:cubicBezTo>
                  <a:cubicBezTo>
                    <a:pt x="0" y="227"/>
                    <a:pt x="119" y="0"/>
                    <a:pt x="274" y="0"/>
                  </a:cubicBezTo>
                  <a:cubicBezTo>
                    <a:pt x="417" y="0"/>
                    <a:pt x="489" y="167"/>
                    <a:pt x="489" y="4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1159;p71">
              <a:extLst>
                <a:ext uri="{FF2B5EF4-FFF2-40B4-BE49-F238E27FC236}">
                  <a16:creationId xmlns:a16="http://schemas.microsoft.com/office/drawing/2014/main" id="{53B3C255-F317-4F0D-B5E1-CA7DF8599B2E}"/>
                </a:ext>
              </a:extLst>
            </p:cNvPr>
            <p:cNvSpPr/>
            <p:nvPr/>
          </p:nvSpPr>
          <p:spPr>
            <a:xfrm>
              <a:off x="6080500" y="1990250"/>
              <a:ext cx="11950" cy="19975"/>
            </a:xfrm>
            <a:custGeom>
              <a:avLst/>
              <a:gdLst/>
              <a:ahLst/>
              <a:cxnLst/>
              <a:rect l="l" t="t" r="r" b="b"/>
              <a:pathLst>
                <a:path w="478" h="799" extrusionOk="0">
                  <a:moveTo>
                    <a:pt x="477" y="382"/>
                  </a:moveTo>
                  <a:cubicBezTo>
                    <a:pt x="477" y="453"/>
                    <a:pt x="477" y="501"/>
                    <a:pt x="453" y="525"/>
                  </a:cubicBezTo>
                  <a:cubicBezTo>
                    <a:pt x="430" y="644"/>
                    <a:pt x="370" y="798"/>
                    <a:pt x="215" y="763"/>
                  </a:cubicBezTo>
                  <a:cubicBezTo>
                    <a:pt x="144" y="751"/>
                    <a:pt x="60" y="620"/>
                    <a:pt x="25" y="525"/>
                  </a:cubicBezTo>
                  <a:cubicBezTo>
                    <a:pt x="1" y="406"/>
                    <a:pt x="25" y="275"/>
                    <a:pt x="72" y="155"/>
                  </a:cubicBezTo>
                  <a:cubicBezTo>
                    <a:pt x="84" y="96"/>
                    <a:pt x="179" y="36"/>
                    <a:pt x="239" y="25"/>
                  </a:cubicBezTo>
                  <a:cubicBezTo>
                    <a:pt x="275" y="1"/>
                    <a:pt x="370" y="84"/>
                    <a:pt x="382" y="132"/>
                  </a:cubicBezTo>
                  <a:cubicBezTo>
                    <a:pt x="441" y="203"/>
                    <a:pt x="441" y="298"/>
                    <a:pt x="477" y="3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1160;p71">
              <a:extLst>
                <a:ext uri="{FF2B5EF4-FFF2-40B4-BE49-F238E27FC236}">
                  <a16:creationId xmlns:a16="http://schemas.microsoft.com/office/drawing/2014/main" id="{7A36783C-248A-4178-B5B7-B09A608E6335}"/>
                </a:ext>
              </a:extLst>
            </p:cNvPr>
            <p:cNvSpPr/>
            <p:nvPr/>
          </p:nvSpPr>
          <p:spPr>
            <a:xfrm>
              <a:off x="5810250" y="2079850"/>
              <a:ext cx="72350" cy="49150"/>
            </a:xfrm>
            <a:custGeom>
              <a:avLst/>
              <a:gdLst/>
              <a:ahLst/>
              <a:cxnLst/>
              <a:rect l="l" t="t" r="r" b="b"/>
              <a:pathLst>
                <a:path w="2894" h="1966" extrusionOk="0">
                  <a:moveTo>
                    <a:pt x="964" y="0"/>
                  </a:moveTo>
                  <a:lnTo>
                    <a:pt x="2441" y="0"/>
                  </a:lnTo>
                  <a:cubicBezTo>
                    <a:pt x="2798" y="0"/>
                    <a:pt x="2893" y="84"/>
                    <a:pt x="2810" y="429"/>
                  </a:cubicBezTo>
                  <a:cubicBezTo>
                    <a:pt x="2738" y="751"/>
                    <a:pt x="2655" y="1072"/>
                    <a:pt x="2417" y="1334"/>
                  </a:cubicBezTo>
                  <a:cubicBezTo>
                    <a:pt x="1845" y="1965"/>
                    <a:pt x="1143" y="1858"/>
                    <a:pt x="691" y="1382"/>
                  </a:cubicBezTo>
                  <a:cubicBezTo>
                    <a:pt x="452" y="1143"/>
                    <a:pt x="286" y="810"/>
                    <a:pt x="155" y="501"/>
                  </a:cubicBezTo>
                  <a:cubicBezTo>
                    <a:pt x="0" y="155"/>
                    <a:pt x="155" y="12"/>
                    <a:pt x="524" y="12"/>
                  </a:cubicBezTo>
                  <a:cubicBezTo>
                    <a:pt x="667" y="12"/>
                    <a:pt x="833" y="24"/>
                    <a:pt x="988" y="24"/>
                  </a:cubicBezTo>
                  <a:cubicBezTo>
                    <a:pt x="964" y="12"/>
                    <a:pt x="964" y="0"/>
                    <a:pt x="964" y="0"/>
                  </a:cubicBezTo>
                  <a:close/>
                  <a:moveTo>
                    <a:pt x="2453" y="393"/>
                  </a:moveTo>
                  <a:cubicBezTo>
                    <a:pt x="1786" y="381"/>
                    <a:pt x="1143" y="262"/>
                    <a:pt x="488" y="417"/>
                  </a:cubicBezTo>
                  <a:cubicBezTo>
                    <a:pt x="607" y="1084"/>
                    <a:pt x="964" y="1429"/>
                    <a:pt x="1524" y="1429"/>
                  </a:cubicBezTo>
                  <a:cubicBezTo>
                    <a:pt x="2036" y="1429"/>
                    <a:pt x="2334" y="1108"/>
                    <a:pt x="2453" y="3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1161;p71">
              <a:extLst>
                <a:ext uri="{FF2B5EF4-FFF2-40B4-BE49-F238E27FC236}">
                  <a16:creationId xmlns:a16="http://schemas.microsoft.com/office/drawing/2014/main" id="{2C5C6263-97AE-468B-AB11-23CDAF2B9A18}"/>
                </a:ext>
              </a:extLst>
            </p:cNvPr>
            <p:cNvSpPr/>
            <p:nvPr/>
          </p:nvSpPr>
          <p:spPr>
            <a:xfrm>
              <a:off x="5790300" y="2034300"/>
              <a:ext cx="11025" cy="25025"/>
            </a:xfrm>
            <a:custGeom>
              <a:avLst/>
              <a:gdLst/>
              <a:ahLst/>
              <a:cxnLst/>
              <a:rect l="l" t="t" r="r" b="b"/>
              <a:pathLst>
                <a:path w="441" h="1001" extrusionOk="0">
                  <a:moveTo>
                    <a:pt x="179" y="1001"/>
                  </a:moveTo>
                  <a:cubicBezTo>
                    <a:pt x="84" y="834"/>
                    <a:pt x="12" y="751"/>
                    <a:pt x="12" y="656"/>
                  </a:cubicBezTo>
                  <a:cubicBezTo>
                    <a:pt x="0" y="477"/>
                    <a:pt x="12" y="298"/>
                    <a:pt x="60" y="120"/>
                  </a:cubicBezTo>
                  <a:cubicBezTo>
                    <a:pt x="84" y="1"/>
                    <a:pt x="250" y="1"/>
                    <a:pt x="310" y="120"/>
                  </a:cubicBezTo>
                  <a:cubicBezTo>
                    <a:pt x="441" y="394"/>
                    <a:pt x="429" y="656"/>
                    <a:pt x="179" y="10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1162;p71">
              <a:extLst>
                <a:ext uri="{FF2B5EF4-FFF2-40B4-BE49-F238E27FC236}">
                  <a16:creationId xmlns:a16="http://schemas.microsoft.com/office/drawing/2014/main" id="{1B69BD3B-1B15-450B-94F0-0D75BC9A4EF0}"/>
                </a:ext>
              </a:extLst>
            </p:cNvPr>
            <p:cNvSpPr/>
            <p:nvPr/>
          </p:nvSpPr>
          <p:spPr>
            <a:xfrm>
              <a:off x="5896550" y="2034600"/>
              <a:ext cx="12225" cy="20275"/>
            </a:xfrm>
            <a:custGeom>
              <a:avLst/>
              <a:gdLst/>
              <a:ahLst/>
              <a:cxnLst/>
              <a:rect l="l" t="t" r="r" b="b"/>
              <a:pathLst>
                <a:path w="489" h="811" extrusionOk="0">
                  <a:moveTo>
                    <a:pt x="310" y="1"/>
                  </a:moveTo>
                  <a:cubicBezTo>
                    <a:pt x="477" y="263"/>
                    <a:pt x="489" y="465"/>
                    <a:pt x="394" y="703"/>
                  </a:cubicBezTo>
                  <a:cubicBezTo>
                    <a:pt x="358" y="751"/>
                    <a:pt x="287" y="810"/>
                    <a:pt x="227" y="810"/>
                  </a:cubicBezTo>
                  <a:cubicBezTo>
                    <a:pt x="179" y="810"/>
                    <a:pt x="108" y="751"/>
                    <a:pt x="72" y="691"/>
                  </a:cubicBezTo>
                  <a:cubicBezTo>
                    <a:pt x="1" y="513"/>
                    <a:pt x="96" y="215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1163;p71">
              <a:extLst>
                <a:ext uri="{FF2B5EF4-FFF2-40B4-BE49-F238E27FC236}">
                  <a16:creationId xmlns:a16="http://schemas.microsoft.com/office/drawing/2014/main" id="{1E9793E2-C832-4B83-82C3-033F202EB7DA}"/>
                </a:ext>
              </a:extLst>
            </p:cNvPr>
            <p:cNvSpPr/>
            <p:nvPr/>
          </p:nvSpPr>
          <p:spPr>
            <a:xfrm>
              <a:off x="5940900" y="1712850"/>
              <a:ext cx="27425" cy="35725"/>
            </a:xfrm>
            <a:custGeom>
              <a:avLst/>
              <a:gdLst/>
              <a:ahLst/>
              <a:cxnLst/>
              <a:rect l="l" t="t" r="r" b="b"/>
              <a:pathLst>
                <a:path w="1097" h="1429" extrusionOk="0">
                  <a:moveTo>
                    <a:pt x="1096" y="714"/>
                  </a:moveTo>
                  <a:cubicBezTo>
                    <a:pt x="1084" y="786"/>
                    <a:pt x="1084" y="881"/>
                    <a:pt x="1072" y="953"/>
                  </a:cubicBezTo>
                  <a:cubicBezTo>
                    <a:pt x="1025" y="1250"/>
                    <a:pt x="918" y="1369"/>
                    <a:pt x="715" y="1405"/>
                  </a:cubicBezTo>
                  <a:cubicBezTo>
                    <a:pt x="489" y="1429"/>
                    <a:pt x="203" y="1310"/>
                    <a:pt x="120" y="1107"/>
                  </a:cubicBezTo>
                  <a:cubicBezTo>
                    <a:pt x="37" y="941"/>
                    <a:pt x="13" y="762"/>
                    <a:pt x="1" y="584"/>
                  </a:cubicBezTo>
                  <a:cubicBezTo>
                    <a:pt x="1" y="250"/>
                    <a:pt x="215" y="12"/>
                    <a:pt x="489" y="12"/>
                  </a:cubicBezTo>
                  <a:cubicBezTo>
                    <a:pt x="810" y="0"/>
                    <a:pt x="1025" y="179"/>
                    <a:pt x="1072" y="536"/>
                  </a:cubicBezTo>
                  <a:cubicBezTo>
                    <a:pt x="1084" y="595"/>
                    <a:pt x="1084" y="655"/>
                    <a:pt x="1096" y="7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Google Shape;1164;p71">
              <a:extLst>
                <a:ext uri="{FF2B5EF4-FFF2-40B4-BE49-F238E27FC236}">
                  <a16:creationId xmlns:a16="http://schemas.microsoft.com/office/drawing/2014/main" id="{4EE6DE12-8136-4EA2-B294-341D55C108CF}"/>
                </a:ext>
              </a:extLst>
            </p:cNvPr>
            <p:cNvSpPr/>
            <p:nvPr/>
          </p:nvSpPr>
          <p:spPr>
            <a:xfrm>
              <a:off x="5869175" y="1714625"/>
              <a:ext cx="30375" cy="34250"/>
            </a:xfrm>
            <a:custGeom>
              <a:avLst/>
              <a:gdLst/>
              <a:ahLst/>
              <a:cxnLst/>
              <a:rect l="l" t="t" r="r" b="b"/>
              <a:pathLst>
                <a:path w="1215" h="1370" extrusionOk="0">
                  <a:moveTo>
                    <a:pt x="679" y="24"/>
                  </a:moveTo>
                  <a:cubicBezTo>
                    <a:pt x="1012" y="36"/>
                    <a:pt x="1215" y="274"/>
                    <a:pt x="1203" y="620"/>
                  </a:cubicBezTo>
                  <a:cubicBezTo>
                    <a:pt x="1167" y="989"/>
                    <a:pt x="858" y="1370"/>
                    <a:pt x="572" y="1358"/>
                  </a:cubicBezTo>
                  <a:cubicBezTo>
                    <a:pt x="298" y="1346"/>
                    <a:pt x="0" y="953"/>
                    <a:pt x="12" y="632"/>
                  </a:cubicBezTo>
                  <a:cubicBezTo>
                    <a:pt x="12" y="274"/>
                    <a:pt x="322" y="1"/>
                    <a:pt x="679" y="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1165;p71">
              <a:extLst>
                <a:ext uri="{FF2B5EF4-FFF2-40B4-BE49-F238E27FC236}">
                  <a16:creationId xmlns:a16="http://schemas.microsoft.com/office/drawing/2014/main" id="{6D8FACE6-64DE-45A9-9F77-34BCA0CDBDD3}"/>
                </a:ext>
              </a:extLst>
            </p:cNvPr>
            <p:cNvSpPr/>
            <p:nvPr/>
          </p:nvSpPr>
          <p:spPr>
            <a:xfrm>
              <a:off x="5796250" y="1721475"/>
              <a:ext cx="28300" cy="31275"/>
            </a:xfrm>
            <a:custGeom>
              <a:avLst/>
              <a:gdLst/>
              <a:ahLst/>
              <a:cxnLst/>
              <a:rect l="l" t="t" r="r" b="b"/>
              <a:pathLst>
                <a:path w="1132" h="1251" extrusionOk="0">
                  <a:moveTo>
                    <a:pt x="0" y="620"/>
                  </a:moveTo>
                  <a:cubicBezTo>
                    <a:pt x="0" y="298"/>
                    <a:pt x="215" y="0"/>
                    <a:pt x="500" y="12"/>
                  </a:cubicBezTo>
                  <a:cubicBezTo>
                    <a:pt x="917" y="24"/>
                    <a:pt x="1132" y="191"/>
                    <a:pt x="1132" y="584"/>
                  </a:cubicBezTo>
                  <a:cubicBezTo>
                    <a:pt x="1132" y="953"/>
                    <a:pt x="893" y="1215"/>
                    <a:pt x="560" y="1239"/>
                  </a:cubicBezTo>
                  <a:cubicBezTo>
                    <a:pt x="274" y="1251"/>
                    <a:pt x="0" y="953"/>
                    <a:pt x="0" y="6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1166;p71">
              <a:extLst>
                <a:ext uri="{FF2B5EF4-FFF2-40B4-BE49-F238E27FC236}">
                  <a16:creationId xmlns:a16="http://schemas.microsoft.com/office/drawing/2014/main" id="{55580975-AE4F-40B4-8E73-303287A83556}"/>
                </a:ext>
              </a:extLst>
            </p:cNvPr>
            <p:cNvSpPr/>
            <p:nvPr/>
          </p:nvSpPr>
          <p:spPr>
            <a:xfrm>
              <a:off x="6161775" y="1659250"/>
              <a:ext cx="24425" cy="27125"/>
            </a:xfrm>
            <a:custGeom>
              <a:avLst/>
              <a:gdLst/>
              <a:ahLst/>
              <a:cxnLst/>
              <a:rect l="l" t="t" r="r" b="b"/>
              <a:pathLst>
                <a:path w="977" h="1085" extrusionOk="0">
                  <a:moveTo>
                    <a:pt x="977" y="430"/>
                  </a:moveTo>
                  <a:cubicBezTo>
                    <a:pt x="929" y="584"/>
                    <a:pt x="929" y="692"/>
                    <a:pt x="881" y="775"/>
                  </a:cubicBezTo>
                  <a:cubicBezTo>
                    <a:pt x="798" y="942"/>
                    <a:pt x="643" y="1084"/>
                    <a:pt x="453" y="1049"/>
                  </a:cubicBezTo>
                  <a:cubicBezTo>
                    <a:pt x="310" y="1013"/>
                    <a:pt x="179" y="906"/>
                    <a:pt x="107" y="787"/>
                  </a:cubicBezTo>
                  <a:cubicBezTo>
                    <a:pt x="0" y="608"/>
                    <a:pt x="84" y="430"/>
                    <a:pt x="215" y="299"/>
                  </a:cubicBezTo>
                  <a:cubicBezTo>
                    <a:pt x="262" y="251"/>
                    <a:pt x="298" y="227"/>
                    <a:pt x="346" y="191"/>
                  </a:cubicBezTo>
                  <a:cubicBezTo>
                    <a:pt x="477" y="108"/>
                    <a:pt x="631" y="1"/>
                    <a:pt x="762" y="120"/>
                  </a:cubicBezTo>
                  <a:cubicBezTo>
                    <a:pt x="858" y="191"/>
                    <a:pt x="917" y="346"/>
                    <a:pt x="977" y="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1167;p71">
              <a:extLst>
                <a:ext uri="{FF2B5EF4-FFF2-40B4-BE49-F238E27FC236}">
                  <a16:creationId xmlns:a16="http://schemas.microsoft.com/office/drawing/2014/main" id="{15E9816E-A625-43D0-B3A9-9087B75D88CA}"/>
                </a:ext>
              </a:extLst>
            </p:cNvPr>
            <p:cNvSpPr/>
            <p:nvPr/>
          </p:nvSpPr>
          <p:spPr>
            <a:xfrm>
              <a:off x="6109375" y="1661650"/>
              <a:ext cx="19375" cy="25925"/>
            </a:xfrm>
            <a:custGeom>
              <a:avLst/>
              <a:gdLst/>
              <a:ahLst/>
              <a:cxnLst/>
              <a:rect l="l" t="t" r="r" b="b"/>
              <a:pathLst>
                <a:path w="775" h="1037" extrusionOk="0">
                  <a:moveTo>
                    <a:pt x="13" y="596"/>
                  </a:moveTo>
                  <a:lnTo>
                    <a:pt x="13" y="500"/>
                  </a:lnTo>
                  <a:cubicBezTo>
                    <a:pt x="48" y="191"/>
                    <a:pt x="215" y="0"/>
                    <a:pt x="429" y="24"/>
                  </a:cubicBezTo>
                  <a:cubicBezTo>
                    <a:pt x="608" y="60"/>
                    <a:pt x="775" y="357"/>
                    <a:pt x="739" y="607"/>
                  </a:cubicBezTo>
                  <a:cubicBezTo>
                    <a:pt x="715" y="846"/>
                    <a:pt x="477" y="1036"/>
                    <a:pt x="239" y="1012"/>
                  </a:cubicBezTo>
                  <a:cubicBezTo>
                    <a:pt x="60" y="988"/>
                    <a:pt x="1" y="869"/>
                    <a:pt x="13" y="5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1168;p71">
              <a:extLst>
                <a:ext uri="{FF2B5EF4-FFF2-40B4-BE49-F238E27FC236}">
                  <a16:creationId xmlns:a16="http://schemas.microsoft.com/office/drawing/2014/main" id="{E461E099-C8BF-4A94-A080-A4326EC00722}"/>
                </a:ext>
              </a:extLst>
            </p:cNvPr>
            <p:cNvSpPr/>
            <p:nvPr/>
          </p:nvSpPr>
          <p:spPr>
            <a:xfrm>
              <a:off x="6050150" y="1668500"/>
              <a:ext cx="20550" cy="23825"/>
            </a:xfrm>
            <a:custGeom>
              <a:avLst/>
              <a:gdLst/>
              <a:ahLst/>
              <a:cxnLst/>
              <a:rect l="l" t="t" r="r" b="b"/>
              <a:pathLst>
                <a:path w="822" h="953" extrusionOk="0">
                  <a:moveTo>
                    <a:pt x="822" y="453"/>
                  </a:moveTo>
                  <a:cubicBezTo>
                    <a:pt x="822" y="703"/>
                    <a:pt x="608" y="953"/>
                    <a:pt x="405" y="953"/>
                  </a:cubicBezTo>
                  <a:cubicBezTo>
                    <a:pt x="215" y="953"/>
                    <a:pt x="36" y="762"/>
                    <a:pt x="24" y="524"/>
                  </a:cubicBezTo>
                  <a:cubicBezTo>
                    <a:pt x="0" y="262"/>
                    <a:pt x="227" y="0"/>
                    <a:pt x="465" y="0"/>
                  </a:cubicBezTo>
                  <a:cubicBezTo>
                    <a:pt x="655" y="0"/>
                    <a:pt x="822" y="214"/>
                    <a:pt x="822" y="4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Google Shape;1169;p71">
              <a:extLst>
                <a:ext uri="{FF2B5EF4-FFF2-40B4-BE49-F238E27FC236}">
                  <a16:creationId xmlns:a16="http://schemas.microsoft.com/office/drawing/2014/main" id="{1D68C429-26E5-4E7D-A6A9-BC9C612E588D}"/>
                </a:ext>
              </a:extLst>
            </p:cNvPr>
            <p:cNvSpPr/>
            <p:nvPr/>
          </p:nvSpPr>
          <p:spPr>
            <a:xfrm>
              <a:off x="6114750" y="2026275"/>
              <a:ext cx="42275" cy="29200"/>
            </a:xfrm>
            <a:custGeom>
              <a:avLst/>
              <a:gdLst/>
              <a:ahLst/>
              <a:cxnLst/>
              <a:rect l="l" t="t" r="r" b="b"/>
              <a:pathLst>
                <a:path w="1691" h="1168" extrusionOk="0">
                  <a:moveTo>
                    <a:pt x="12" y="96"/>
                  </a:moveTo>
                  <a:cubicBezTo>
                    <a:pt x="536" y="24"/>
                    <a:pt x="1036" y="0"/>
                    <a:pt x="1584" y="48"/>
                  </a:cubicBezTo>
                  <a:cubicBezTo>
                    <a:pt x="1691" y="405"/>
                    <a:pt x="1548" y="691"/>
                    <a:pt x="1298" y="917"/>
                  </a:cubicBezTo>
                  <a:cubicBezTo>
                    <a:pt x="1048" y="1167"/>
                    <a:pt x="738" y="1108"/>
                    <a:pt x="441" y="989"/>
                  </a:cubicBezTo>
                  <a:cubicBezTo>
                    <a:pt x="72" y="834"/>
                    <a:pt x="0" y="512"/>
                    <a:pt x="12" y="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Google Shape;1170;p71">
              <a:extLst>
                <a:ext uri="{FF2B5EF4-FFF2-40B4-BE49-F238E27FC236}">
                  <a16:creationId xmlns:a16="http://schemas.microsoft.com/office/drawing/2014/main" id="{17523D25-017F-4B1C-864B-541F338B4E9C}"/>
                </a:ext>
              </a:extLst>
            </p:cNvPr>
            <p:cNvSpPr/>
            <p:nvPr/>
          </p:nvSpPr>
          <p:spPr>
            <a:xfrm>
              <a:off x="5822450" y="2086400"/>
              <a:ext cx="49125" cy="29200"/>
            </a:xfrm>
            <a:custGeom>
              <a:avLst/>
              <a:gdLst/>
              <a:ahLst/>
              <a:cxnLst/>
              <a:rect l="l" t="t" r="r" b="b"/>
              <a:pathLst>
                <a:path w="1965" h="1168" extrusionOk="0">
                  <a:moveTo>
                    <a:pt x="1965" y="131"/>
                  </a:moveTo>
                  <a:cubicBezTo>
                    <a:pt x="1846" y="870"/>
                    <a:pt x="1536" y="1167"/>
                    <a:pt x="1036" y="1167"/>
                  </a:cubicBezTo>
                  <a:cubicBezTo>
                    <a:pt x="476" y="1167"/>
                    <a:pt x="143" y="822"/>
                    <a:pt x="0" y="155"/>
                  </a:cubicBezTo>
                  <a:cubicBezTo>
                    <a:pt x="655" y="0"/>
                    <a:pt x="1298" y="119"/>
                    <a:pt x="1965" y="13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9" name="Google Shape;252;p28">
            <a:extLst>
              <a:ext uri="{FF2B5EF4-FFF2-40B4-BE49-F238E27FC236}">
                <a16:creationId xmlns:a16="http://schemas.microsoft.com/office/drawing/2014/main" id="{8178BBE5-E1CD-4046-8B17-F44E0E2C5452}"/>
              </a:ext>
            </a:extLst>
          </p:cNvPr>
          <p:cNvGrpSpPr/>
          <p:nvPr/>
        </p:nvGrpSpPr>
        <p:grpSpPr>
          <a:xfrm>
            <a:off x="3233354" y="579447"/>
            <a:ext cx="514295" cy="474382"/>
            <a:chOff x="712875" y="2205450"/>
            <a:chExt cx="233675" cy="215550"/>
          </a:xfrm>
        </p:grpSpPr>
        <p:sp>
          <p:nvSpPr>
            <p:cNvPr id="40" name="Google Shape;253;p28">
              <a:extLst>
                <a:ext uri="{FF2B5EF4-FFF2-40B4-BE49-F238E27FC236}">
                  <a16:creationId xmlns:a16="http://schemas.microsoft.com/office/drawing/2014/main" id="{EF9FB160-9113-4B36-B905-33F4524A4296}"/>
                </a:ext>
              </a:extLst>
            </p:cNvPr>
            <p:cNvSpPr/>
            <p:nvPr/>
          </p:nvSpPr>
          <p:spPr>
            <a:xfrm>
              <a:off x="727450" y="2222125"/>
              <a:ext cx="203325" cy="183675"/>
            </a:xfrm>
            <a:custGeom>
              <a:avLst/>
              <a:gdLst/>
              <a:ahLst/>
              <a:cxnLst/>
              <a:rect l="l" t="t" r="r" b="b"/>
              <a:pathLst>
                <a:path w="8133" h="7347" extrusionOk="0">
                  <a:moveTo>
                    <a:pt x="3013" y="1"/>
                  </a:moveTo>
                  <a:cubicBezTo>
                    <a:pt x="2894" y="1"/>
                    <a:pt x="2775" y="1"/>
                    <a:pt x="2680" y="48"/>
                  </a:cubicBezTo>
                  <a:cubicBezTo>
                    <a:pt x="2454" y="120"/>
                    <a:pt x="2227" y="120"/>
                    <a:pt x="1989" y="120"/>
                  </a:cubicBezTo>
                  <a:cubicBezTo>
                    <a:pt x="1823" y="120"/>
                    <a:pt x="1668" y="120"/>
                    <a:pt x="1501" y="144"/>
                  </a:cubicBezTo>
                  <a:cubicBezTo>
                    <a:pt x="1037" y="203"/>
                    <a:pt x="691" y="513"/>
                    <a:pt x="334" y="763"/>
                  </a:cubicBezTo>
                  <a:cubicBezTo>
                    <a:pt x="322" y="775"/>
                    <a:pt x="310" y="798"/>
                    <a:pt x="299" y="822"/>
                  </a:cubicBezTo>
                  <a:cubicBezTo>
                    <a:pt x="144" y="1108"/>
                    <a:pt x="1" y="1394"/>
                    <a:pt x="13" y="1715"/>
                  </a:cubicBezTo>
                  <a:cubicBezTo>
                    <a:pt x="25" y="2168"/>
                    <a:pt x="13" y="2608"/>
                    <a:pt x="25" y="3061"/>
                  </a:cubicBezTo>
                  <a:cubicBezTo>
                    <a:pt x="37" y="3418"/>
                    <a:pt x="72" y="3775"/>
                    <a:pt x="120" y="4132"/>
                  </a:cubicBezTo>
                  <a:cubicBezTo>
                    <a:pt x="156" y="4525"/>
                    <a:pt x="310" y="4882"/>
                    <a:pt x="489" y="5239"/>
                  </a:cubicBezTo>
                  <a:cubicBezTo>
                    <a:pt x="537" y="5323"/>
                    <a:pt x="572" y="5406"/>
                    <a:pt x="632" y="5466"/>
                  </a:cubicBezTo>
                  <a:cubicBezTo>
                    <a:pt x="680" y="5513"/>
                    <a:pt x="739" y="5561"/>
                    <a:pt x="799" y="5561"/>
                  </a:cubicBezTo>
                  <a:cubicBezTo>
                    <a:pt x="1016" y="5608"/>
                    <a:pt x="1225" y="5670"/>
                    <a:pt x="1445" y="5670"/>
                  </a:cubicBezTo>
                  <a:cubicBezTo>
                    <a:pt x="1503" y="5670"/>
                    <a:pt x="1561" y="5666"/>
                    <a:pt x="1620" y="5656"/>
                  </a:cubicBezTo>
                  <a:cubicBezTo>
                    <a:pt x="1648" y="5652"/>
                    <a:pt x="1677" y="5651"/>
                    <a:pt x="1707" y="5651"/>
                  </a:cubicBezTo>
                  <a:cubicBezTo>
                    <a:pt x="1766" y="5651"/>
                    <a:pt x="1827" y="5656"/>
                    <a:pt x="1882" y="5656"/>
                  </a:cubicBezTo>
                  <a:cubicBezTo>
                    <a:pt x="2096" y="5680"/>
                    <a:pt x="2180" y="5775"/>
                    <a:pt x="2180" y="5989"/>
                  </a:cubicBezTo>
                  <a:cubicBezTo>
                    <a:pt x="2180" y="6049"/>
                    <a:pt x="2180" y="6120"/>
                    <a:pt x="2168" y="6180"/>
                  </a:cubicBezTo>
                  <a:cubicBezTo>
                    <a:pt x="2084" y="6490"/>
                    <a:pt x="2049" y="6835"/>
                    <a:pt x="1882" y="7121"/>
                  </a:cubicBezTo>
                  <a:cubicBezTo>
                    <a:pt x="1858" y="7168"/>
                    <a:pt x="1858" y="7204"/>
                    <a:pt x="1811" y="7347"/>
                  </a:cubicBezTo>
                  <a:cubicBezTo>
                    <a:pt x="2049" y="7228"/>
                    <a:pt x="2215" y="7132"/>
                    <a:pt x="2358" y="7013"/>
                  </a:cubicBezTo>
                  <a:cubicBezTo>
                    <a:pt x="2573" y="6847"/>
                    <a:pt x="2775" y="6692"/>
                    <a:pt x="3037" y="6597"/>
                  </a:cubicBezTo>
                  <a:cubicBezTo>
                    <a:pt x="3168" y="6537"/>
                    <a:pt x="3275" y="6466"/>
                    <a:pt x="3347" y="6335"/>
                  </a:cubicBezTo>
                  <a:cubicBezTo>
                    <a:pt x="3394" y="6240"/>
                    <a:pt x="3454" y="6156"/>
                    <a:pt x="3513" y="6073"/>
                  </a:cubicBezTo>
                  <a:cubicBezTo>
                    <a:pt x="3608" y="5918"/>
                    <a:pt x="3763" y="5835"/>
                    <a:pt x="3954" y="5823"/>
                  </a:cubicBezTo>
                  <a:lnTo>
                    <a:pt x="4418" y="5823"/>
                  </a:lnTo>
                  <a:cubicBezTo>
                    <a:pt x="4484" y="5820"/>
                    <a:pt x="4549" y="5819"/>
                    <a:pt x="4615" y="5819"/>
                  </a:cubicBezTo>
                  <a:cubicBezTo>
                    <a:pt x="4878" y="5819"/>
                    <a:pt x="5142" y="5835"/>
                    <a:pt x="5406" y="5835"/>
                  </a:cubicBezTo>
                  <a:cubicBezTo>
                    <a:pt x="5737" y="5835"/>
                    <a:pt x="6067" y="5811"/>
                    <a:pt x="6395" y="5704"/>
                  </a:cubicBezTo>
                  <a:cubicBezTo>
                    <a:pt x="6692" y="5704"/>
                    <a:pt x="6966" y="5597"/>
                    <a:pt x="7240" y="5513"/>
                  </a:cubicBezTo>
                  <a:cubicBezTo>
                    <a:pt x="7633" y="5382"/>
                    <a:pt x="7871" y="5120"/>
                    <a:pt x="7978" y="4739"/>
                  </a:cubicBezTo>
                  <a:cubicBezTo>
                    <a:pt x="8061" y="4382"/>
                    <a:pt x="8133" y="4025"/>
                    <a:pt x="8121" y="3656"/>
                  </a:cubicBezTo>
                  <a:cubicBezTo>
                    <a:pt x="8050" y="3323"/>
                    <a:pt x="8050" y="2965"/>
                    <a:pt x="8085" y="2620"/>
                  </a:cubicBezTo>
                  <a:cubicBezTo>
                    <a:pt x="8097" y="2287"/>
                    <a:pt x="7919" y="1989"/>
                    <a:pt x="7942" y="1644"/>
                  </a:cubicBezTo>
                  <a:cubicBezTo>
                    <a:pt x="7942" y="1608"/>
                    <a:pt x="7919" y="1572"/>
                    <a:pt x="7907" y="1537"/>
                  </a:cubicBezTo>
                  <a:cubicBezTo>
                    <a:pt x="7811" y="1358"/>
                    <a:pt x="7740" y="1167"/>
                    <a:pt x="7633" y="989"/>
                  </a:cubicBezTo>
                  <a:cubicBezTo>
                    <a:pt x="7526" y="822"/>
                    <a:pt x="7454" y="632"/>
                    <a:pt x="7288" y="536"/>
                  </a:cubicBezTo>
                  <a:cubicBezTo>
                    <a:pt x="6966" y="358"/>
                    <a:pt x="6633" y="203"/>
                    <a:pt x="6252" y="203"/>
                  </a:cubicBezTo>
                  <a:cubicBezTo>
                    <a:pt x="6192" y="203"/>
                    <a:pt x="6109" y="203"/>
                    <a:pt x="6049" y="179"/>
                  </a:cubicBezTo>
                  <a:cubicBezTo>
                    <a:pt x="5897" y="126"/>
                    <a:pt x="5732" y="119"/>
                    <a:pt x="5574" y="119"/>
                  </a:cubicBezTo>
                  <a:cubicBezTo>
                    <a:pt x="5521" y="119"/>
                    <a:pt x="5469" y="120"/>
                    <a:pt x="5418" y="120"/>
                  </a:cubicBezTo>
                  <a:cubicBezTo>
                    <a:pt x="5337" y="120"/>
                    <a:pt x="5255" y="128"/>
                    <a:pt x="5176" y="128"/>
                  </a:cubicBezTo>
                  <a:cubicBezTo>
                    <a:pt x="5116" y="128"/>
                    <a:pt x="5058" y="123"/>
                    <a:pt x="5002" y="108"/>
                  </a:cubicBezTo>
                  <a:cubicBezTo>
                    <a:pt x="4347" y="1"/>
                    <a:pt x="3668" y="1"/>
                    <a:pt x="3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54;p28">
              <a:extLst>
                <a:ext uri="{FF2B5EF4-FFF2-40B4-BE49-F238E27FC236}">
                  <a16:creationId xmlns:a16="http://schemas.microsoft.com/office/drawing/2014/main" id="{55E73323-4DD2-463D-B036-D6242A0EC228}"/>
                </a:ext>
              </a:extLst>
            </p:cNvPr>
            <p:cNvSpPr/>
            <p:nvPr/>
          </p:nvSpPr>
          <p:spPr>
            <a:xfrm>
              <a:off x="712875" y="2205450"/>
              <a:ext cx="233675" cy="215550"/>
            </a:xfrm>
            <a:custGeom>
              <a:avLst/>
              <a:gdLst/>
              <a:ahLst/>
              <a:cxnLst/>
              <a:rect l="l" t="t" r="r" b="b"/>
              <a:pathLst>
                <a:path w="9347" h="8622" extrusionOk="0">
                  <a:moveTo>
                    <a:pt x="4394" y="7192"/>
                  </a:moveTo>
                  <a:cubicBezTo>
                    <a:pt x="4239" y="7549"/>
                    <a:pt x="3918" y="7716"/>
                    <a:pt x="3620" y="7895"/>
                  </a:cubicBezTo>
                  <a:cubicBezTo>
                    <a:pt x="3346" y="8050"/>
                    <a:pt x="3072" y="8216"/>
                    <a:pt x="2798" y="8395"/>
                  </a:cubicBezTo>
                  <a:cubicBezTo>
                    <a:pt x="2548" y="8573"/>
                    <a:pt x="2263" y="8621"/>
                    <a:pt x="1965" y="8585"/>
                  </a:cubicBezTo>
                  <a:cubicBezTo>
                    <a:pt x="1846" y="8573"/>
                    <a:pt x="1739" y="8526"/>
                    <a:pt x="1667" y="8442"/>
                  </a:cubicBezTo>
                  <a:cubicBezTo>
                    <a:pt x="1548" y="8323"/>
                    <a:pt x="1536" y="8192"/>
                    <a:pt x="1644" y="8073"/>
                  </a:cubicBezTo>
                  <a:cubicBezTo>
                    <a:pt x="1846" y="7823"/>
                    <a:pt x="1977" y="7561"/>
                    <a:pt x="2084" y="7264"/>
                  </a:cubicBezTo>
                  <a:cubicBezTo>
                    <a:pt x="2096" y="7204"/>
                    <a:pt x="2132" y="7145"/>
                    <a:pt x="2144" y="7085"/>
                  </a:cubicBezTo>
                  <a:cubicBezTo>
                    <a:pt x="2156" y="7026"/>
                    <a:pt x="2144" y="6966"/>
                    <a:pt x="2144" y="6895"/>
                  </a:cubicBezTo>
                  <a:cubicBezTo>
                    <a:pt x="1894" y="6859"/>
                    <a:pt x="1655" y="6799"/>
                    <a:pt x="1417" y="6823"/>
                  </a:cubicBezTo>
                  <a:cubicBezTo>
                    <a:pt x="1048" y="6835"/>
                    <a:pt x="810" y="6645"/>
                    <a:pt x="632" y="6359"/>
                  </a:cubicBezTo>
                  <a:cubicBezTo>
                    <a:pt x="358" y="5930"/>
                    <a:pt x="191" y="5430"/>
                    <a:pt x="108" y="4930"/>
                  </a:cubicBezTo>
                  <a:cubicBezTo>
                    <a:pt x="12" y="4418"/>
                    <a:pt x="12" y="3918"/>
                    <a:pt x="12" y="3394"/>
                  </a:cubicBezTo>
                  <a:cubicBezTo>
                    <a:pt x="12" y="3049"/>
                    <a:pt x="36" y="2704"/>
                    <a:pt x="12" y="2346"/>
                  </a:cubicBezTo>
                  <a:cubicBezTo>
                    <a:pt x="0" y="1870"/>
                    <a:pt x="215" y="1489"/>
                    <a:pt x="429" y="1108"/>
                  </a:cubicBezTo>
                  <a:cubicBezTo>
                    <a:pt x="465" y="1049"/>
                    <a:pt x="512" y="1001"/>
                    <a:pt x="572" y="965"/>
                  </a:cubicBezTo>
                  <a:cubicBezTo>
                    <a:pt x="751" y="822"/>
                    <a:pt x="929" y="691"/>
                    <a:pt x="1120" y="549"/>
                  </a:cubicBezTo>
                  <a:cubicBezTo>
                    <a:pt x="1489" y="287"/>
                    <a:pt x="1905" y="168"/>
                    <a:pt x="2370" y="156"/>
                  </a:cubicBezTo>
                  <a:cubicBezTo>
                    <a:pt x="2667" y="156"/>
                    <a:pt x="2965" y="168"/>
                    <a:pt x="3251" y="60"/>
                  </a:cubicBezTo>
                  <a:cubicBezTo>
                    <a:pt x="3275" y="49"/>
                    <a:pt x="3322" y="49"/>
                    <a:pt x="3370" y="49"/>
                  </a:cubicBezTo>
                  <a:cubicBezTo>
                    <a:pt x="4215" y="49"/>
                    <a:pt x="5073" y="1"/>
                    <a:pt x="5930" y="180"/>
                  </a:cubicBezTo>
                  <a:cubicBezTo>
                    <a:pt x="6025" y="191"/>
                    <a:pt x="6132" y="203"/>
                    <a:pt x="6227" y="203"/>
                  </a:cubicBezTo>
                  <a:cubicBezTo>
                    <a:pt x="6418" y="203"/>
                    <a:pt x="6608" y="191"/>
                    <a:pt x="6787" y="299"/>
                  </a:cubicBezTo>
                  <a:cubicBezTo>
                    <a:pt x="6823" y="310"/>
                    <a:pt x="6858" y="322"/>
                    <a:pt x="6906" y="310"/>
                  </a:cubicBezTo>
                  <a:cubicBezTo>
                    <a:pt x="7299" y="263"/>
                    <a:pt x="7632" y="441"/>
                    <a:pt x="7978" y="561"/>
                  </a:cubicBezTo>
                  <a:cubicBezTo>
                    <a:pt x="8228" y="656"/>
                    <a:pt x="8502" y="787"/>
                    <a:pt x="8621" y="1072"/>
                  </a:cubicBezTo>
                  <a:cubicBezTo>
                    <a:pt x="8918" y="1358"/>
                    <a:pt x="8966" y="1775"/>
                    <a:pt x="9156" y="2108"/>
                  </a:cubicBezTo>
                  <a:cubicBezTo>
                    <a:pt x="9180" y="2168"/>
                    <a:pt x="9180" y="2263"/>
                    <a:pt x="9180" y="2335"/>
                  </a:cubicBezTo>
                  <a:cubicBezTo>
                    <a:pt x="9204" y="2394"/>
                    <a:pt x="9180" y="2466"/>
                    <a:pt x="9216" y="2525"/>
                  </a:cubicBezTo>
                  <a:cubicBezTo>
                    <a:pt x="9347" y="2763"/>
                    <a:pt x="9323" y="3025"/>
                    <a:pt x="9323" y="3275"/>
                  </a:cubicBezTo>
                  <a:cubicBezTo>
                    <a:pt x="9323" y="3799"/>
                    <a:pt x="9323" y="4311"/>
                    <a:pt x="9335" y="4847"/>
                  </a:cubicBezTo>
                  <a:cubicBezTo>
                    <a:pt x="9335" y="5002"/>
                    <a:pt x="9335" y="5144"/>
                    <a:pt x="9264" y="5299"/>
                  </a:cubicBezTo>
                  <a:cubicBezTo>
                    <a:pt x="9228" y="5359"/>
                    <a:pt x="9216" y="5442"/>
                    <a:pt x="9216" y="5525"/>
                  </a:cubicBezTo>
                  <a:cubicBezTo>
                    <a:pt x="9216" y="5787"/>
                    <a:pt x="9097" y="6014"/>
                    <a:pt x="8918" y="6204"/>
                  </a:cubicBezTo>
                  <a:cubicBezTo>
                    <a:pt x="8680" y="6478"/>
                    <a:pt x="8406" y="6716"/>
                    <a:pt x="8049" y="6823"/>
                  </a:cubicBezTo>
                  <a:cubicBezTo>
                    <a:pt x="7990" y="6835"/>
                    <a:pt x="7930" y="6883"/>
                    <a:pt x="7871" y="6895"/>
                  </a:cubicBezTo>
                  <a:cubicBezTo>
                    <a:pt x="7632" y="6978"/>
                    <a:pt x="7418" y="7097"/>
                    <a:pt x="7144" y="7085"/>
                  </a:cubicBezTo>
                  <a:cubicBezTo>
                    <a:pt x="7097" y="7085"/>
                    <a:pt x="7037" y="7085"/>
                    <a:pt x="7001" y="7097"/>
                  </a:cubicBezTo>
                  <a:cubicBezTo>
                    <a:pt x="6716" y="7240"/>
                    <a:pt x="6418" y="7192"/>
                    <a:pt x="6132" y="7192"/>
                  </a:cubicBezTo>
                  <a:close/>
                  <a:moveTo>
                    <a:pt x="2358" y="8038"/>
                  </a:moveTo>
                  <a:cubicBezTo>
                    <a:pt x="2596" y="7919"/>
                    <a:pt x="2751" y="7835"/>
                    <a:pt x="2906" y="7716"/>
                  </a:cubicBezTo>
                  <a:cubicBezTo>
                    <a:pt x="3108" y="7549"/>
                    <a:pt x="3322" y="7383"/>
                    <a:pt x="3572" y="7299"/>
                  </a:cubicBezTo>
                  <a:cubicBezTo>
                    <a:pt x="3703" y="7240"/>
                    <a:pt x="3810" y="7157"/>
                    <a:pt x="3882" y="7026"/>
                  </a:cubicBezTo>
                  <a:cubicBezTo>
                    <a:pt x="3930" y="6930"/>
                    <a:pt x="3989" y="6847"/>
                    <a:pt x="4049" y="6776"/>
                  </a:cubicBezTo>
                  <a:cubicBezTo>
                    <a:pt x="4156" y="6609"/>
                    <a:pt x="4299" y="6537"/>
                    <a:pt x="4489" y="6526"/>
                  </a:cubicBezTo>
                  <a:lnTo>
                    <a:pt x="4953" y="6526"/>
                  </a:lnTo>
                  <a:cubicBezTo>
                    <a:pt x="5608" y="6490"/>
                    <a:pt x="6287" y="6609"/>
                    <a:pt x="6942" y="6406"/>
                  </a:cubicBezTo>
                  <a:cubicBezTo>
                    <a:pt x="7239" y="6406"/>
                    <a:pt x="7501" y="6299"/>
                    <a:pt x="7787" y="6204"/>
                  </a:cubicBezTo>
                  <a:cubicBezTo>
                    <a:pt x="8168" y="6073"/>
                    <a:pt x="8406" y="5823"/>
                    <a:pt x="8513" y="5430"/>
                  </a:cubicBezTo>
                  <a:cubicBezTo>
                    <a:pt x="8597" y="5073"/>
                    <a:pt x="8680" y="4716"/>
                    <a:pt x="8668" y="4347"/>
                  </a:cubicBezTo>
                  <a:cubicBezTo>
                    <a:pt x="8633" y="4001"/>
                    <a:pt x="8644" y="3656"/>
                    <a:pt x="8668" y="3323"/>
                  </a:cubicBezTo>
                  <a:cubicBezTo>
                    <a:pt x="8680" y="2977"/>
                    <a:pt x="8502" y="2680"/>
                    <a:pt x="8525" y="2335"/>
                  </a:cubicBezTo>
                  <a:cubicBezTo>
                    <a:pt x="8525" y="2311"/>
                    <a:pt x="8502" y="2263"/>
                    <a:pt x="8478" y="2239"/>
                  </a:cubicBezTo>
                  <a:cubicBezTo>
                    <a:pt x="8394" y="2061"/>
                    <a:pt x="8323" y="1858"/>
                    <a:pt x="8216" y="1680"/>
                  </a:cubicBezTo>
                  <a:cubicBezTo>
                    <a:pt x="8109" y="1525"/>
                    <a:pt x="8037" y="1323"/>
                    <a:pt x="7871" y="1239"/>
                  </a:cubicBezTo>
                  <a:cubicBezTo>
                    <a:pt x="7549" y="1061"/>
                    <a:pt x="7216" y="894"/>
                    <a:pt x="6835" y="894"/>
                  </a:cubicBezTo>
                  <a:cubicBezTo>
                    <a:pt x="6775" y="894"/>
                    <a:pt x="6692" y="894"/>
                    <a:pt x="6632" y="882"/>
                  </a:cubicBezTo>
                  <a:cubicBezTo>
                    <a:pt x="6430" y="811"/>
                    <a:pt x="6204" y="822"/>
                    <a:pt x="6001" y="822"/>
                  </a:cubicBezTo>
                  <a:cubicBezTo>
                    <a:pt x="5858" y="822"/>
                    <a:pt x="5715" y="834"/>
                    <a:pt x="5585" y="811"/>
                  </a:cubicBezTo>
                  <a:cubicBezTo>
                    <a:pt x="4930" y="703"/>
                    <a:pt x="4251" y="703"/>
                    <a:pt x="3596" y="703"/>
                  </a:cubicBezTo>
                  <a:cubicBezTo>
                    <a:pt x="3477" y="703"/>
                    <a:pt x="3358" y="703"/>
                    <a:pt x="3263" y="751"/>
                  </a:cubicBezTo>
                  <a:cubicBezTo>
                    <a:pt x="3037" y="822"/>
                    <a:pt x="2810" y="822"/>
                    <a:pt x="2572" y="822"/>
                  </a:cubicBezTo>
                  <a:cubicBezTo>
                    <a:pt x="2406" y="822"/>
                    <a:pt x="2251" y="822"/>
                    <a:pt x="2084" y="834"/>
                  </a:cubicBezTo>
                  <a:cubicBezTo>
                    <a:pt x="1620" y="894"/>
                    <a:pt x="1274" y="1203"/>
                    <a:pt x="917" y="1465"/>
                  </a:cubicBezTo>
                  <a:cubicBezTo>
                    <a:pt x="905" y="1477"/>
                    <a:pt x="893" y="1489"/>
                    <a:pt x="882" y="1525"/>
                  </a:cubicBezTo>
                  <a:cubicBezTo>
                    <a:pt x="727" y="1799"/>
                    <a:pt x="584" y="2085"/>
                    <a:pt x="596" y="2418"/>
                  </a:cubicBezTo>
                  <a:cubicBezTo>
                    <a:pt x="608" y="2858"/>
                    <a:pt x="596" y="3311"/>
                    <a:pt x="608" y="3751"/>
                  </a:cubicBezTo>
                  <a:cubicBezTo>
                    <a:pt x="620" y="4109"/>
                    <a:pt x="655" y="4466"/>
                    <a:pt x="703" y="4823"/>
                  </a:cubicBezTo>
                  <a:cubicBezTo>
                    <a:pt x="739" y="5228"/>
                    <a:pt x="893" y="5585"/>
                    <a:pt x="1072" y="5942"/>
                  </a:cubicBezTo>
                  <a:cubicBezTo>
                    <a:pt x="1120" y="6014"/>
                    <a:pt x="1155" y="6109"/>
                    <a:pt x="1215" y="6168"/>
                  </a:cubicBezTo>
                  <a:cubicBezTo>
                    <a:pt x="1263" y="6204"/>
                    <a:pt x="1322" y="6252"/>
                    <a:pt x="1382" y="6252"/>
                  </a:cubicBezTo>
                  <a:cubicBezTo>
                    <a:pt x="1655" y="6311"/>
                    <a:pt x="1917" y="6406"/>
                    <a:pt x="2203" y="6359"/>
                  </a:cubicBezTo>
                  <a:cubicBezTo>
                    <a:pt x="2286" y="6335"/>
                    <a:pt x="2382" y="6359"/>
                    <a:pt x="2465" y="6359"/>
                  </a:cubicBezTo>
                  <a:cubicBezTo>
                    <a:pt x="2679" y="6371"/>
                    <a:pt x="2763" y="6478"/>
                    <a:pt x="2763" y="6680"/>
                  </a:cubicBezTo>
                  <a:cubicBezTo>
                    <a:pt x="2763" y="6740"/>
                    <a:pt x="2763" y="6811"/>
                    <a:pt x="2751" y="6883"/>
                  </a:cubicBezTo>
                  <a:cubicBezTo>
                    <a:pt x="2667" y="7192"/>
                    <a:pt x="2632" y="7526"/>
                    <a:pt x="2465" y="7811"/>
                  </a:cubicBezTo>
                  <a:cubicBezTo>
                    <a:pt x="2394" y="7859"/>
                    <a:pt x="2382" y="7907"/>
                    <a:pt x="2358" y="80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55;p28">
              <a:extLst>
                <a:ext uri="{FF2B5EF4-FFF2-40B4-BE49-F238E27FC236}">
                  <a16:creationId xmlns:a16="http://schemas.microsoft.com/office/drawing/2014/main" id="{DE693F46-36C4-4088-B0BB-1F9F7F2314C7}"/>
                </a:ext>
              </a:extLst>
            </p:cNvPr>
            <p:cNvSpPr/>
            <p:nvPr/>
          </p:nvSpPr>
          <p:spPr>
            <a:xfrm>
              <a:off x="864975" y="2282550"/>
              <a:ext cx="35450" cy="30100"/>
            </a:xfrm>
            <a:custGeom>
              <a:avLst/>
              <a:gdLst/>
              <a:ahLst/>
              <a:cxnLst/>
              <a:rect l="l" t="t" r="r" b="b"/>
              <a:pathLst>
                <a:path w="1418" h="1204" extrusionOk="0">
                  <a:moveTo>
                    <a:pt x="774" y="1203"/>
                  </a:moveTo>
                  <a:cubicBezTo>
                    <a:pt x="596" y="1203"/>
                    <a:pt x="417" y="1203"/>
                    <a:pt x="274" y="1072"/>
                  </a:cubicBezTo>
                  <a:cubicBezTo>
                    <a:pt x="1" y="822"/>
                    <a:pt x="36" y="370"/>
                    <a:pt x="346" y="179"/>
                  </a:cubicBezTo>
                  <a:cubicBezTo>
                    <a:pt x="620" y="1"/>
                    <a:pt x="1013" y="48"/>
                    <a:pt x="1227" y="286"/>
                  </a:cubicBezTo>
                  <a:cubicBezTo>
                    <a:pt x="1370" y="441"/>
                    <a:pt x="1417" y="822"/>
                    <a:pt x="1310" y="1001"/>
                  </a:cubicBezTo>
                  <a:cubicBezTo>
                    <a:pt x="1251" y="1096"/>
                    <a:pt x="1167" y="1179"/>
                    <a:pt x="1048" y="1191"/>
                  </a:cubicBezTo>
                  <a:cubicBezTo>
                    <a:pt x="953" y="1203"/>
                    <a:pt x="870" y="1203"/>
                    <a:pt x="774" y="12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56;p28">
              <a:extLst>
                <a:ext uri="{FF2B5EF4-FFF2-40B4-BE49-F238E27FC236}">
                  <a16:creationId xmlns:a16="http://schemas.microsoft.com/office/drawing/2014/main" id="{86AEAAA6-FC3B-4601-8863-D8FD56ECF018}"/>
                </a:ext>
              </a:extLst>
            </p:cNvPr>
            <p:cNvSpPr/>
            <p:nvPr/>
          </p:nvSpPr>
          <p:spPr>
            <a:xfrm>
              <a:off x="814075" y="2280175"/>
              <a:ext cx="35450" cy="30375"/>
            </a:xfrm>
            <a:custGeom>
              <a:avLst/>
              <a:gdLst/>
              <a:ahLst/>
              <a:cxnLst/>
              <a:rect l="l" t="t" r="r" b="b"/>
              <a:pathLst>
                <a:path w="1418" h="1215" extrusionOk="0">
                  <a:moveTo>
                    <a:pt x="751" y="1191"/>
                  </a:moveTo>
                  <a:cubicBezTo>
                    <a:pt x="513" y="1215"/>
                    <a:pt x="310" y="1131"/>
                    <a:pt x="179" y="941"/>
                  </a:cubicBezTo>
                  <a:cubicBezTo>
                    <a:pt x="1" y="691"/>
                    <a:pt x="60" y="298"/>
                    <a:pt x="310" y="143"/>
                  </a:cubicBezTo>
                  <a:cubicBezTo>
                    <a:pt x="536" y="0"/>
                    <a:pt x="786" y="0"/>
                    <a:pt x="1013" y="96"/>
                  </a:cubicBezTo>
                  <a:cubicBezTo>
                    <a:pt x="1263" y="203"/>
                    <a:pt x="1417" y="774"/>
                    <a:pt x="1251" y="1001"/>
                  </a:cubicBezTo>
                  <a:cubicBezTo>
                    <a:pt x="1203" y="1072"/>
                    <a:pt x="1120" y="1120"/>
                    <a:pt x="1036" y="1155"/>
                  </a:cubicBezTo>
                  <a:cubicBezTo>
                    <a:pt x="953" y="1191"/>
                    <a:pt x="846" y="1191"/>
                    <a:pt x="751" y="11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57;p28">
              <a:extLst>
                <a:ext uri="{FF2B5EF4-FFF2-40B4-BE49-F238E27FC236}">
                  <a16:creationId xmlns:a16="http://schemas.microsoft.com/office/drawing/2014/main" id="{DB025E32-F907-4AE2-AAD3-5D63A5F8F8C6}"/>
                </a:ext>
              </a:extLst>
            </p:cNvPr>
            <p:cNvSpPr/>
            <p:nvPr/>
          </p:nvSpPr>
          <p:spPr>
            <a:xfrm>
              <a:off x="759300" y="2281375"/>
              <a:ext cx="29800" cy="31575"/>
            </a:xfrm>
            <a:custGeom>
              <a:avLst/>
              <a:gdLst/>
              <a:ahLst/>
              <a:cxnLst/>
              <a:rect l="l" t="t" r="r" b="b"/>
              <a:pathLst>
                <a:path w="1192" h="1263" extrusionOk="0">
                  <a:moveTo>
                    <a:pt x="1191" y="524"/>
                  </a:moveTo>
                  <a:lnTo>
                    <a:pt x="1191" y="762"/>
                  </a:lnTo>
                  <a:cubicBezTo>
                    <a:pt x="1132" y="1179"/>
                    <a:pt x="810" y="1262"/>
                    <a:pt x="525" y="1131"/>
                  </a:cubicBezTo>
                  <a:cubicBezTo>
                    <a:pt x="84" y="941"/>
                    <a:pt x="1" y="488"/>
                    <a:pt x="275" y="167"/>
                  </a:cubicBezTo>
                  <a:cubicBezTo>
                    <a:pt x="346" y="71"/>
                    <a:pt x="453" y="12"/>
                    <a:pt x="572" y="12"/>
                  </a:cubicBezTo>
                  <a:cubicBezTo>
                    <a:pt x="656" y="12"/>
                    <a:pt x="751" y="0"/>
                    <a:pt x="834" y="12"/>
                  </a:cubicBezTo>
                  <a:cubicBezTo>
                    <a:pt x="1049" y="36"/>
                    <a:pt x="1156" y="131"/>
                    <a:pt x="1191" y="3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179730" cy="4087811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</a:p>
          <a:p>
            <a:pPr marL="284480" algn="l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4480" algn="l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4480" algn="l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4480" algn="l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4480" algn="l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khắc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4480" algn="l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4480" algn="l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4480" algn="l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tuân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/>
          </a:p>
        </p:txBody>
      </p:sp>
      <p:grpSp>
        <p:nvGrpSpPr>
          <p:cNvPr id="4" name="Google Shape;207;p28">
            <a:extLst>
              <a:ext uri="{FF2B5EF4-FFF2-40B4-BE49-F238E27FC236}">
                <a16:creationId xmlns:a16="http://schemas.microsoft.com/office/drawing/2014/main" id="{4535B4BE-621A-4C32-BD5E-04996C61ED07}"/>
              </a:ext>
            </a:extLst>
          </p:cNvPr>
          <p:cNvGrpSpPr/>
          <p:nvPr/>
        </p:nvGrpSpPr>
        <p:grpSpPr>
          <a:xfrm rot="20796176">
            <a:off x="26277" y="316666"/>
            <a:ext cx="846593" cy="1005648"/>
            <a:chOff x="656025" y="2751350"/>
            <a:chExt cx="311375" cy="629275"/>
          </a:xfrm>
        </p:grpSpPr>
        <p:sp>
          <p:nvSpPr>
            <p:cNvPr id="5" name="Google Shape;208;p28">
              <a:extLst>
                <a:ext uri="{FF2B5EF4-FFF2-40B4-BE49-F238E27FC236}">
                  <a16:creationId xmlns:a16="http://schemas.microsoft.com/office/drawing/2014/main" id="{202894E3-005A-4D9F-9433-32CEBA221DD2}"/>
                </a:ext>
              </a:extLst>
            </p:cNvPr>
            <p:cNvSpPr/>
            <p:nvPr/>
          </p:nvSpPr>
          <p:spPr>
            <a:xfrm>
              <a:off x="671800" y="2842750"/>
              <a:ext cx="278625" cy="389950"/>
            </a:xfrm>
            <a:custGeom>
              <a:avLst/>
              <a:gdLst/>
              <a:ahLst/>
              <a:cxnLst/>
              <a:rect l="l" t="t" r="r" b="b"/>
              <a:pathLst>
                <a:path w="11145" h="15598" extrusionOk="0">
                  <a:moveTo>
                    <a:pt x="11109" y="5679"/>
                  </a:moveTo>
                  <a:cubicBezTo>
                    <a:pt x="11002" y="6906"/>
                    <a:pt x="10573" y="8335"/>
                    <a:pt x="9692" y="9620"/>
                  </a:cubicBezTo>
                  <a:cubicBezTo>
                    <a:pt x="9502" y="9882"/>
                    <a:pt x="9347" y="10180"/>
                    <a:pt x="9144" y="10442"/>
                  </a:cubicBezTo>
                  <a:cubicBezTo>
                    <a:pt x="8347" y="11454"/>
                    <a:pt x="8204" y="12680"/>
                    <a:pt x="8001" y="13895"/>
                  </a:cubicBezTo>
                  <a:cubicBezTo>
                    <a:pt x="7966" y="14097"/>
                    <a:pt x="8025" y="14323"/>
                    <a:pt x="8049" y="14550"/>
                  </a:cubicBezTo>
                  <a:cubicBezTo>
                    <a:pt x="8073" y="15050"/>
                    <a:pt x="8001" y="15169"/>
                    <a:pt x="7513" y="15300"/>
                  </a:cubicBezTo>
                  <a:cubicBezTo>
                    <a:pt x="6763" y="15526"/>
                    <a:pt x="5989" y="15597"/>
                    <a:pt x="5227" y="15419"/>
                  </a:cubicBezTo>
                  <a:cubicBezTo>
                    <a:pt x="4727" y="15300"/>
                    <a:pt x="4215" y="15157"/>
                    <a:pt x="3703" y="15026"/>
                  </a:cubicBezTo>
                  <a:cubicBezTo>
                    <a:pt x="3489" y="14966"/>
                    <a:pt x="3322" y="14859"/>
                    <a:pt x="3358" y="14609"/>
                  </a:cubicBezTo>
                  <a:cubicBezTo>
                    <a:pt x="3501" y="13037"/>
                    <a:pt x="2810" y="11787"/>
                    <a:pt x="1810" y="10680"/>
                  </a:cubicBezTo>
                  <a:cubicBezTo>
                    <a:pt x="1048" y="9847"/>
                    <a:pt x="536" y="8894"/>
                    <a:pt x="215" y="7823"/>
                  </a:cubicBezTo>
                  <a:cubicBezTo>
                    <a:pt x="0" y="7132"/>
                    <a:pt x="48" y="6418"/>
                    <a:pt x="143" y="5715"/>
                  </a:cubicBezTo>
                  <a:cubicBezTo>
                    <a:pt x="358" y="3929"/>
                    <a:pt x="1155" y="2465"/>
                    <a:pt x="2560" y="1346"/>
                  </a:cubicBezTo>
                  <a:cubicBezTo>
                    <a:pt x="2917" y="1060"/>
                    <a:pt x="3358" y="834"/>
                    <a:pt x="3775" y="691"/>
                  </a:cubicBezTo>
                  <a:cubicBezTo>
                    <a:pt x="4322" y="500"/>
                    <a:pt x="4918" y="357"/>
                    <a:pt x="5501" y="274"/>
                  </a:cubicBezTo>
                  <a:cubicBezTo>
                    <a:pt x="7347" y="0"/>
                    <a:pt x="8752" y="750"/>
                    <a:pt x="9966" y="2119"/>
                  </a:cubicBezTo>
                  <a:cubicBezTo>
                    <a:pt x="10823" y="3096"/>
                    <a:pt x="11145" y="4167"/>
                    <a:pt x="11109" y="5679"/>
                  </a:cubicBezTo>
                  <a:close/>
                  <a:moveTo>
                    <a:pt x="3489" y="5477"/>
                  </a:moveTo>
                  <a:cubicBezTo>
                    <a:pt x="3775" y="5751"/>
                    <a:pt x="3941" y="5548"/>
                    <a:pt x="4096" y="5477"/>
                  </a:cubicBezTo>
                  <a:cubicBezTo>
                    <a:pt x="4572" y="5275"/>
                    <a:pt x="5037" y="4989"/>
                    <a:pt x="5537" y="4846"/>
                  </a:cubicBezTo>
                  <a:cubicBezTo>
                    <a:pt x="6704" y="4513"/>
                    <a:pt x="7787" y="5644"/>
                    <a:pt x="7466" y="6834"/>
                  </a:cubicBezTo>
                  <a:cubicBezTo>
                    <a:pt x="7358" y="6799"/>
                    <a:pt x="7251" y="6787"/>
                    <a:pt x="7156" y="6763"/>
                  </a:cubicBezTo>
                  <a:cubicBezTo>
                    <a:pt x="6049" y="6370"/>
                    <a:pt x="4930" y="6715"/>
                    <a:pt x="4215" y="7656"/>
                  </a:cubicBezTo>
                  <a:cubicBezTo>
                    <a:pt x="3668" y="8394"/>
                    <a:pt x="3703" y="8977"/>
                    <a:pt x="4310" y="9668"/>
                  </a:cubicBezTo>
                  <a:cubicBezTo>
                    <a:pt x="4787" y="10180"/>
                    <a:pt x="5334" y="10525"/>
                    <a:pt x="6061" y="10216"/>
                  </a:cubicBezTo>
                  <a:cubicBezTo>
                    <a:pt x="6335" y="10097"/>
                    <a:pt x="6585" y="9882"/>
                    <a:pt x="6823" y="9692"/>
                  </a:cubicBezTo>
                  <a:cubicBezTo>
                    <a:pt x="7001" y="9549"/>
                    <a:pt x="7168" y="9382"/>
                    <a:pt x="7418" y="9132"/>
                  </a:cubicBezTo>
                  <a:cubicBezTo>
                    <a:pt x="7489" y="9573"/>
                    <a:pt x="7537" y="9882"/>
                    <a:pt x="7597" y="10204"/>
                  </a:cubicBezTo>
                  <a:lnTo>
                    <a:pt x="7728" y="10204"/>
                  </a:lnTo>
                  <a:cubicBezTo>
                    <a:pt x="7787" y="9978"/>
                    <a:pt x="7882" y="9751"/>
                    <a:pt x="7906" y="9525"/>
                  </a:cubicBezTo>
                  <a:cubicBezTo>
                    <a:pt x="7966" y="8870"/>
                    <a:pt x="8013" y="8215"/>
                    <a:pt x="8025" y="7561"/>
                  </a:cubicBezTo>
                  <a:cubicBezTo>
                    <a:pt x="8049" y="7108"/>
                    <a:pt x="8049" y="6644"/>
                    <a:pt x="8013" y="6179"/>
                  </a:cubicBezTo>
                  <a:cubicBezTo>
                    <a:pt x="7894" y="4929"/>
                    <a:pt x="6525" y="3810"/>
                    <a:pt x="5382" y="4394"/>
                  </a:cubicBezTo>
                  <a:cubicBezTo>
                    <a:pt x="5311" y="4441"/>
                    <a:pt x="5215" y="4441"/>
                    <a:pt x="5132" y="4465"/>
                  </a:cubicBezTo>
                  <a:cubicBezTo>
                    <a:pt x="4513" y="4703"/>
                    <a:pt x="3977" y="5001"/>
                    <a:pt x="3489" y="54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09;p28">
              <a:extLst>
                <a:ext uri="{FF2B5EF4-FFF2-40B4-BE49-F238E27FC236}">
                  <a16:creationId xmlns:a16="http://schemas.microsoft.com/office/drawing/2014/main" id="{8C0F93D9-A655-4FFA-9F0A-020DDE7ACEAC}"/>
                </a:ext>
              </a:extLst>
            </p:cNvPr>
            <p:cNvSpPr/>
            <p:nvPr/>
          </p:nvSpPr>
          <p:spPr>
            <a:xfrm>
              <a:off x="745325" y="3232075"/>
              <a:ext cx="156000" cy="130100"/>
            </a:xfrm>
            <a:custGeom>
              <a:avLst/>
              <a:gdLst/>
              <a:ahLst/>
              <a:cxnLst/>
              <a:rect l="l" t="t" r="r" b="b"/>
              <a:pathLst>
                <a:path w="6240" h="5204" extrusionOk="0">
                  <a:moveTo>
                    <a:pt x="5465" y="0"/>
                  </a:moveTo>
                  <a:cubicBezTo>
                    <a:pt x="6215" y="643"/>
                    <a:pt x="6239" y="858"/>
                    <a:pt x="5620" y="1572"/>
                  </a:cubicBezTo>
                  <a:cubicBezTo>
                    <a:pt x="5430" y="1798"/>
                    <a:pt x="5370" y="1989"/>
                    <a:pt x="5501" y="2286"/>
                  </a:cubicBezTo>
                  <a:cubicBezTo>
                    <a:pt x="5668" y="2679"/>
                    <a:pt x="5668" y="3060"/>
                    <a:pt x="5203" y="3299"/>
                  </a:cubicBezTo>
                  <a:cubicBezTo>
                    <a:pt x="4989" y="3418"/>
                    <a:pt x="4989" y="3632"/>
                    <a:pt x="5084" y="3870"/>
                  </a:cubicBezTo>
                  <a:cubicBezTo>
                    <a:pt x="5501" y="4823"/>
                    <a:pt x="5370" y="5096"/>
                    <a:pt x="4346" y="5168"/>
                  </a:cubicBezTo>
                  <a:cubicBezTo>
                    <a:pt x="3536" y="5204"/>
                    <a:pt x="2715" y="5180"/>
                    <a:pt x="1917" y="5144"/>
                  </a:cubicBezTo>
                  <a:cubicBezTo>
                    <a:pt x="1441" y="5132"/>
                    <a:pt x="1024" y="4930"/>
                    <a:pt x="691" y="4572"/>
                  </a:cubicBezTo>
                  <a:cubicBezTo>
                    <a:pt x="500" y="4346"/>
                    <a:pt x="417" y="4120"/>
                    <a:pt x="572" y="3858"/>
                  </a:cubicBezTo>
                  <a:cubicBezTo>
                    <a:pt x="774" y="3513"/>
                    <a:pt x="846" y="3239"/>
                    <a:pt x="429" y="2965"/>
                  </a:cubicBezTo>
                  <a:cubicBezTo>
                    <a:pt x="143" y="2763"/>
                    <a:pt x="179" y="2501"/>
                    <a:pt x="393" y="2215"/>
                  </a:cubicBezTo>
                  <a:cubicBezTo>
                    <a:pt x="477" y="2132"/>
                    <a:pt x="560" y="2072"/>
                    <a:pt x="631" y="1989"/>
                  </a:cubicBezTo>
                  <a:cubicBezTo>
                    <a:pt x="929" y="1667"/>
                    <a:pt x="905" y="1536"/>
                    <a:pt x="572" y="1251"/>
                  </a:cubicBezTo>
                  <a:cubicBezTo>
                    <a:pt x="393" y="1096"/>
                    <a:pt x="191" y="941"/>
                    <a:pt x="72" y="739"/>
                  </a:cubicBezTo>
                  <a:cubicBezTo>
                    <a:pt x="0" y="608"/>
                    <a:pt x="0" y="346"/>
                    <a:pt x="84" y="203"/>
                  </a:cubicBezTo>
                  <a:cubicBezTo>
                    <a:pt x="179" y="84"/>
                    <a:pt x="429" y="0"/>
                    <a:pt x="596" y="12"/>
                  </a:cubicBezTo>
                  <a:cubicBezTo>
                    <a:pt x="929" y="48"/>
                    <a:pt x="1274" y="143"/>
                    <a:pt x="1620" y="251"/>
                  </a:cubicBezTo>
                  <a:cubicBezTo>
                    <a:pt x="2917" y="655"/>
                    <a:pt x="4179" y="489"/>
                    <a:pt x="5465" y="0"/>
                  </a:cubicBezTo>
                  <a:close/>
                  <a:moveTo>
                    <a:pt x="1667" y="1513"/>
                  </a:moveTo>
                  <a:cubicBezTo>
                    <a:pt x="2084" y="2025"/>
                    <a:pt x="2441" y="2096"/>
                    <a:pt x="3941" y="2108"/>
                  </a:cubicBezTo>
                  <a:cubicBezTo>
                    <a:pt x="4156" y="2108"/>
                    <a:pt x="4394" y="2167"/>
                    <a:pt x="4477" y="1786"/>
                  </a:cubicBezTo>
                  <a:cubicBezTo>
                    <a:pt x="3548" y="1691"/>
                    <a:pt x="2679" y="1620"/>
                    <a:pt x="1667" y="1513"/>
                  </a:cubicBezTo>
                  <a:close/>
                  <a:moveTo>
                    <a:pt x="4096" y="3406"/>
                  </a:moveTo>
                  <a:cubicBezTo>
                    <a:pt x="3239" y="3632"/>
                    <a:pt x="2465" y="3287"/>
                    <a:pt x="1620" y="3394"/>
                  </a:cubicBezTo>
                  <a:cubicBezTo>
                    <a:pt x="1953" y="3810"/>
                    <a:pt x="2393" y="3941"/>
                    <a:pt x="3167" y="3918"/>
                  </a:cubicBezTo>
                  <a:cubicBezTo>
                    <a:pt x="3501" y="3918"/>
                    <a:pt x="3870" y="3953"/>
                    <a:pt x="4096" y="34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10;p28">
              <a:extLst>
                <a:ext uri="{FF2B5EF4-FFF2-40B4-BE49-F238E27FC236}">
                  <a16:creationId xmlns:a16="http://schemas.microsoft.com/office/drawing/2014/main" id="{F9A809E3-7FED-47A3-8ED0-C98685C94B57}"/>
                </a:ext>
              </a:extLst>
            </p:cNvPr>
            <p:cNvSpPr/>
            <p:nvPr/>
          </p:nvSpPr>
          <p:spPr>
            <a:xfrm>
              <a:off x="787000" y="3269875"/>
              <a:ext cx="70250" cy="16400"/>
            </a:xfrm>
            <a:custGeom>
              <a:avLst/>
              <a:gdLst/>
              <a:ahLst/>
              <a:cxnLst/>
              <a:rect l="l" t="t" r="r" b="b"/>
              <a:pathLst>
                <a:path w="2810" h="656" extrusionOk="0">
                  <a:moveTo>
                    <a:pt x="0" y="1"/>
                  </a:moveTo>
                  <a:cubicBezTo>
                    <a:pt x="1012" y="96"/>
                    <a:pt x="1881" y="179"/>
                    <a:pt x="2810" y="274"/>
                  </a:cubicBezTo>
                  <a:cubicBezTo>
                    <a:pt x="2703" y="655"/>
                    <a:pt x="2465" y="596"/>
                    <a:pt x="2274" y="596"/>
                  </a:cubicBezTo>
                  <a:cubicBezTo>
                    <a:pt x="774" y="584"/>
                    <a:pt x="429" y="51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11;p28">
              <a:extLst>
                <a:ext uri="{FF2B5EF4-FFF2-40B4-BE49-F238E27FC236}">
                  <a16:creationId xmlns:a16="http://schemas.microsoft.com/office/drawing/2014/main" id="{F622331C-CD92-4B8E-A147-DCF09D1D43C4}"/>
                </a:ext>
              </a:extLst>
            </p:cNvPr>
            <p:cNvSpPr/>
            <p:nvPr/>
          </p:nvSpPr>
          <p:spPr>
            <a:xfrm>
              <a:off x="785500" y="3314225"/>
              <a:ext cx="62225" cy="16700"/>
            </a:xfrm>
            <a:custGeom>
              <a:avLst/>
              <a:gdLst/>
              <a:ahLst/>
              <a:cxnLst/>
              <a:rect l="l" t="t" r="r" b="b"/>
              <a:pathLst>
                <a:path w="2489" h="668" extrusionOk="0">
                  <a:moveTo>
                    <a:pt x="2489" y="120"/>
                  </a:moveTo>
                  <a:cubicBezTo>
                    <a:pt x="2263" y="667"/>
                    <a:pt x="1894" y="632"/>
                    <a:pt x="1548" y="644"/>
                  </a:cubicBezTo>
                  <a:cubicBezTo>
                    <a:pt x="775" y="655"/>
                    <a:pt x="346" y="524"/>
                    <a:pt x="1" y="120"/>
                  </a:cubicBezTo>
                  <a:cubicBezTo>
                    <a:pt x="858" y="1"/>
                    <a:pt x="1620" y="346"/>
                    <a:pt x="2489" y="1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2;p28">
              <a:extLst>
                <a:ext uri="{FF2B5EF4-FFF2-40B4-BE49-F238E27FC236}">
                  <a16:creationId xmlns:a16="http://schemas.microsoft.com/office/drawing/2014/main" id="{C0637E24-B574-4F92-BDC8-A63C3E5381ED}"/>
                </a:ext>
              </a:extLst>
            </p:cNvPr>
            <p:cNvSpPr/>
            <p:nvPr/>
          </p:nvSpPr>
          <p:spPr>
            <a:xfrm>
              <a:off x="777175" y="3019250"/>
              <a:ext cx="81575" cy="76225"/>
            </a:xfrm>
            <a:custGeom>
              <a:avLst/>
              <a:gdLst/>
              <a:ahLst/>
              <a:cxnLst/>
              <a:rect l="l" t="t" r="r" b="b"/>
              <a:pathLst>
                <a:path w="3263" h="3049" extrusionOk="0">
                  <a:moveTo>
                    <a:pt x="3263" y="548"/>
                  </a:moveTo>
                  <a:cubicBezTo>
                    <a:pt x="3120" y="1477"/>
                    <a:pt x="2715" y="2227"/>
                    <a:pt x="1881" y="2679"/>
                  </a:cubicBezTo>
                  <a:cubicBezTo>
                    <a:pt x="1179" y="3049"/>
                    <a:pt x="119" y="2453"/>
                    <a:pt x="48" y="1656"/>
                  </a:cubicBezTo>
                  <a:cubicBezTo>
                    <a:pt x="0" y="1251"/>
                    <a:pt x="429" y="608"/>
                    <a:pt x="869" y="405"/>
                  </a:cubicBezTo>
                  <a:cubicBezTo>
                    <a:pt x="1655" y="1"/>
                    <a:pt x="2429" y="48"/>
                    <a:pt x="3263" y="5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3;p28">
              <a:extLst>
                <a:ext uri="{FF2B5EF4-FFF2-40B4-BE49-F238E27FC236}">
                  <a16:creationId xmlns:a16="http://schemas.microsoft.com/office/drawing/2014/main" id="{17E1FE46-83C1-4FF2-9084-29F4ABFF86BE}"/>
                </a:ext>
              </a:extLst>
            </p:cNvPr>
            <p:cNvSpPr/>
            <p:nvPr/>
          </p:nvSpPr>
          <p:spPr>
            <a:xfrm>
              <a:off x="656025" y="2832325"/>
              <a:ext cx="311375" cy="548300"/>
            </a:xfrm>
            <a:custGeom>
              <a:avLst/>
              <a:gdLst/>
              <a:ahLst/>
              <a:cxnLst/>
              <a:rect l="l" t="t" r="r" b="b"/>
              <a:pathLst>
                <a:path w="12455" h="21932" extrusionOk="0">
                  <a:moveTo>
                    <a:pt x="10585" y="1489"/>
                  </a:moveTo>
                  <a:cubicBezTo>
                    <a:pt x="9525" y="512"/>
                    <a:pt x="8275" y="0"/>
                    <a:pt x="6870" y="0"/>
                  </a:cubicBezTo>
                  <a:cubicBezTo>
                    <a:pt x="6144" y="0"/>
                    <a:pt x="5358" y="143"/>
                    <a:pt x="4525" y="417"/>
                  </a:cubicBezTo>
                  <a:cubicBezTo>
                    <a:pt x="3346" y="810"/>
                    <a:pt x="2358" y="1572"/>
                    <a:pt x="1512" y="2727"/>
                  </a:cubicBezTo>
                  <a:cubicBezTo>
                    <a:pt x="441" y="4227"/>
                    <a:pt x="0" y="5942"/>
                    <a:pt x="215" y="7835"/>
                  </a:cubicBezTo>
                  <a:cubicBezTo>
                    <a:pt x="381" y="9275"/>
                    <a:pt x="1191" y="10418"/>
                    <a:pt x="1989" y="11478"/>
                  </a:cubicBezTo>
                  <a:lnTo>
                    <a:pt x="2144" y="11669"/>
                  </a:lnTo>
                  <a:cubicBezTo>
                    <a:pt x="2703" y="12419"/>
                    <a:pt x="3251" y="13109"/>
                    <a:pt x="3346" y="14050"/>
                  </a:cubicBezTo>
                  <a:cubicBezTo>
                    <a:pt x="3358" y="14145"/>
                    <a:pt x="3358" y="14240"/>
                    <a:pt x="3370" y="14336"/>
                  </a:cubicBezTo>
                  <a:cubicBezTo>
                    <a:pt x="3406" y="14645"/>
                    <a:pt x="3453" y="14978"/>
                    <a:pt x="3453" y="15288"/>
                  </a:cubicBezTo>
                  <a:cubicBezTo>
                    <a:pt x="3453" y="15371"/>
                    <a:pt x="3370" y="15526"/>
                    <a:pt x="3275" y="15645"/>
                  </a:cubicBezTo>
                  <a:cubicBezTo>
                    <a:pt x="2822" y="16121"/>
                    <a:pt x="2775" y="16645"/>
                    <a:pt x="3132" y="17205"/>
                  </a:cubicBezTo>
                  <a:cubicBezTo>
                    <a:pt x="3215" y="17336"/>
                    <a:pt x="3298" y="17455"/>
                    <a:pt x="3394" y="17598"/>
                  </a:cubicBezTo>
                  <a:lnTo>
                    <a:pt x="3477" y="17729"/>
                  </a:lnTo>
                  <a:cubicBezTo>
                    <a:pt x="3072" y="18503"/>
                    <a:pt x="3072" y="18574"/>
                    <a:pt x="3453" y="19408"/>
                  </a:cubicBezTo>
                  <a:lnTo>
                    <a:pt x="3465" y="19443"/>
                  </a:lnTo>
                  <a:cubicBezTo>
                    <a:pt x="3513" y="19539"/>
                    <a:pt x="3489" y="19693"/>
                    <a:pt x="3465" y="19836"/>
                  </a:cubicBezTo>
                  <a:lnTo>
                    <a:pt x="3465" y="19860"/>
                  </a:lnTo>
                  <a:cubicBezTo>
                    <a:pt x="3370" y="20574"/>
                    <a:pt x="3608" y="21086"/>
                    <a:pt x="4168" y="21420"/>
                  </a:cubicBezTo>
                  <a:lnTo>
                    <a:pt x="4179" y="21432"/>
                  </a:lnTo>
                  <a:cubicBezTo>
                    <a:pt x="4477" y="21610"/>
                    <a:pt x="4834" y="21813"/>
                    <a:pt x="5192" y="21836"/>
                  </a:cubicBezTo>
                  <a:lnTo>
                    <a:pt x="5215" y="21836"/>
                  </a:lnTo>
                  <a:cubicBezTo>
                    <a:pt x="5751" y="21884"/>
                    <a:pt x="6311" y="21932"/>
                    <a:pt x="6858" y="21932"/>
                  </a:cubicBezTo>
                  <a:cubicBezTo>
                    <a:pt x="7406" y="21932"/>
                    <a:pt x="7882" y="21884"/>
                    <a:pt x="8335" y="21777"/>
                  </a:cubicBezTo>
                  <a:cubicBezTo>
                    <a:pt x="8525" y="21729"/>
                    <a:pt x="8704" y="21670"/>
                    <a:pt x="8871" y="21610"/>
                  </a:cubicBezTo>
                  <a:cubicBezTo>
                    <a:pt x="9323" y="21408"/>
                    <a:pt x="9549" y="21063"/>
                    <a:pt x="9537" y="20598"/>
                  </a:cubicBezTo>
                  <a:cubicBezTo>
                    <a:pt x="9537" y="20479"/>
                    <a:pt x="9502" y="20360"/>
                    <a:pt x="9490" y="20241"/>
                  </a:cubicBezTo>
                  <a:cubicBezTo>
                    <a:pt x="9478" y="20146"/>
                    <a:pt x="9466" y="20051"/>
                    <a:pt x="9466" y="19943"/>
                  </a:cubicBezTo>
                  <a:lnTo>
                    <a:pt x="9466" y="19920"/>
                  </a:lnTo>
                  <a:cubicBezTo>
                    <a:pt x="9466" y="19860"/>
                    <a:pt x="9442" y="19729"/>
                    <a:pt x="9466" y="19693"/>
                  </a:cubicBezTo>
                  <a:cubicBezTo>
                    <a:pt x="9799" y="19324"/>
                    <a:pt x="9787" y="18872"/>
                    <a:pt x="9787" y="18479"/>
                  </a:cubicBezTo>
                  <a:cubicBezTo>
                    <a:pt x="9787" y="18134"/>
                    <a:pt x="9847" y="17872"/>
                    <a:pt x="10002" y="17610"/>
                  </a:cubicBezTo>
                  <a:cubicBezTo>
                    <a:pt x="10430" y="16836"/>
                    <a:pt x="10299" y="16157"/>
                    <a:pt x="9597" y="15562"/>
                  </a:cubicBezTo>
                  <a:cubicBezTo>
                    <a:pt x="9430" y="15419"/>
                    <a:pt x="9371" y="15276"/>
                    <a:pt x="9359" y="15038"/>
                  </a:cubicBezTo>
                  <a:cubicBezTo>
                    <a:pt x="9311" y="14157"/>
                    <a:pt x="9442" y="13264"/>
                    <a:pt x="9764" y="12311"/>
                  </a:cubicBezTo>
                  <a:cubicBezTo>
                    <a:pt x="9954" y="11728"/>
                    <a:pt x="10275" y="11240"/>
                    <a:pt x="10621" y="10716"/>
                  </a:cubicBezTo>
                  <a:cubicBezTo>
                    <a:pt x="10728" y="10561"/>
                    <a:pt x="10847" y="10395"/>
                    <a:pt x="10954" y="10228"/>
                  </a:cubicBezTo>
                  <a:cubicBezTo>
                    <a:pt x="11966" y="8609"/>
                    <a:pt x="12454" y="6989"/>
                    <a:pt x="12419" y="5239"/>
                  </a:cubicBezTo>
                  <a:cubicBezTo>
                    <a:pt x="12383" y="3834"/>
                    <a:pt x="11788" y="2608"/>
                    <a:pt x="10585" y="1489"/>
                  </a:cubicBezTo>
                  <a:close/>
                  <a:moveTo>
                    <a:pt x="9990" y="10287"/>
                  </a:moveTo>
                  <a:cubicBezTo>
                    <a:pt x="9883" y="10454"/>
                    <a:pt x="9775" y="10621"/>
                    <a:pt x="9656" y="10764"/>
                  </a:cubicBezTo>
                  <a:cubicBezTo>
                    <a:pt x="8894" y="11728"/>
                    <a:pt x="8716" y="12883"/>
                    <a:pt x="8537" y="13990"/>
                  </a:cubicBezTo>
                  <a:lnTo>
                    <a:pt x="8501" y="14288"/>
                  </a:lnTo>
                  <a:cubicBezTo>
                    <a:pt x="8466" y="14455"/>
                    <a:pt x="8501" y="14609"/>
                    <a:pt x="8513" y="14752"/>
                  </a:cubicBezTo>
                  <a:cubicBezTo>
                    <a:pt x="8525" y="14824"/>
                    <a:pt x="8537" y="14907"/>
                    <a:pt x="8537" y="14978"/>
                  </a:cubicBezTo>
                  <a:cubicBezTo>
                    <a:pt x="8561" y="15419"/>
                    <a:pt x="8525" y="15467"/>
                    <a:pt x="8120" y="15586"/>
                  </a:cubicBezTo>
                  <a:cubicBezTo>
                    <a:pt x="7644" y="15717"/>
                    <a:pt x="7204" y="15800"/>
                    <a:pt x="6763" y="15800"/>
                  </a:cubicBezTo>
                  <a:lnTo>
                    <a:pt x="6763" y="15800"/>
                  </a:lnTo>
                  <a:cubicBezTo>
                    <a:pt x="6489" y="15800"/>
                    <a:pt x="6204" y="15764"/>
                    <a:pt x="5918" y="15705"/>
                  </a:cubicBezTo>
                  <a:cubicBezTo>
                    <a:pt x="5525" y="15621"/>
                    <a:pt x="5108" y="15502"/>
                    <a:pt x="4715" y="15395"/>
                  </a:cubicBezTo>
                  <a:lnTo>
                    <a:pt x="4406" y="15300"/>
                  </a:lnTo>
                  <a:cubicBezTo>
                    <a:pt x="4168" y="15240"/>
                    <a:pt x="4156" y="15145"/>
                    <a:pt x="4168" y="15050"/>
                  </a:cubicBezTo>
                  <a:cubicBezTo>
                    <a:pt x="4299" y="13657"/>
                    <a:pt x="3798" y="12359"/>
                    <a:pt x="2572" y="11014"/>
                  </a:cubicBezTo>
                  <a:cubicBezTo>
                    <a:pt x="1858" y="10228"/>
                    <a:pt x="1358" y="9299"/>
                    <a:pt x="1012" y="8216"/>
                  </a:cubicBezTo>
                  <a:cubicBezTo>
                    <a:pt x="798" y="7537"/>
                    <a:pt x="858" y="6847"/>
                    <a:pt x="953" y="6180"/>
                  </a:cubicBezTo>
                  <a:cubicBezTo>
                    <a:pt x="1179" y="4406"/>
                    <a:pt x="1977" y="2965"/>
                    <a:pt x="3334" y="1905"/>
                  </a:cubicBezTo>
                  <a:cubicBezTo>
                    <a:pt x="3656" y="1655"/>
                    <a:pt x="4060" y="1429"/>
                    <a:pt x="4513" y="1286"/>
                  </a:cubicBezTo>
                  <a:cubicBezTo>
                    <a:pt x="5049" y="1084"/>
                    <a:pt x="5608" y="953"/>
                    <a:pt x="6204" y="870"/>
                  </a:cubicBezTo>
                  <a:cubicBezTo>
                    <a:pt x="6442" y="834"/>
                    <a:pt x="6680" y="810"/>
                    <a:pt x="6918" y="810"/>
                  </a:cubicBezTo>
                  <a:cubicBezTo>
                    <a:pt x="8263" y="810"/>
                    <a:pt x="9430" y="1417"/>
                    <a:pt x="10549" y="2656"/>
                  </a:cubicBezTo>
                  <a:cubicBezTo>
                    <a:pt x="11323" y="3513"/>
                    <a:pt x="11657" y="4537"/>
                    <a:pt x="11621" y="6061"/>
                  </a:cubicBezTo>
                  <a:cubicBezTo>
                    <a:pt x="11502" y="7430"/>
                    <a:pt x="11014" y="8811"/>
                    <a:pt x="10240" y="9930"/>
                  </a:cubicBezTo>
                  <a:cubicBezTo>
                    <a:pt x="10133" y="10061"/>
                    <a:pt x="10061" y="10180"/>
                    <a:pt x="9990" y="10287"/>
                  </a:cubicBezTo>
                  <a:close/>
                  <a:moveTo>
                    <a:pt x="9073" y="17479"/>
                  </a:moveTo>
                  <a:cubicBezTo>
                    <a:pt x="8835" y="17765"/>
                    <a:pt x="8799" y="18015"/>
                    <a:pt x="8930" y="18336"/>
                  </a:cubicBezTo>
                  <a:cubicBezTo>
                    <a:pt x="9097" y="18741"/>
                    <a:pt x="9037" y="18991"/>
                    <a:pt x="8704" y="19158"/>
                  </a:cubicBezTo>
                  <a:cubicBezTo>
                    <a:pt x="8537" y="19253"/>
                    <a:pt x="8299" y="19455"/>
                    <a:pt x="8513" y="19920"/>
                  </a:cubicBezTo>
                  <a:cubicBezTo>
                    <a:pt x="8716" y="20384"/>
                    <a:pt x="8763" y="20646"/>
                    <a:pt x="8692" y="20777"/>
                  </a:cubicBezTo>
                  <a:cubicBezTo>
                    <a:pt x="8621" y="20920"/>
                    <a:pt x="8359" y="20991"/>
                    <a:pt x="7894" y="21003"/>
                  </a:cubicBezTo>
                  <a:cubicBezTo>
                    <a:pt x="7620" y="21015"/>
                    <a:pt x="7323" y="21039"/>
                    <a:pt x="6989" y="21039"/>
                  </a:cubicBezTo>
                  <a:cubicBezTo>
                    <a:pt x="6489" y="21039"/>
                    <a:pt x="5954" y="21015"/>
                    <a:pt x="5489" y="20991"/>
                  </a:cubicBezTo>
                  <a:cubicBezTo>
                    <a:pt x="5061" y="20979"/>
                    <a:pt x="4680" y="20801"/>
                    <a:pt x="4370" y="20455"/>
                  </a:cubicBezTo>
                  <a:cubicBezTo>
                    <a:pt x="4191" y="20265"/>
                    <a:pt x="4168" y="20098"/>
                    <a:pt x="4275" y="19908"/>
                  </a:cubicBezTo>
                  <a:cubicBezTo>
                    <a:pt x="4465" y="19562"/>
                    <a:pt x="4596" y="19158"/>
                    <a:pt x="4072" y="18812"/>
                  </a:cubicBezTo>
                  <a:cubicBezTo>
                    <a:pt x="3989" y="18753"/>
                    <a:pt x="3941" y="18693"/>
                    <a:pt x="3941" y="18622"/>
                  </a:cubicBezTo>
                  <a:cubicBezTo>
                    <a:pt x="3929" y="18538"/>
                    <a:pt x="3965" y="18419"/>
                    <a:pt x="4084" y="18276"/>
                  </a:cubicBezTo>
                  <a:lnTo>
                    <a:pt x="4191" y="18181"/>
                  </a:lnTo>
                  <a:cubicBezTo>
                    <a:pt x="4239" y="18146"/>
                    <a:pt x="4287" y="18098"/>
                    <a:pt x="4322" y="18062"/>
                  </a:cubicBezTo>
                  <a:cubicBezTo>
                    <a:pt x="4465" y="17907"/>
                    <a:pt x="4584" y="17741"/>
                    <a:pt x="4560" y="17562"/>
                  </a:cubicBezTo>
                  <a:cubicBezTo>
                    <a:pt x="4549" y="17384"/>
                    <a:pt x="4430" y="17253"/>
                    <a:pt x="4251" y="17110"/>
                  </a:cubicBezTo>
                  <a:lnTo>
                    <a:pt x="4168" y="17026"/>
                  </a:lnTo>
                  <a:cubicBezTo>
                    <a:pt x="4013" y="16907"/>
                    <a:pt x="3870" y="16776"/>
                    <a:pt x="3787" y="16645"/>
                  </a:cubicBezTo>
                  <a:cubicBezTo>
                    <a:pt x="3727" y="16538"/>
                    <a:pt x="3751" y="16336"/>
                    <a:pt x="3787" y="16276"/>
                  </a:cubicBezTo>
                  <a:cubicBezTo>
                    <a:pt x="3834" y="16217"/>
                    <a:pt x="3989" y="16133"/>
                    <a:pt x="4132" y="16133"/>
                  </a:cubicBezTo>
                  <a:lnTo>
                    <a:pt x="4168" y="16133"/>
                  </a:lnTo>
                  <a:cubicBezTo>
                    <a:pt x="4513" y="16181"/>
                    <a:pt x="4858" y="16276"/>
                    <a:pt x="5156" y="16371"/>
                  </a:cubicBezTo>
                  <a:cubicBezTo>
                    <a:pt x="5668" y="16526"/>
                    <a:pt x="6168" y="16610"/>
                    <a:pt x="6692" y="16610"/>
                  </a:cubicBezTo>
                  <a:cubicBezTo>
                    <a:pt x="7418" y="16610"/>
                    <a:pt x="8180" y="16467"/>
                    <a:pt x="9002" y="16157"/>
                  </a:cubicBezTo>
                  <a:cubicBezTo>
                    <a:pt x="9323" y="16431"/>
                    <a:pt x="9466" y="16610"/>
                    <a:pt x="9478" y="16764"/>
                  </a:cubicBezTo>
                  <a:cubicBezTo>
                    <a:pt x="9490" y="16931"/>
                    <a:pt x="9371" y="17122"/>
                    <a:pt x="9073" y="174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4;p28">
              <a:extLst>
                <a:ext uri="{FF2B5EF4-FFF2-40B4-BE49-F238E27FC236}">
                  <a16:creationId xmlns:a16="http://schemas.microsoft.com/office/drawing/2014/main" id="{35CFD07C-7E57-425D-B63B-12C389EFA4B8}"/>
                </a:ext>
              </a:extLst>
            </p:cNvPr>
            <p:cNvSpPr/>
            <p:nvPr/>
          </p:nvSpPr>
          <p:spPr>
            <a:xfrm>
              <a:off x="921225" y="2777550"/>
              <a:ext cx="31000" cy="55100"/>
            </a:xfrm>
            <a:custGeom>
              <a:avLst/>
              <a:gdLst/>
              <a:ahLst/>
              <a:cxnLst/>
              <a:rect l="l" t="t" r="r" b="b"/>
              <a:pathLst>
                <a:path w="1240" h="2204" extrusionOk="0">
                  <a:moveTo>
                    <a:pt x="60" y="2203"/>
                  </a:moveTo>
                  <a:lnTo>
                    <a:pt x="287" y="2049"/>
                  </a:lnTo>
                  <a:cubicBezTo>
                    <a:pt x="358" y="1989"/>
                    <a:pt x="418" y="1953"/>
                    <a:pt x="489" y="1906"/>
                  </a:cubicBezTo>
                  <a:cubicBezTo>
                    <a:pt x="644" y="1822"/>
                    <a:pt x="775" y="1727"/>
                    <a:pt x="822" y="1584"/>
                  </a:cubicBezTo>
                  <a:cubicBezTo>
                    <a:pt x="846" y="1489"/>
                    <a:pt x="894" y="1406"/>
                    <a:pt x="941" y="1298"/>
                  </a:cubicBezTo>
                  <a:cubicBezTo>
                    <a:pt x="1072" y="1001"/>
                    <a:pt x="1239" y="679"/>
                    <a:pt x="1132" y="227"/>
                  </a:cubicBezTo>
                  <a:lnTo>
                    <a:pt x="1084" y="1"/>
                  </a:lnTo>
                  <a:lnTo>
                    <a:pt x="906" y="144"/>
                  </a:lnTo>
                  <a:cubicBezTo>
                    <a:pt x="251" y="620"/>
                    <a:pt x="1" y="1156"/>
                    <a:pt x="48" y="19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5;p28">
              <a:extLst>
                <a:ext uri="{FF2B5EF4-FFF2-40B4-BE49-F238E27FC236}">
                  <a16:creationId xmlns:a16="http://schemas.microsoft.com/office/drawing/2014/main" id="{BAB4E520-D034-4CEF-81B0-1E5199461FA0}"/>
                </a:ext>
              </a:extLst>
            </p:cNvPr>
            <p:cNvSpPr/>
            <p:nvPr/>
          </p:nvSpPr>
          <p:spPr>
            <a:xfrm>
              <a:off x="692325" y="2793625"/>
              <a:ext cx="38725" cy="35450"/>
            </a:xfrm>
            <a:custGeom>
              <a:avLst/>
              <a:gdLst/>
              <a:ahLst/>
              <a:cxnLst/>
              <a:rect l="l" t="t" r="r" b="b"/>
              <a:pathLst>
                <a:path w="1549" h="1418" extrusionOk="0">
                  <a:moveTo>
                    <a:pt x="49" y="322"/>
                  </a:moveTo>
                  <a:cubicBezTo>
                    <a:pt x="60" y="417"/>
                    <a:pt x="60" y="536"/>
                    <a:pt x="156" y="632"/>
                  </a:cubicBezTo>
                  <a:cubicBezTo>
                    <a:pt x="299" y="810"/>
                    <a:pt x="465" y="953"/>
                    <a:pt x="632" y="1108"/>
                  </a:cubicBezTo>
                  <a:cubicBezTo>
                    <a:pt x="692" y="1167"/>
                    <a:pt x="751" y="1227"/>
                    <a:pt x="811" y="1275"/>
                  </a:cubicBezTo>
                  <a:cubicBezTo>
                    <a:pt x="918" y="1370"/>
                    <a:pt x="1013" y="1417"/>
                    <a:pt x="1120" y="1417"/>
                  </a:cubicBezTo>
                  <a:cubicBezTo>
                    <a:pt x="1358" y="1417"/>
                    <a:pt x="1465" y="1156"/>
                    <a:pt x="1513" y="1060"/>
                  </a:cubicBezTo>
                  <a:lnTo>
                    <a:pt x="1549" y="977"/>
                  </a:lnTo>
                  <a:lnTo>
                    <a:pt x="1477" y="894"/>
                  </a:lnTo>
                  <a:cubicBezTo>
                    <a:pt x="1406" y="810"/>
                    <a:pt x="1334" y="739"/>
                    <a:pt x="1251" y="655"/>
                  </a:cubicBezTo>
                  <a:cubicBezTo>
                    <a:pt x="1061" y="453"/>
                    <a:pt x="882" y="263"/>
                    <a:pt x="692" y="84"/>
                  </a:cubicBezTo>
                  <a:cubicBezTo>
                    <a:pt x="632" y="36"/>
                    <a:pt x="572" y="1"/>
                    <a:pt x="465" y="1"/>
                  </a:cubicBezTo>
                  <a:cubicBezTo>
                    <a:pt x="406" y="1"/>
                    <a:pt x="358" y="1"/>
                    <a:pt x="299" y="24"/>
                  </a:cubicBezTo>
                  <a:cubicBezTo>
                    <a:pt x="263" y="24"/>
                    <a:pt x="215" y="36"/>
                    <a:pt x="180" y="36"/>
                  </a:cubicBezTo>
                  <a:lnTo>
                    <a:pt x="1" y="36"/>
                  </a:lnTo>
                  <a:lnTo>
                    <a:pt x="37" y="215"/>
                  </a:lnTo>
                  <a:cubicBezTo>
                    <a:pt x="37" y="263"/>
                    <a:pt x="37" y="286"/>
                    <a:pt x="49" y="3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6;p28">
              <a:extLst>
                <a:ext uri="{FF2B5EF4-FFF2-40B4-BE49-F238E27FC236}">
                  <a16:creationId xmlns:a16="http://schemas.microsoft.com/office/drawing/2014/main" id="{D6F5D9D7-A926-4FDE-9DB4-4BE6D8577C8D}"/>
                </a:ext>
              </a:extLst>
            </p:cNvPr>
            <p:cNvSpPr/>
            <p:nvPr/>
          </p:nvSpPr>
          <p:spPr>
            <a:xfrm>
              <a:off x="825675" y="2751350"/>
              <a:ext cx="18500" cy="61650"/>
            </a:xfrm>
            <a:custGeom>
              <a:avLst/>
              <a:gdLst/>
              <a:ahLst/>
              <a:cxnLst/>
              <a:rect l="l" t="t" r="r" b="b"/>
              <a:pathLst>
                <a:path w="740" h="2466" extrusionOk="0">
                  <a:moveTo>
                    <a:pt x="596" y="2466"/>
                  </a:moveTo>
                  <a:lnTo>
                    <a:pt x="620" y="1989"/>
                  </a:lnTo>
                  <a:cubicBezTo>
                    <a:pt x="632" y="1823"/>
                    <a:pt x="656" y="1668"/>
                    <a:pt x="668" y="1513"/>
                  </a:cubicBezTo>
                  <a:cubicBezTo>
                    <a:pt x="715" y="1084"/>
                    <a:pt x="739" y="727"/>
                    <a:pt x="703" y="334"/>
                  </a:cubicBezTo>
                  <a:cubicBezTo>
                    <a:pt x="680" y="227"/>
                    <a:pt x="572" y="180"/>
                    <a:pt x="501" y="132"/>
                  </a:cubicBezTo>
                  <a:cubicBezTo>
                    <a:pt x="489" y="120"/>
                    <a:pt x="453" y="120"/>
                    <a:pt x="441" y="96"/>
                  </a:cubicBezTo>
                  <a:lnTo>
                    <a:pt x="275" y="1"/>
                  </a:lnTo>
                  <a:lnTo>
                    <a:pt x="215" y="180"/>
                  </a:lnTo>
                  <a:cubicBezTo>
                    <a:pt x="1" y="834"/>
                    <a:pt x="37" y="1525"/>
                    <a:pt x="358" y="20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7;p28">
              <a:extLst>
                <a:ext uri="{FF2B5EF4-FFF2-40B4-BE49-F238E27FC236}">
                  <a16:creationId xmlns:a16="http://schemas.microsoft.com/office/drawing/2014/main" id="{926A3292-754A-4D0A-A64B-DE5F24A8348E}"/>
                </a:ext>
              </a:extLst>
            </p:cNvPr>
            <p:cNvSpPr/>
            <p:nvPr/>
          </p:nvSpPr>
          <p:spPr>
            <a:xfrm>
              <a:off x="753350" y="2945425"/>
              <a:ext cx="123550" cy="159875"/>
            </a:xfrm>
            <a:custGeom>
              <a:avLst/>
              <a:gdLst/>
              <a:ahLst/>
              <a:cxnLst/>
              <a:rect l="l" t="t" r="r" b="b"/>
              <a:pathLst>
                <a:path w="4942" h="6395" extrusionOk="0">
                  <a:moveTo>
                    <a:pt x="2775" y="1"/>
                  </a:moveTo>
                  <a:cubicBezTo>
                    <a:pt x="2525" y="1"/>
                    <a:pt x="2263" y="60"/>
                    <a:pt x="2037" y="179"/>
                  </a:cubicBezTo>
                  <a:cubicBezTo>
                    <a:pt x="2013" y="203"/>
                    <a:pt x="1977" y="203"/>
                    <a:pt x="1941" y="215"/>
                  </a:cubicBezTo>
                  <a:cubicBezTo>
                    <a:pt x="1894" y="227"/>
                    <a:pt x="1846" y="227"/>
                    <a:pt x="1810" y="239"/>
                  </a:cubicBezTo>
                  <a:cubicBezTo>
                    <a:pt x="1108" y="477"/>
                    <a:pt x="572" y="810"/>
                    <a:pt x="108" y="1275"/>
                  </a:cubicBezTo>
                  <a:lnTo>
                    <a:pt x="1" y="1370"/>
                  </a:lnTo>
                  <a:lnTo>
                    <a:pt x="108" y="1477"/>
                  </a:lnTo>
                  <a:cubicBezTo>
                    <a:pt x="239" y="1596"/>
                    <a:pt x="358" y="1656"/>
                    <a:pt x="489" y="1656"/>
                  </a:cubicBezTo>
                  <a:cubicBezTo>
                    <a:pt x="632" y="1656"/>
                    <a:pt x="715" y="1596"/>
                    <a:pt x="810" y="1549"/>
                  </a:cubicBezTo>
                  <a:cubicBezTo>
                    <a:pt x="834" y="1537"/>
                    <a:pt x="870" y="1525"/>
                    <a:pt x="882" y="1513"/>
                  </a:cubicBezTo>
                  <a:cubicBezTo>
                    <a:pt x="1025" y="1430"/>
                    <a:pt x="1191" y="1358"/>
                    <a:pt x="1346" y="1287"/>
                  </a:cubicBezTo>
                  <a:cubicBezTo>
                    <a:pt x="1668" y="1120"/>
                    <a:pt x="1977" y="977"/>
                    <a:pt x="2311" y="882"/>
                  </a:cubicBezTo>
                  <a:cubicBezTo>
                    <a:pt x="2430" y="858"/>
                    <a:pt x="2561" y="834"/>
                    <a:pt x="2680" y="834"/>
                  </a:cubicBezTo>
                  <a:cubicBezTo>
                    <a:pt x="3108" y="834"/>
                    <a:pt x="3513" y="1049"/>
                    <a:pt x="3787" y="1406"/>
                  </a:cubicBezTo>
                  <a:cubicBezTo>
                    <a:pt x="4037" y="1751"/>
                    <a:pt x="4144" y="2168"/>
                    <a:pt x="4073" y="2561"/>
                  </a:cubicBezTo>
                  <a:cubicBezTo>
                    <a:pt x="4025" y="2549"/>
                    <a:pt x="3966" y="2537"/>
                    <a:pt x="3918" y="2525"/>
                  </a:cubicBezTo>
                  <a:cubicBezTo>
                    <a:pt x="3608" y="2406"/>
                    <a:pt x="3275" y="2358"/>
                    <a:pt x="2965" y="2358"/>
                  </a:cubicBezTo>
                  <a:cubicBezTo>
                    <a:pt x="2120" y="2358"/>
                    <a:pt x="1358" y="2763"/>
                    <a:pt x="822" y="3477"/>
                  </a:cubicBezTo>
                  <a:cubicBezTo>
                    <a:pt x="227" y="4275"/>
                    <a:pt x="251" y="4930"/>
                    <a:pt x="929" y="5680"/>
                  </a:cubicBezTo>
                  <a:cubicBezTo>
                    <a:pt x="1370" y="6168"/>
                    <a:pt x="1787" y="6394"/>
                    <a:pt x="2251" y="6394"/>
                  </a:cubicBezTo>
                  <a:cubicBezTo>
                    <a:pt x="2442" y="6394"/>
                    <a:pt x="2632" y="6347"/>
                    <a:pt x="2846" y="6252"/>
                  </a:cubicBezTo>
                  <a:cubicBezTo>
                    <a:pt x="3096" y="6156"/>
                    <a:pt x="3311" y="5990"/>
                    <a:pt x="3513" y="5823"/>
                  </a:cubicBezTo>
                  <a:cubicBezTo>
                    <a:pt x="3561" y="5799"/>
                    <a:pt x="3585" y="5763"/>
                    <a:pt x="3632" y="5740"/>
                  </a:cubicBezTo>
                  <a:cubicBezTo>
                    <a:pt x="3763" y="5632"/>
                    <a:pt x="3870" y="5525"/>
                    <a:pt x="4025" y="5394"/>
                  </a:cubicBezTo>
                  <a:lnTo>
                    <a:pt x="4049" y="5359"/>
                  </a:lnTo>
                  <a:lnTo>
                    <a:pt x="4204" y="6287"/>
                  </a:lnTo>
                  <a:lnTo>
                    <a:pt x="4466" y="6287"/>
                  </a:lnTo>
                  <a:lnTo>
                    <a:pt x="4585" y="6287"/>
                  </a:lnTo>
                  <a:lnTo>
                    <a:pt x="4620" y="6180"/>
                  </a:lnTo>
                  <a:cubicBezTo>
                    <a:pt x="4632" y="6109"/>
                    <a:pt x="4668" y="6049"/>
                    <a:pt x="4680" y="5978"/>
                  </a:cubicBezTo>
                  <a:cubicBezTo>
                    <a:pt x="4728" y="5811"/>
                    <a:pt x="4775" y="5644"/>
                    <a:pt x="4799" y="5478"/>
                  </a:cubicBezTo>
                  <a:cubicBezTo>
                    <a:pt x="4858" y="4823"/>
                    <a:pt x="4894" y="4156"/>
                    <a:pt x="4918" y="3501"/>
                  </a:cubicBezTo>
                  <a:cubicBezTo>
                    <a:pt x="4930" y="3120"/>
                    <a:pt x="4942" y="2608"/>
                    <a:pt x="4906" y="2108"/>
                  </a:cubicBezTo>
                  <a:cubicBezTo>
                    <a:pt x="4799" y="977"/>
                    <a:pt x="3811" y="1"/>
                    <a:pt x="2775" y="1"/>
                  </a:cubicBezTo>
                  <a:close/>
                  <a:moveTo>
                    <a:pt x="1882" y="3477"/>
                  </a:moveTo>
                  <a:cubicBezTo>
                    <a:pt x="2227" y="3311"/>
                    <a:pt x="2549" y="3215"/>
                    <a:pt x="2858" y="3215"/>
                  </a:cubicBezTo>
                  <a:cubicBezTo>
                    <a:pt x="3251" y="3215"/>
                    <a:pt x="3632" y="3335"/>
                    <a:pt x="4037" y="3561"/>
                  </a:cubicBezTo>
                  <a:cubicBezTo>
                    <a:pt x="3870" y="4466"/>
                    <a:pt x="3454" y="5109"/>
                    <a:pt x="2739" y="5478"/>
                  </a:cubicBezTo>
                  <a:cubicBezTo>
                    <a:pt x="2620" y="5537"/>
                    <a:pt x="2489" y="5573"/>
                    <a:pt x="2346" y="5573"/>
                  </a:cubicBezTo>
                  <a:lnTo>
                    <a:pt x="2346" y="5573"/>
                  </a:lnTo>
                  <a:cubicBezTo>
                    <a:pt x="1763" y="5573"/>
                    <a:pt x="1179" y="5097"/>
                    <a:pt x="1132" y="4573"/>
                  </a:cubicBezTo>
                  <a:cubicBezTo>
                    <a:pt x="1108" y="4263"/>
                    <a:pt x="1513" y="3668"/>
                    <a:pt x="1882" y="34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rủi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</a:t>
            </a:r>
            <a:endParaRPr lang="vi-V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2827"/>
            <a:ext cx="4376447" cy="4448536"/>
          </a:xfrm>
        </p:spPr>
        <p:txBody>
          <a:bodyPr>
            <a:norm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rủi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rang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ròi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Thiếu sự tương tác, trao đổi đa chiều dẫn đến hiểu lầm, bất đồng quan điểm ảnh hưởng đến tiến độ và chất lượng dự án</a:t>
            </a: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Chu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chậm</a:t>
            </a: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026" name="Picture 2" descr="quan-tri-rui-ro-du-a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9" r="19914" b="-3"/>
          <a:stretch>
            <a:fillRect/>
          </a:stretch>
        </p:blipFill>
        <p:spPr bwMode="auto">
          <a:xfrm>
            <a:off x="5840676" y="1592826"/>
            <a:ext cx="4758498" cy="444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oogle Shape;218;p28">
            <a:extLst>
              <a:ext uri="{FF2B5EF4-FFF2-40B4-BE49-F238E27FC236}">
                <a16:creationId xmlns:a16="http://schemas.microsoft.com/office/drawing/2014/main" id="{0537DAA5-8C3E-40EC-88BB-30DF5638BB36}"/>
              </a:ext>
            </a:extLst>
          </p:cNvPr>
          <p:cNvGrpSpPr/>
          <p:nvPr/>
        </p:nvGrpSpPr>
        <p:grpSpPr>
          <a:xfrm rot="20795554">
            <a:off x="54686" y="607676"/>
            <a:ext cx="849903" cy="571578"/>
            <a:chOff x="6429375" y="2405775"/>
            <a:chExt cx="528050" cy="355125"/>
          </a:xfrm>
        </p:grpSpPr>
        <p:sp>
          <p:nvSpPr>
            <p:cNvPr id="11" name="Google Shape;219;p28">
              <a:extLst>
                <a:ext uri="{FF2B5EF4-FFF2-40B4-BE49-F238E27FC236}">
                  <a16:creationId xmlns:a16="http://schemas.microsoft.com/office/drawing/2014/main" id="{C81DDAEE-A4F8-4A9B-B2D1-5305E8B0185B}"/>
                </a:ext>
              </a:extLst>
            </p:cNvPr>
            <p:cNvSpPr/>
            <p:nvPr/>
          </p:nvSpPr>
          <p:spPr>
            <a:xfrm>
              <a:off x="6499025" y="2449250"/>
              <a:ext cx="219100" cy="294700"/>
            </a:xfrm>
            <a:custGeom>
              <a:avLst/>
              <a:gdLst/>
              <a:ahLst/>
              <a:cxnLst/>
              <a:rect l="l" t="t" r="r" b="b"/>
              <a:pathLst>
                <a:path w="8764" h="11788" extrusionOk="0">
                  <a:moveTo>
                    <a:pt x="8680" y="0"/>
                  </a:moveTo>
                  <a:cubicBezTo>
                    <a:pt x="8680" y="357"/>
                    <a:pt x="8692" y="619"/>
                    <a:pt x="8680" y="893"/>
                  </a:cubicBezTo>
                  <a:cubicBezTo>
                    <a:pt x="8382" y="4489"/>
                    <a:pt x="8763" y="8108"/>
                    <a:pt x="8596" y="11787"/>
                  </a:cubicBezTo>
                  <a:cubicBezTo>
                    <a:pt x="8358" y="11692"/>
                    <a:pt x="8203" y="11632"/>
                    <a:pt x="8049" y="11573"/>
                  </a:cubicBezTo>
                  <a:cubicBezTo>
                    <a:pt x="7108" y="11144"/>
                    <a:pt x="6179" y="10716"/>
                    <a:pt x="5227" y="10299"/>
                  </a:cubicBezTo>
                  <a:cubicBezTo>
                    <a:pt x="4048" y="9775"/>
                    <a:pt x="2858" y="9287"/>
                    <a:pt x="1667" y="8775"/>
                  </a:cubicBezTo>
                  <a:cubicBezTo>
                    <a:pt x="1215" y="8585"/>
                    <a:pt x="786" y="8346"/>
                    <a:pt x="333" y="8156"/>
                  </a:cubicBezTo>
                  <a:cubicBezTo>
                    <a:pt x="83" y="8049"/>
                    <a:pt x="0" y="7870"/>
                    <a:pt x="0" y="7608"/>
                  </a:cubicBezTo>
                  <a:cubicBezTo>
                    <a:pt x="12" y="6775"/>
                    <a:pt x="24" y="5918"/>
                    <a:pt x="24" y="5072"/>
                  </a:cubicBezTo>
                  <a:cubicBezTo>
                    <a:pt x="24" y="4763"/>
                    <a:pt x="143" y="4572"/>
                    <a:pt x="405" y="4405"/>
                  </a:cubicBezTo>
                  <a:cubicBezTo>
                    <a:pt x="1060" y="4001"/>
                    <a:pt x="1691" y="3596"/>
                    <a:pt x="2334" y="3179"/>
                  </a:cubicBezTo>
                  <a:cubicBezTo>
                    <a:pt x="4179" y="1988"/>
                    <a:pt x="6144" y="1036"/>
                    <a:pt x="8156" y="143"/>
                  </a:cubicBezTo>
                  <a:cubicBezTo>
                    <a:pt x="8275" y="107"/>
                    <a:pt x="8406" y="72"/>
                    <a:pt x="8680" y="0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0;p28">
              <a:extLst>
                <a:ext uri="{FF2B5EF4-FFF2-40B4-BE49-F238E27FC236}">
                  <a16:creationId xmlns:a16="http://schemas.microsoft.com/office/drawing/2014/main" id="{21A0D197-3E61-4767-B71B-22E7EB2493A1}"/>
                </a:ext>
              </a:extLst>
            </p:cNvPr>
            <p:cNvSpPr/>
            <p:nvPr/>
          </p:nvSpPr>
          <p:spPr>
            <a:xfrm>
              <a:off x="6440675" y="2537350"/>
              <a:ext cx="48550" cy="146175"/>
            </a:xfrm>
            <a:custGeom>
              <a:avLst/>
              <a:gdLst/>
              <a:ahLst/>
              <a:cxnLst/>
              <a:rect l="l" t="t" r="r" b="b"/>
              <a:pathLst>
                <a:path w="1942" h="5847" extrusionOk="0">
                  <a:moveTo>
                    <a:pt x="1917" y="3334"/>
                  </a:moveTo>
                  <a:lnTo>
                    <a:pt x="1917" y="5215"/>
                  </a:lnTo>
                  <a:cubicBezTo>
                    <a:pt x="1917" y="5715"/>
                    <a:pt x="1846" y="5811"/>
                    <a:pt x="1346" y="5823"/>
                  </a:cubicBezTo>
                  <a:cubicBezTo>
                    <a:pt x="36" y="5846"/>
                    <a:pt x="191" y="5751"/>
                    <a:pt x="131" y="4739"/>
                  </a:cubicBezTo>
                  <a:cubicBezTo>
                    <a:pt x="72" y="3787"/>
                    <a:pt x="24" y="2834"/>
                    <a:pt x="12" y="1858"/>
                  </a:cubicBezTo>
                  <a:cubicBezTo>
                    <a:pt x="0" y="1477"/>
                    <a:pt x="72" y="1084"/>
                    <a:pt x="120" y="703"/>
                  </a:cubicBezTo>
                  <a:cubicBezTo>
                    <a:pt x="120" y="655"/>
                    <a:pt x="131" y="631"/>
                    <a:pt x="131" y="584"/>
                  </a:cubicBezTo>
                  <a:cubicBezTo>
                    <a:pt x="191" y="310"/>
                    <a:pt x="381" y="274"/>
                    <a:pt x="608" y="238"/>
                  </a:cubicBezTo>
                  <a:cubicBezTo>
                    <a:pt x="977" y="191"/>
                    <a:pt x="1370" y="0"/>
                    <a:pt x="1739" y="250"/>
                  </a:cubicBezTo>
                  <a:cubicBezTo>
                    <a:pt x="1810" y="298"/>
                    <a:pt x="1810" y="465"/>
                    <a:pt x="1822" y="584"/>
                  </a:cubicBezTo>
                  <a:cubicBezTo>
                    <a:pt x="1870" y="1501"/>
                    <a:pt x="1917" y="2417"/>
                    <a:pt x="1941" y="3334"/>
                  </a:cubicBezTo>
                  <a:cubicBezTo>
                    <a:pt x="1929" y="3322"/>
                    <a:pt x="1929" y="3334"/>
                    <a:pt x="1917" y="3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1;p28">
              <a:extLst>
                <a:ext uri="{FF2B5EF4-FFF2-40B4-BE49-F238E27FC236}">
                  <a16:creationId xmlns:a16="http://schemas.microsoft.com/office/drawing/2014/main" id="{64324EBD-6AE2-4288-8380-2D3D1FCCDE65}"/>
                </a:ext>
              </a:extLst>
            </p:cNvPr>
            <p:cNvSpPr/>
            <p:nvPr/>
          </p:nvSpPr>
          <p:spPr>
            <a:xfrm>
              <a:off x="6837450" y="2423950"/>
              <a:ext cx="104800" cy="314350"/>
            </a:xfrm>
            <a:custGeom>
              <a:avLst/>
              <a:gdLst/>
              <a:ahLst/>
              <a:cxnLst/>
              <a:rect l="l" t="t" r="r" b="b"/>
              <a:pathLst>
                <a:path w="4192" h="12574" extrusionOk="0">
                  <a:moveTo>
                    <a:pt x="358" y="11680"/>
                  </a:moveTo>
                  <a:cubicBezTo>
                    <a:pt x="453" y="11513"/>
                    <a:pt x="560" y="11359"/>
                    <a:pt x="643" y="11192"/>
                  </a:cubicBezTo>
                  <a:cubicBezTo>
                    <a:pt x="1013" y="10573"/>
                    <a:pt x="1239" y="9906"/>
                    <a:pt x="1286" y="9192"/>
                  </a:cubicBezTo>
                  <a:cubicBezTo>
                    <a:pt x="1370" y="7632"/>
                    <a:pt x="1453" y="6060"/>
                    <a:pt x="1048" y="4524"/>
                  </a:cubicBezTo>
                  <a:cubicBezTo>
                    <a:pt x="834" y="3739"/>
                    <a:pt x="512" y="2977"/>
                    <a:pt x="179" y="2215"/>
                  </a:cubicBezTo>
                  <a:cubicBezTo>
                    <a:pt x="0" y="1810"/>
                    <a:pt x="36" y="1512"/>
                    <a:pt x="346" y="1215"/>
                  </a:cubicBezTo>
                  <a:cubicBezTo>
                    <a:pt x="691" y="893"/>
                    <a:pt x="1013" y="560"/>
                    <a:pt x="1346" y="226"/>
                  </a:cubicBezTo>
                  <a:cubicBezTo>
                    <a:pt x="1572" y="0"/>
                    <a:pt x="1775" y="48"/>
                    <a:pt x="2013" y="202"/>
                  </a:cubicBezTo>
                  <a:cubicBezTo>
                    <a:pt x="2715" y="714"/>
                    <a:pt x="3072" y="1453"/>
                    <a:pt x="3334" y="2227"/>
                  </a:cubicBezTo>
                  <a:cubicBezTo>
                    <a:pt x="3989" y="4120"/>
                    <a:pt x="4191" y="6072"/>
                    <a:pt x="3977" y="8061"/>
                  </a:cubicBezTo>
                  <a:cubicBezTo>
                    <a:pt x="3846" y="9251"/>
                    <a:pt x="3513" y="10359"/>
                    <a:pt x="2941" y="11394"/>
                  </a:cubicBezTo>
                  <a:cubicBezTo>
                    <a:pt x="2727" y="11775"/>
                    <a:pt x="2429" y="12097"/>
                    <a:pt x="2167" y="12430"/>
                  </a:cubicBezTo>
                  <a:cubicBezTo>
                    <a:pt x="2084" y="12514"/>
                    <a:pt x="1905" y="12573"/>
                    <a:pt x="1810" y="12549"/>
                  </a:cubicBezTo>
                  <a:cubicBezTo>
                    <a:pt x="1298" y="12383"/>
                    <a:pt x="751" y="12204"/>
                    <a:pt x="358" y="1168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2;p28">
              <a:extLst>
                <a:ext uri="{FF2B5EF4-FFF2-40B4-BE49-F238E27FC236}">
                  <a16:creationId xmlns:a16="http://schemas.microsoft.com/office/drawing/2014/main" id="{F18F5B7B-C297-4E81-A17B-BC8F245528F8}"/>
                </a:ext>
              </a:extLst>
            </p:cNvPr>
            <p:cNvSpPr/>
            <p:nvPr/>
          </p:nvSpPr>
          <p:spPr>
            <a:xfrm>
              <a:off x="6760950" y="2507875"/>
              <a:ext cx="71750" cy="185775"/>
            </a:xfrm>
            <a:custGeom>
              <a:avLst/>
              <a:gdLst/>
              <a:ahLst/>
              <a:cxnLst/>
              <a:rect l="l" t="t" r="r" b="b"/>
              <a:pathLst>
                <a:path w="2870" h="7431" extrusionOk="0">
                  <a:moveTo>
                    <a:pt x="1203" y="1"/>
                  </a:moveTo>
                  <a:cubicBezTo>
                    <a:pt x="2525" y="1191"/>
                    <a:pt x="2870" y="5918"/>
                    <a:pt x="1775" y="7430"/>
                  </a:cubicBezTo>
                  <a:cubicBezTo>
                    <a:pt x="1239" y="7371"/>
                    <a:pt x="822" y="7037"/>
                    <a:pt x="417" y="6704"/>
                  </a:cubicBezTo>
                  <a:cubicBezTo>
                    <a:pt x="132" y="6454"/>
                    <a:pt x="251" y="6120"/>
                    <a:pt x="298" y="5811"/>
                  </a:cubicBezTo>
                  <a:cubicBezTo>
                    <a:pt x="429" y="4882"/>
                    <a:pt x="441" y="3977"/>
                    <a:pt x="298" y="3061"/>
                  </a:cubicBezTo>
                  <a:cubicBezTo>
                    <a:pt x="227" y="2596"/>
                    <a:pt x="191" y="2120"/>
                    <a:pt x="84" y="1656"/>
                  </a:cubicBezTo>
                  <a:cubicBezTo>
                    <a:pt x="1" y="1275"/>
                    <a:pt x="120" y="953"/>
                    <a:pt x="382" y="703"/>
                  </a:cubicBezTo>
                  <a:cubicBezTo>
                    <a:pt x="644" y="477"/>
                    <a:pt x="905" y="263"/>
                    <a:pt x="12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3;p28">
              <a:extLst>
                <a:ext uri="{FF2B5EF4-FFF2-40B4-BE49-F238E27FC236}">
                  <a16:creationId xmlns:a16="http://schemas.microsoft.com/office/drawing/2014/main" id="{0480E65D-4046-464F-87C6-A20814645B9E}"/>
                </a:ext>
              </a:extLst>
            </p:cNvPr>
            <p:cNvSpPr/>
            <p:nvPr/>
          </p:nvSpPr>
          <p:spPr>
            <a:xfrm>
              <a:off x="6429375" y="2433475"/>
              <a:ext cx="300950" cy="327425"/>
            </a:xfrm>
            <a:custGeom>
              <a:avLst/>
              <a:gdLst/>
              <a:ahLst/>
              <a:cxnLst/>
              <a:rect l="l" t="t" r="r" b="b"/>
              <a:pathLst>
                <a:path w="12038" h="13097" extrusionOk="0">
                  <a:moveTo>
                    <a:pt x="12013" y="679"/>
                  </a:moveTo>
                  <a:cubicBezTo>
                    <a:pt x="12013" y="405"/>
                    <a:pt x="12002" y="214"/>
                    <a:pt x="11882" y="95"/>
                  </a:cubicBezTo>
                  <a:cubicBezTo>
                    <a:pt x="11823" y="36"/>
                    <a:pt x="11728" y="0"/>
                    <a:pt x="11644" y="0"/>
                  </a:cubicBezTo>
                  <a:cubicBezTo>
                    <a:pt x="11525" y="0"/>
                    <a:pt x="11382" y="48"/>
                    <a:pt x="11180" y="143"/>
                  </a:cubicBezTo>
                  <a:cubicBezTo>
                    <a:pt x="10870" y="286"/>
                    <a:pt x="10549" y="417"/>
                    <a:pt x="10239" y="572"/>
                  </a:cubicBezTo>
                  <a:cubicBezTo>
                    <a:pt x="9882" y="738"/>
                    <a:pt x="9513" y="917"/>
                    <a:pt x="9156" y="1072"/>
                  </a:cubicBezTo>
                  <a:cubicBezTo>
                    <a:pt x="7596" y="1774"/>
                    <a:pt x="6060" y="2619"/>
                    <a:pt x="4465" y="3679"/>
                  </a:cubicBezTo>
                  <a:cubicBezTo>
                    <a:pt x="3989" y="3989"/>
                    <a:pt x="3500" y="4322"/>
                    <a:pt x="2917" y="4513"/>
                  </a:cubicBezTo>
                  <a:cubicBezTo>
                    <a:pt x="2917" y="4501"/>
                    <a:pt x="2917" y="4501"/>
                    <a:pt x="2905" y="4489"/>
                  </a:cubicBezTo>
                  <a:cubicBezTo>
                    <a:pt x="2869" y="4382"/>
                    <a:pt x="2846" y="4286"/>
                    <a:pt x="2846" y="4203"/>
                  </a:cubicBezTo>
                  <a:cubicBezTo>
                    <a:pt x="2834" y="3834"/>
                    <a:pt x="2631" y="3631"/>
                    <a:pt x="2298" y="3631"/>
                  </a:cubicBezTo>
                  <a:lnTo>
                    <a:pt x="2191" y="3631"/>
                  </a:lnTo>
                  <a:lnTo>
                    <a:pt x="1976" y="3667"/>
                  </a:lnTo>
                  <a:cubicBezTo>
                    <a:pt x="1655" y="3691"/>
                    <a:pt x="1298" y="3739"/>
                    <a:pt x="964" y="3786"/>
                  </a:cubicBezTo>
                  <a:cubicBezTo>
                    <a:pt x="250" y="3893"/>
                    <a:pt x="191" y="3965"/>
                    <a:pt x="119" y="4679"/>
                  </a:cubicBezTo>
                  <a:cubicBezTo>
                    <a:pt x="60" y="5239"/>
                    <a:pt x="0" y="5989"/>
                    <a:pt x="12" y="6739"/>
                  </a:cubicBezTo>
                  <a:cubicBezTo>
                    <a:pt x="24" y="7441"/>
                    <a:pt x="60" y="8156"/>
                    <a:pt x="107" y="8846"/>
                  </a:cubicBezTo>
                  <a:cubicBezTo>
                    <a:pt x="119" y="9192"/>
                    <a:pt x="131" y="9513"/>
                    <a:pt x="143" y="9858"/>
                  </a:cubicBezTo>
                  <a:cubicBezTo>
                    <a:pt x="167" y="10323"/>
                    <a:pt x="476" y="10442"/>
                    <a:pt x="714" y="10454"/>
                  </a:cubicBezTo>
                  <a:cubicBezTo>
                    <a:pt x="905" y="10466"/>
                    <a:pt x="1095" y="10478"/>
                    <a:pt x="1298" y="10478"/>
                  </a:cubicBezTo>
                  <a:cubicBezTo>
                    <a:pt x="1560" y="10501"/>
                    <a:pt x="1845" y="10513"/>
                    <a:pt x="2107" y="10525"/>
                  </a:cubicBezTo>
                  <a:lnTo>
                    <a:pt x="2203" y="10525"/>
                  </a:lnTo>
                  <a:cubicBezTo>
                    <a:pt x="2619" y="10525"/>
                    <a:pt x="2727" y="10382"/>
                    <a:pt x="2846" y="9978"/>
                  </a:cubicBezTo>
                  <a:cubicBezTo>
                    <a:pt x="2881" y="9811"/>
                    <a:pt x="2917" y="9632"/>
                    <a:pt x="2965" y="9454"/>
                  </a:cubicBezTo>
                  <a:cubicBezTo>
                    <a:pt x="2965" y="9430"/>
                    <a:pt x="2977" y="9394"/>
                    <a:pt x="2977" y="9346"/>
                  </a:cubicBezTo>
                  <a:lnTo>
                    <a:pt x="3703" y="9644"/>
                  </a:lnTo>
                  <a:cubicBezTo>
                    <a:pt x="4393" y="9930"/>
                    <a:pt x="5072" y="10228"/>
                    <a:pt x="5763" y="10513"/>
                  </a:cubicBezTo>
                  <a:lnTo>
                    <a:pt x="6156" y="10692"/>
                  </a:lnTo>
                  <a:cubicBezTo>
                    <a:pt x="6965" y="11037"/>
                    <a:pt x="7799" y="11394"/>
                    <a:pt x="8620" y="11752"/>
                  </a:cubicBezTo>
                  <a:cubicBezTo>
                    <a:pt x="9275" y="12049"/>
                    <a:pt x="9930" y="12347"/>
                    <a:pt x="10561" y="12644"/>
                  </a:cubicBezTo>
                  <a:cubicBezTo>
                    <a:pt x="10859" y="12775"/>
                    <a:pt x="11156" y="12918"/>
                    <a:pt x="11478" y="13061"/>
                  </a:cubicBezTo>
                  <a:lnTo>
                    <a:pt x="11573" y="13097"/>
                  </a:lnTo>
                  <a:lnTo>
                    <a:pt x="11656" y="13025"/>
                  </a:lnTo>
                  <a:cubicBezTo>
                    <a:pt x="11990" y="12668"/>
                    <a:pt x="12037" y="12299"/>
                    <a:pt x="12025" y="11942"/>
                  </a:cubicBezTo>
                  <a:lnTo>
                    <a:pt x="11990" y="9073"/>
                  </a:lnTo>
                  <a:cubicBezTo>
                    <a:pt x="11990" y="8823"/>
                    <a:pt x="11978" y="8596"/>
                    <a:pt x="11978" y="8358"/>
                  </a:cubicBezTo>
                  <a:cubicBezTo>
                    <a:pt x="11966" y="7834"/>
                    <a:pt x="11966" y="7311"/>
                    <a:pt x="11966" y="6787"/>
                  </a:cubicBezTo>
                  <a:lnTo>
                    <a:pt x="12013" y="3536"/>
                  </a:lnTo>
                  <a:cubicBezTo>
                    <a:pt x="11978" y="2560"/>
                    <a:pt x="12002" y="1607"/>
                    <a:pt x="12013" y="679"/>
                  </a:cubicBezTo>
                  <a:close/>
                  <a:moveTo>
                    <a:pt x="3191" y="8632"/>
                  </a:moveTo>
                  <a:cubicBezTo>
                    <a:pt x="2988" y="8549"/>
                    <a:pt x="2929" y="8442"/>
                    <a:pt x="2929" y="8215"/>
                  </a:cubicBezTo>
                  <a:cubicBezTo>
                    <a:pt x="2965" y="7227"/>
                    <a:pt x="2965" y="6418"/>
                    <a:pt x="2965" y="5691"/>
                  </a:cubicBezTo>
                  <a:cubicBezTo>
                    <a:pt x="2965" y="5441"/>
                    <a:pt x="3048" y="5275"/>
                    <a:pt x="3262" y="5144"/>
                  </a:cubicBezTo>
                  <a:cubicBezTo>
                    <a:pt x="3905" y="4739"/>
                    <a:pt x="4560" y="4334"/>
                    <a:pt x="5191" y="3917"/>
                  </a:cubicBezTo>
                  <a:cubicBezTo>
                    <a:pt x="7120" y="2679"/>
                    <a:pt x="9204" y="1703"/>
                    <a:pt x="10989" y="893"/>
                  </a:cubicBezTo>
                  <a:cubicBezTo>
                    <a:pt x="11049" y="869"/>
                    <a:pt x="11120" y="857"/>
                    <a:pt x="11240" y="822"/>
                  </a:cubicBezTo>
                  <a:cubicBezTo>
                    <a:pt x="11251" y="822"/>
                    <a:pt x="11287" y="810"/>
                    <a:pt x="11299" y="810"/>
                  </a:cubicBezTo>
                  <a:lnTo>
                    <a:pt x="11299" y="953"/>
                  </a:lnTo>
                  <a:lnTo>
                    <a:pt x="11299" y="1512"/>
                  </a:lnTo>
                  <a:cubicBezTo>
                    <a:pt x="11132" y="3536"/>
                    <a:pt x="11180" y="5596"/>
                    <a:pt x="11228" y="7596"/>
                  </a:cubicBezTo>
                  <a:cubicBezTo>
                    <a:pt x="11251" y="9096"/>
                    <a:pt x="11299" y="10656"/>
                    <a:pt x="11240" y="12204"/>
                  </a:cubicBezTo>
                  <a:cubicBezTo>
                    <a:pt x="11228" y="12204"/>
                    <a:pt x="11204" y="12192"/>
                    <a:pt x="11192" y="12192"/>
                  </a:cubicBezTo>
                  <a:cubicBezTo>
                    <a:pt x="11073" y="12144"/>
                    <a:pt x="10966" y="12121"/>
                    <a:pt x="10882" y="12073"/>
                  </a:cubicBezTo>
                  <a:cubicBezTo>
                    <a:pt x="10537" y="11918"/>
                    <a:pt x="10192" y="11763"/>
                    <a:pt x="9870" y="11609"/>
                  </a:cubicBezTo>
                  <a:cubicBezTo>
                    <a:pt x="9275" y="11347"/>
                    <a:pt x="8668" y="11061"/>
                    <a:pt x="8049" y="10787"/>
                  </a:cubicBezTo>
                  <a:cubicBezTo>
                    <a:pt x="7394" y="10513"/>
                    <a:pt x="6739" y="10228"/>
                    <a:pt x="6108" y="9954"/>
                  </a:cubicBezTo>
                  <a:cubicBezTo>
                    <a:pt x="5572" y="9739"/>
                    <a:pt x="5036" y="9513"/>
                    <a:pt x="4501" y="9275"/>
                  </a:cubicBezTo>
                  <a:cubicBezTo>
                    <a:pt x="4262" y="9168"/>
                    <a:pt x="4036" y="9061"/>
                    <a:pt x="3798" y="8942"/>
                  </a:cubicBezTo>
                  <a:cubicBezTo>
                    <a:pt x="3620" y="8846"/>
                    <a:pt x="3393" y="8739"/>
                    <a:pt x="3191" y="8632"/>
                  </a:cubicBezTo>
                  <a:close/>
                  <a:moveTo>
                    <a:pt x="1488" y="9823"/>
                  </a:moveTo>
                  <a:cubicBezTo>
                    <a:pt x="774" y="9823"/>
                    <a:pt x="774" y="9811"/>
                    <a:pt x="750" y="9168"/>
                  </a:cubicBezTo>
                  <a:cubicBezTo>
                    <a:pt x="750" y="9085"/>
                    <a:pt x="726" y="8989"/>
                    <a:pt x="726" y="8894"/>
                  </a:cubicBezTo>
                  <a:cubicBezTo>
                    <a:pt x="667" y="7965"/>
                    <a:pt x="631" y="7001"/>
                    <a:pt x="607" y="6037"/>
                  </a:cubicBezTo>
                  <a:cubicBezTo>
                    <a:pt x="607" y="5775"/>
                    <a:pt x="643" y="5513"/>
                    <a:pt x="667" y="5239"/>
                  </a:cubicBezTo>
                  <a:lnTo>
                    <a:pt x="714" y="4882"/>
                  </a:lnTo>
                  <a:cubicBezTo>
                    <a:pt x="714" y="4858"/>
                    <a:pt x="726" y="4822"/>
                    <a:pt x="726" y="4786"/>
                  </a:cubicBezTo>
                  <a:cubicBezTo>
                    <a:pt x="762" y="4632"/>
                    <a:pt x="833" y="4584"/>
                    <a:pt x="1072" y="4560"/>
                  </a:cubicBezTo>
                  <a:cubicBezTo>
                    <a:pt x="1179" y="4548"/>
                    <a:pt x="1286" y="4524"/>
                    <a:pt x="1381" y="4501"/>
                  </a:cubicBezTo>
                  <a:cubicBezTo>
                    <a:pt x="1524" y="4465"/>
                    <a:pt x="1655" y="4441"/>
                    <a:pt x="1774" y="4441"/>
                  </a:cubicBezTo>
                  <a:cubicBezTo>
                    <a:pt x="1893" y="4441"/>
                    <a:pt x="2000" y="4465"/>
                    <a:pt x="2096" y="4524"/>
                  </a:cubicBezTo>
                  <a:cubicBezTo>
                    <a:pt x="2107" y="4572"/>
                    <a:pt x="2131" y="4703"/>
                    <a:pt x="2131" y="4751"/>
                  </a:cubicBezTo>
                  <a:cubicBezTo>
                    <a:pt x="2155" y="5465"/>
                    <a:pt x="2191" y="6168"/>
                    <a:pt x="2215" y="6882"/>
                  </a:cubicBezTo>
                  <a:lnTo>
                    <a:pt x="2226" y="7358"/>
                  </a:lnTo>
                  <a:lnTo>
                    <a:pt x="2203" y="7358"/>
                  </a:lnTo>
                  <a:lnTo>
                    <a:pt x="2203" y="9382"/>
                  </a:lnTo>
                  <a:cubicBezTo>
                    <a:pt x="2203" y="9811"/>
                    <a:pt x="2191" y="9823"/>
                    <a:pt x="1786" y="9847"/>
                  </a:cubicBezTo>
                  <a:cubicBezTo>
                    <a:pt x="1679" y="9823"/>
                    <a:pt x="1584" y="9823"/>
                    <a:pt x="1488" y="98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4;p28">
              <a:extLst>
                <a:ext uri="{FF2B5EF4-FFF2-40B4-BE49-F238E27FC236}">
                  <a16:creationId xmlns:a16="http://schemas.microsoft.com/office/drawing/2014/main" id="{186ACEDD-EE71-4152-81BA-67AA9D2C001B}"/>
                </a:ext>
              </a:extLst>
            </p:cNvPr>
            <p:cNvSpPr/>
            <p:nvPr/>
          </p:nvSpPr>
          <p:spPr>
            <a:xfrm>
              <a:off x="6821075" y="2405775"/>
              <a:ext cx="136350" cy="354250"/>
            </a:xfrm>
            <a:custGeom>
              <a:avLst/>
              <a:gdLst/>
              <a:ahLst/>
              <a:cxnLst/>
              <a:rect l="l" t="t" r="r" b="b"/>
              <a:pathLst>
                <a:path w="5454" h="14170" extrusionOk="0">
                  <a:moveTo>
                    <a:pt x="5061" y="4478"/>
                  </a:moveTo>
                  <a:cubicBezTo>
                    <a:pt x="4823" y="3287"/>
                    <a:pt x="4454" y="2275"/>
                    <a:pt x="3930" y="1346"/>
                  </a:cubicBezTo>
                  <a:cubicBezTo>
                    <a:pt x="3620" y="799"/>
                    <a:pt x="3156" y="429"/>
                    <a:pt x="2739" y="144"/>
                  </a:cubicBezTo>
                  <a:cubicBezTo>
                    <a:pt x="2596" y="37"/>
                    <a:pt x="2465" y="1"/>
                    <a:pt x="2322" y="1"/>
                  </a:cubicBezTo>
                  <a:cubicBezTo>
                    <a:pt x="2191" y="1"/>
                    <a:pt x="2072" y="60"/>
                    <a:pt x="1965" y="144"/>
                  </a:cubicBezTo>
                  <a:cubicBezTo>
                    <a:pt x="1822" y="310"/>
                    <a:pt x="1644" y="453"/>
                    <a:pt x="1489" y="608"/>
                  </a:cubicBezTo>
                  <a:cubicBezTo>
                    <a:pt x="1001" y="1072"/>
                    <a:pt x="501" y="1549"/>
                    <a:pt x="144" y="2168"/>
                  </a:cubicBezTo>
                  <a:cubicBezTo>
                    <a:pt x="48" y="2323"/>
                    <a:pt x="1" y="2561"/>
                    <a:pt x="84" y="2715"/>
                  </a:cubicBezTo>
                  <a:cubicBezTo>
                    <a:pt x="179" y="2954"/>
                    <a:pt x="286" y="3192"/>
                    <a:pt x="405" y="3418"/>
                  </a:cubicBezTo>
                  <a:cubicBezTo>
                    <a:pt x="513" y="3632"/>
                    <a:pt x="620" y="3835"/>
                    <a:pt x="703" y="4049"/>
                  </a:cubicBezTo>
                  <a:cubicBezTo>
                    <a:pt x="1156" y="5097"/>
                    <a:pt x="1370" y="6013"/>
                    <a:pt x="1417" y="6883"/>
                  </a:cubicBezTo>
                  <a:cubicBezTo>
                    <a:pt x="1453" y="7537"/>
                    <a:pt x="1453" y="8216"/>
                    <a:pt x="1453" y="8847"/>
                  </a:cubicBezTo>
                  <a:lnTo>
                    <a:pt x="1453" y="9121"/>
                  </a:lnTo>
                  <a:cubicBezTo>
                    <a:pt x="1453" y="10264"/>
                    <a:pt x="1108" y="11276"/>
                    <a:pt x="417" y="12121"/>
                  </a:cubicBezTo>
                  <a:cubicBezTo>
                    <a:pt x="322" y="12264"/>
                    <a:pt x="215" y="12407"/>
                    <a:pt x="227" y="12574"/>
                  </a:cubicBezTo>
                  <a:cubicBezTo>
                    <a:pt x="239" y="12717"/>
                    <a:pt x="358" y="12836"/>
                    <a:pt x="477" y="12919"/>
                  </a:cubicBezTo>
                  <a:cubicBezTo>
                    <a:pt x="1179" y="13431"/>
                    <a:pt x="1941" y="13836"/>
                    <a:pt x="2799" y="14133"/>
                  </a:cubicBezTo>
                  <a:lnTo>
                    <a:pt x="2894" y="14169"/>
                  </a:lnTo>
                  <a:lnTo>
                    <a:pt x="2953" y="14086"/>
                  </a:lnTo>
                  <a:cubicBezTo>
                    <a:pt x="3989" y="12895"/>
                    <a:pt x="4692" y="11586"/>
                    <a:pt x="5001" y="10193"/>
                  </a:cubicBezTo>
                  <a:cubicBezTo>
                    <a:pt x="5418" y="8299"/>
                    <a:pt x="5454" y="6383"/>
                    <a:pt x="5061" y="4478"/>
                  </a:cubicBezTo>
                  <a:close/>
                  <a:moveTo>
                    <a:pt x="2537" y="13157"/>
                  </a:moveTo>
                  <a:lnTo>
                    <a:pt x="2477" y="13121"/>
                  </a:lnTo>
                  <a:cubicBezTo>
                    <a:pt x="2001" y="12955"/>
                    <a:pt x="1548" y="12800"/>
                    <a:pt x="1215" y="12395"/>
                  </a:cubicBezTo>
                  <a:lnTo>
                    <a:pt x="1239" y="12336"/>
                  </a:lnTo>
                  <a:cubicBezTo>
                    <a:pt x="1298" y="12217"/>
                    <a:pt x="1370" y="12109"/>
                    <a:pt x="1429" y="11990"/>
                  </a:cubicBezTo>
                  <a:cubicBezTo>
                    <a:pt x="1834" y="11336"/>
                    <a:pt x="2060" y="10633"/>
                    <a:pt x="2108" y="9943"/>
                  </a:cubicBezTo>
                  <a:cubicBezTo>
                    <a:pt x="2203" y="8252"/>
                    <a:pt x="2251" y="6740"/>
                    <a:pt x="1870" y="5216"/>
                  </a:cubicBezTo>
                  <a:cubicBezTo>
                    <a:pt x="1656" y="4418"/>
                    <a:pt x="1334" y="3668"/>
                    <a:pt x="1001" y="2894"/>
                  </a:cubicBezTo>
                  <a:cubicBezTo>
                    <a:pt x="834" y="2525"/>
                    <a:pt x="870" y="2323"/>
                    <a:pt x="1120" y="2084"/>
                  </a:cubicBezTo>
                  <a:cubicBezTo>
                    <a:pt x="1406" y="1811"/>
                    <a:pt x="1668" y="1525"/>
                    <a:pt x="1941" y="1263"/>
                  </a:cubicBezTo>
                  <a:lnTo>
                    <a:pt x="2120" y="1084"/>
                  </a:lnTo>
                  <a:cubicBezTo>
                    <a:pt x="2227" y="977"/>
                    <a:pt x="2287" y="977"/>
                    <a:pt x="2322" y="977"/>
                  </a:cubicBezTo>
                  <a:cubicBezTo>
                    <a:pt x="2406" y="977"/>
                    <a:pt x="2489" y="1025"/>
                    <a:pt x="2596" y="1096"/>
                  </a:cubicBezTo>
                  <a:cubicBezTo>
                    <a:pt x="3299" y="1608"/>
                    <a:pt x="3632" y="2358"/>
                    <a:pt x="3870" y="3049"/>
                  </a:cubicBezTo>
                  <a:cubicBezTo>
                    <a:pt x="4513" y="4882"/>
                    <a:pt x="4727" y="6811"/>
                    <a:pt x="4501" y="8823"/>
                  </a:cubicBezTo>
                  <a:cubicBezTo>
                    <a:pt x="4370" y="10026"/>
                    <a:pt x="4037" y="11097"/>
                    <a:pt x="3477" y="12098"/>
                  </a:cubicBezTo>
                  <a:cubicBezTo>
                    <a:pt x="3299" y="12407"/>
                    <a:pt x="3037" y="12705"/>
                    <a:pt x="2799" y="12990"/>
                  </a:cubicBezTo>
                  <a:lnTo>
                    <a:pt x="2715" y="13098"/>
                  </a:lnTo>
                  <a:cubicBezTo>
                    <a:pt x="2703" y="13110"/>
                    <a:pt x="2608" y="13157"/>
                    <a:pt x="2537" y="13157"/>
                  </a:cubicBezTo>
                  <a:lnTo>
                    <a:pt x="2537" y="131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5;p28">
              <a:extLst>
                <a:ext uri="{FF2B5EF4-FFF2-40B4-BE49-F238E27FC236}">
                  <a16:creationId xmlns:a16="http://schemas.microsoft.com/office/drawing/2014/main" id="{35C662C4-73B3-41A9-8207-3BC8F2B97CF6}"/>
                </a:ext>
              </a:extLst>
            </p:cNvPr>
            <p:cNvSpPr/>
            <p:nvPr/>
          </p:nvSpPr>
          <p:spPr>
            <a:xfrm>
              <a:off x="6747550" y="2489125"/>
              <a:ext cx="89325" cy="228325"/>
            </a:xfrm>
            <a:custGeom>
              <a:avLst/>
              <a:gdLst/>
              <a:ahLst/>
              <a:cxnLst/>
              <a:rect l="l" t="t" r="r" b="b"/>
              <a:pathLst>
                <a:path w="3573" h="9133" extrusionOk="0">
                  <a:moveTo>
                    <a:pt x="3358" y="3013"/>
                  </a:moveTo>
                  <a:cubicBezTo>
                    <a:pt x="3275" y="2346"/>
                    <a:pt x="3025" y="1703"/>
                    <a:pt x="2763" y="1084"/>
                  </a:cubicBezTo>
                  <a:cubicBezTo>
                    <a:pt x="2644" y="774"/>
                    <a:pt x="2406" y="501"/>
                    <a:pt x="2180" y="251"/>
                  </a:cubicBezTo>
                  <a:lnTo>
                    <a:pt x="2144" y="191"/>
                  </a:lnTo>
                  <a:cubicBezTo>
                    <a:pt x="2037" y="72"/>
                    <a:pt x="1906" y="1"/>
                    <a:pt x="1751" y="1"/>
                  </a:cubicBezTo>
                  <a:cubicBezTo>
                    <a:pt x="1608" y="1"/>
                    <a:pt x="1477" y="48"/>
                    <a:pt x="1358" y="191"/>
                  </a:cubicBezTo>
                  <a:cubicBezTo>
                    <a:pt x="941" y="620"/>
                    <a:pt x="548" y="1024"/>
                    <a:pt x="191" y="1441"/>
                  </a:cubicBezTo>
                  <a:cubicBezTo>
                    <a:pt x="72" y="1584"/>
                    <a:pt x="1" y="1822"/>
                    <a:pt x="25" y="2037"/>
                  </a:cubicBezTo>
                  <a:cubicBezTo>
                    <a:pt x="60" y="2310"/>
                    <a:pt x="120" y="2584"/>
                    <a:pt x="167" y="2858"/>
                  </a:cubicBezTo>
                  <a:cubicBezTo>
                    <a:pt x="203" y="3096"/>
                    <a:pt x="251" y="3346"/>
                    <a:pt x="287" y="3596"/>
                  </a:cubicBezTo>
                  <a:lnTo>
                    <a:pt x="298" y="3715"/>
                  </a:lnTo>
                  <a:cubicBezTo>
                    <a:pt x="382" y="4430"/>
                    <a:pt x="489" y="5156"/>
                    <a:pt x="370" y="5894"/>
                  </a:cubicBezTo>
                  <a:cubicBezTo>
                    <a:pt x="322" y="6132"/>
                    <a:pt x="310" y="6370"/>
                    <a:pt x="298" y="6585"/>
                  </a:cubicBezTo>
                  <a:cubicBezTo>
                    <a:pt x="287" y="6728"/>
                    <a:pt x="263" y="6870"/>
                    <a:pt x="251" y="7001"/>
                  </a:cubicBezTo>
                  <a:cubicBezTo>
                    <a:pt x="191" y="7513"/>
                    <a:pt x="358" y="7882"/>
                    <a:pt x="763" y="8109"/>
                  </a:cubicBezTo>
                  <a:lnTo>
                    <a:pt x="2549" y="9133"/>
                  </a:lnTo>
                  <a:lnTo>
                    <a:pt x="2620" y="9002"/>
                  </a:lnTo>
                  <a:cubicBezTo>
                    <a:pt x="2668" y="8930"/>
                    <a:pt x="2704" y="8871"/>
                    <a:pt x="2739" y="8811"/>
                  </a:cubicBezTo>
                  <a:cubicBezTo>
                    <a:pt x="2823" y="8680"/>
                    <a:pt x="2882" y="8561"/>
                    <a:pt x="2930" y="8454"/>
                  </a:cubicBezTo>
                  <a:cubicBezTo>
                    <a:pt x="2989" y="8240"/>
                    <a:pt x="3049" y="8013"/>
                    <a:pt x="3108" y="7811"/>
                  </a:cubicBezTo>
                  <a:cubicBezTo>
                    <a:pt x="3287" y="7216"/>
                    <a:pt x="3466" y="6597"/>
                    <a:pt x="3513" y="5977"/>
                  </a:cubicBezTo>
                  <a:cubicBezTo>
                    <a:pt x="3573" y="5132"/>
                    <a:pt x="3525" y="4192"/>
                    <a:pt x="3358" y="3013"/>
                  </a:cubicBezTo>
                  <a:close/>
                  <a:moveTo>
                    <a:pt x="1037" y="7347"/>
                  </a:moveTo>
                  <a:cubicBezTo>
                    <a:pt x="882" y="7204"/>
                    <a:pt x="894" y="7025"/>
                    <a:pt x="953" y="6728"/>
                  </a:cubicBezTo>
                  <a:cubicBezTo>
                    <a:pt x="965" y="6680"/>
                    <a:pt x="965" y="6632"/>
                    <a:pt x="977" y="6585"/>
                  </a:cubicBezTo>
                  <a:cubicBezTo>
                    <a:pt x="1132" y="5596"/>
                    <a:pt x="1132" y="4680"/>
                    <a:pt x="977" y="3787"/>
                  </a:cubicBezTo>
                  <a:cubicBezTo>
                    <a:pt x="953" y="3608"/>
                    <a:pt x="941" y="3430"/>
                    <a:pt x="906" y="3251"/>
                  </a:cubicBezTo>
                  <a:cubicBezTo>
                    <a:pt x="882" y="2977"/>
                    <a:pt x="834" y="2679"/>
                    <a:pt x="775" y="2394"/>
                  </a:cubicBezTo>
                  <a:cubicBezTo>
                    <a:pt x="703" y="2060"/>
                    <a:pt x="775" y="1810"/>
                    <a:pt x="1025" y="1584"/>
                  </a:cubicBezTo>
                  <a:cubicBezTo>
                    <a:pt x="1203" y="1429"/>
                    <a:pt x="1382" y="1275"/>
                    <a:pt x="1572" y="1108"/>
                  </a:cubicBezTo>
                  <a:cubicBezTo>
                    <a:pt x="1632" y="1072"/>
                    <a:pt x="1680" y="1024"/>
                    <a:pt x="1739" y="977"/>
                  </a:cubicBezTo>
                  <a:cubicBezTo>
                    <a:pt x="2882" y="2227"/>
                    <a:pt x="3215" y="6561"/>
                    <a:pt x="2251" y="8037"/>
                  </a:cubicBezTo>
                  <a:cubicBezTo>
                    <a:pt x="1751" y="7942"/>
                    <a:pt x="1370" y="7632"/>
                    <a:pt x="1037" y="73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5-Point Star 1">
            <a:extLst>
              <a:ext uri="{FF2B5EF4-FFF2-40B4-BE49-F238E27FC236}">
                <a16:creationId xmlns:a16="http://schemas.microsoft.com/office/drawing/2014/main" id="{943401A1-42CA-4FC0-B0C9-782397CA2796}"/>
              </a:ext>
            </a:extLst>
          </p:cNvPr>
          <p:cNvSpPr/>
          <p:nvPr/>
        </p:nvSpPr>
        <p:spPr>
          <a:xfrm rot="20054443">
            <a:off x="801439" y="5984519"/>
            <a:ext cx="761010" cy="74514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>
            <a:grpSpLocks noGrp="1" noUngrp="1" noRot="1" noChangeAspect="1" noMove="1" noResize="1"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Isosceles Triangle 4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Isosceles Triangle 50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 descr="Background pattern&#10;&#10;Description automatically generated"/>
          <p:cNvPicPr>
            <a:picLocks noChangeAspect="1"/>
          </p:cNvPicPr>
          <p:nvPr/>
        </p:nvPicPr>
        <p:blipFill rotWithShape="1">
          <a:blip r:embed="rId2"/>
          <a:srcRect l="8900" r="27230" b="-1"/>
          <a:stretch>
            <a:fillRect/>
          </a:stretch>
        </p:blipFill>
        <p:spPr>
          <a:xfrm>
            <a:off x="4384227" y="1"/>
            <a:ext cx="4831627" cy="4520011"/>
          </a:xfrm>
          <a:custGeom>
            <a:avLst/>
            <a:gdLst/>
            <a:ahLst/>
            <a:cxnLst/>
            <a:rect l="l" t="t" r="r" b="b"/>
            <a:pathLst>
              <a:path w="4831627" h="4520011">
                <a:moveTo>
                  <a:pt x="0" y="0"/>
                </a:moveTo>
                <a:lnTo>
                  <a:pt x="4831627" y="0"/>
                </a:lnTo>
                <a:lnTo>
                  <a:pt x="1416677" y="4520011"/>
                </a:lnTo>
                <a:close/>
              </a:path>
            </a:pathLst>
          </a:custGeom>
        </p:spPr>
      </p:pic>
      <p:pic>
        <p:nvPicPr>
          <p:cNvPr id="3" name="Content Placeholder 63" descr="A picture containing indoor, green, light&#10;&#10;Description automatically generated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87"/>
          <a:stretch>
            <a:fillRect/>
          </a:stretch>
        </p:blipFill>
        <p:spPr>
          <a:xfrm>
            <a:off x="4041994" y="10"/>
            <a:ext cx="8139373" cy="6857990"/>
          </a:xfrm>
          <a:custGeom>
            <a:avLst/>
            <a:gdLst/>
            <a:ahLst/>
            <a:cxnLst/>
            <a:rect l="l" t="t" r="r" b="b"/>
            <a:pathLst>
              <a:path w="8139373" h="6858000">
                <a:moveTo>
                  <a:pt x="5181344" y="0"/>
                </a:moveTo>
                <a:lnTo>
                  <a:pt x="8139373" y="0"/>
                </a:lnTo>
                <a:lnTo>
                  <a:pt x="813937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cxnSp>
        <p:nvCxnSpPr>
          <p:cNvPr id="53" name="Straight Connector 5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H="1">
            <a:off x="5811130" y="-1"/>
            <a:ext cx="3403114" cy="45043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Isosceles Tri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Rectangle 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Rect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Rectangle 2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9" name="Isosceles Triangle 2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Google Shape;401;p35">
            <a:extLst>
              <a:ext uri="{FF2B5EF4-FFF2-40B4-BE49-F238E27FC236}">
                <a16:creationId xmlns:a16="http://schemas.microsoft.com/office/drawing/2014/main" id="{8F8CD886-484A-4780-98C2-CEDD571CE7F0}"/>
              </a:ext>
            </a:extLst>
          </p:cNvPr>
          <p:cNvSpPr/>
          <p:nvPr/>
        </p:nvSpPr>
        <p:spPr>
          <a:xfrm rot="2006702">
            <a:off x="2734898" y="5756404"/>
            <a:ext cx="785101" cy="754793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6" name="Google Shape;402;p35">
            <a:extLst>
              <a:ext uri="{FF2B5EF4-FFF2-40B4-BE49-F238E27FC236}">
                <a16:creationId xmlns:a16="http://schemas.microsoft.com/office/drawing/2014/main" id="{FF18C940-3782-4629-B7A4-6F903CB90ACD}"/>
              </a:ext>
            </a:extLst>
          </p:cNvPr>
          <p:cNvSpPr/>
          <p:nvPr/>
        </p:nvSpPr>
        <p:spPr>
          <a:xfrm>
            <a:off x="173189" y="1191846"/>
            <a:ext cx="622441" cy="598396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30" name="Google Shape;1180;p72">
            <a:extLst>
              <a:ext uri="{FF2B5EF4-FFF2-40B4-BE49-F238E27FC236}">
                <a16:creationId xmlns:a16="http://schemas.microsoft.com/office/drawing/2014/main" id="{586E3A57-C9A6-404D-B78D-0BCC4FA5DC54}"/>
              </a:ext>
            </a:extLst>
          </p:cNvPr>
          <p:cNvGrpSpPr/>
          <p:nvPr/>
        </p:nvGrpSpPr>
        <p:grpSpPr>
          <a:xfrm>
            <a:off x="241773" y="5715860"/>
            <a:ext cx="1315564" cy="1118517"/>
            <a:chOff x="1168000" y="1750950"/>
            <a:chExt cx="405425" cy="344700"/>
          </a:xfrm>
        </p:grpSpPr>
        <p:sp>
          <p:nvSpPr>
            <p:cNvPr id="31" name="Google Shape;1181;p72">
              <a:extLst>
                <a:ext uri="{FF2B5EF4-FFF2-40B4-BE49-F238E27FC236}">
                  <a16:creationId xmlns:a16="http://schemas.microsoft.com/office/drawing/2014/main" id="{1F39C8A3-D134-4F4C-A77C-D5C669CF86B4}"/>
                </a:ext>
              </a:extLst>
            </p:cNvPr>
            <p:cNvSpPr/>
            <p:nvPr/>
          </p:nvSpPr>
          <p:spPr>
            <a:xfrm>
              <a:off x="1364750" y="1767600"/>
              <a:ext cx="190525" cy="258100"/>
            </a:xfrm>
            <a:custGeom>
              <a:avLst/>
              <a:gdLst/>
              <a:ahLst/>
              <a:cxnLst/>
              <a:rect l="l" t="t" r="r" b="b"/>
              <a:pathLst>
                <a:path w="7621" h="10324" extrusionOk="0">
                  <a:moveTo>
                    <a:pt x="5239" y="1"/>
                  </a:moveTo>
                  <a:cubicBezTo>
                    <a:pt x="5025" y="1"/>
                    <a:pt x="4810" y="60"/>
                    <a:pt x="4596" y="84"/>
                  </a:cubicBezTo>
                  <a:cubicBezTo>
                    <a:pt x="4251" y="132"/>
                    <a:pt x="3917" y="191"/>
                    <a:pt x="3572" y="239"/>
                  </a:cubicBezTo>
                  <a:cubicBezTo>
                    <a:pt x="3346" y="263"/>
                    <a:pt x="3120" y="334"/>
                    <a:pt x="2905" y="394"/>
                  </a:cubicBezTo>
                  <a:cubicBezTo>
                    <a:pt x="2489" y="513"/>
                    <a:pt x="2084" y="668"/>
                    <a:pt x="1691" y="858"/>
                  </a:cubicBezTo>
                  <a:cubicBezTo>
                    <a:pt x="1619" y="906"/>
                    <a:pt x="1536" y="906"/>
                    <a:pt x="1441" y="918"/>
                  </a:cubicBezTo>
                  <a:cubicBezTo>
                    <a:pt x="1238" y="953"/>
                    <a:pt x="1060" y="1049"/>
                    <a:pt x="905" y="1191"/>
                  </a:cubicBezTo>
                  <a:cubicBezTo>
                    <a:pt x="595" y="1501"/>
                    <a:pt x="238" y="1787"/>
                    <a:pt x="84" y="2227"/>
                  </a:cubicBezTo>
                  <a:cubicBezTo>
                    <a:pt x="72" y="2287"/>
                    <a:pt x="24" y="2323"/>
                    <a:pt x="0" y="2358"/>
                  </a:cubicBezTo>
                  <a:cubicBezTo>
                    <a:pt x="131" y="3227"/>
                    <a:pt x="262" y="4025"/>
                    <a:pt x="405" y="4835"/>
                  </a:cubicBezTo>
                  <a:cubicBezTo>
                    <a:pt x="441" y="5121"/>
                    <a:pt x="524" y="5406"/>
                    <a:pt x="595" y="5668"/>
                  </a:cubicBezTo>
                  <a:cubicBezTo>
                    <a:pt x="703" y="6037"/>
                    <a:pt x="786" y="6418"/>
                    <a:pt x="846" y="6799"/>
                  </a:cubicBezTo>
                  <a:cubicBezTo>
                    <a:pt x="893" y="7097"/>
                    <a:pt x="941" y="7395"/>
                    <a:pt x="1012" y="7692"/>
                  </a:cubicBezTo>
                  <a:cubicBezTo>
                    <a:pt x="1238" y="8514"/>
                    <a:pt x="1500" y="9312"/>
                    <a:pt x="1596" y="10169"/>
                  </a:cubicBezTo>
                  <a:cubicBezTo>
                    <a:pt x="1608" y="10240"/>
                    <a:pt x="1608" y="10312"/>
                    <a:pt x="1727" y="10324"/>
                  </a:cubicBezTo>
                  <a:cubicBezTo>
                    <a:pt x="2036" y="10085"/>
                    <a:pt x="2393" y="9907"/>
                    <a:pt x="2631" y="9573"/>
                  </a:cubicBezTo>
                  <a:cubicBezTo>
                    <a:pt x="2739" y="9419"/>
                    <a:pt x="2917" y="9312"/>
                    <a:pt x="3096" y="9276"/>
                  </a:cubicBezTo>
                  <a:cubicBezTo>
                    <a:pt x="3441" y="9181"/>
                    <a:pt x="3763" y="9050"/>
                    <a:pt x="4096" y="8883"/>
                  </a:cubicBezTo>
                  <a:cubicBezTo>
                    <a:pt x="4191" y="8835"/>
                    <a:pt x="4310" y="8811"/>
                    <a:pt x="4417" y="8800"/>
                  </a:cubicBezTo>
                  <a:cubicBezTo>
                    <a:pt x="5072" y="8692"/>
                    <a:pt x="5727" y="8597"/>
                    <a:pt x="6382" y="8514"/>
                  </a:cubicBezTo>
                  <a:cubicBezTo>
                    <a:pt x="6463" y="8506"/>
                    <a:pt x="6545" y="8486"/>
                    <a:pt x="6622" y="8486"/>
                  </a:cubicBezTo>
                  <a:cubicBezTo>
                    <a:pt x="6658" y="8486"/>
                    <a:pt x="6693" y="8491"/>
                    <a:pt x="6727" y="8502"/>
                  </a:cubicBezTo>
                  <a:cubicBezTo>
                    <a:pt x="6989" y="8573"/>
                    <a:pt x="7263" y="8526"/>
                    <a:pt x="7525" y="8585"/>
                  </a:cubicBezTo>
                  <a:cubicBezTo>
                    <a:pt x="7549" y="8585"/>
                    <a:pt x="7573" y="8561"/>
                    <a:pt x="7620" y="8526"/>
                  </a:cubicBezTo>
                  <a:cubicBezTo>
                    <a:pt x="7489" y="8180"/>
                    <a:pt x="7442" y="7788"/>
                    <a:pt x="7382" y="7383"/>
                  </a:cubicBezTo>
                  <a:cubicBezTo>
                    <a:pt x="7323" y="7026"/>
                    <a:pt x="7275" y="6668"/>
                    <a:pt x="7215" y="6311"/>
                  </a:cubicBezTo>
                  <a:cubicBezTo>
                    <a:pt x="7203" y="6156"/>
                    <a:pt x="7192" y="6014"/>
                    <a:pt x="7132" y="5894"/>
                  </a:cubicBezTo>
                  <a:cubicBezTo>
                    <a:pt x="6930" y="5406"/>
                    <a:pt x="6894" y="4882"/>
                    <a:pt x="6811" y="4370"/>
                  </a:cubicBezTo>
                  <a:cubicBezTo>
                    <a:pt x="6787" y="4228"/>
                    <a:pt x="6775" y="4061"/>
                    <a:pt x="6715" y="3918"/>
                  </a:cubicBezTo>
                  <a:cubicBezTo>
                    <a:pt x="6596" y="3597"/>
                    <a:pt x="6537" y="3275"/>
                    <a:pt x="6489" y="2942"/>
                  </a:cubicBezTo>
                  <a:lnTo>
                    <a:pt x="6358" y="1965"/>
                  </a:lnTo>
                  <a:cubicBezTo>
                    <a:pt x="6322" y="1811"/>
                    <a:pt x="6299" y="1644"/>
                    <a:pt x="6239" y="1501"/>
                  </a:cubicBezTo>
                  <a:cubicBezTo>
                    <a:pt x="6144" y="1311"/>
                    <a:pt x="6096" y="1096"/>
                    <a:pt x="6072" y="870"/>
                  </a:cubicBezTo>
                  <a:cubicBezTo>
                    <a:pt x="6060" y="703"/>
                    <a:pt x="6025" y="501"/>
                    <a:pt x="6001" y="322"/>
                  </a:cubicBezTo>
                  <a:cubicBezTo>
                    <a:pt x="5977" y="239"/>
                    <a:pt x="5941" y="144"/>
                    <a:pt x="5906" y="60"/>
                  </a:cubicBezTo>
                  <a:cubicBezTo>
                    <a:pt x="5668" y="25"/>
                    <a:pt x="5465" y="1"/>
                    <a:pt x="5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82;p72">
              <a:extLst>
                <a:ext uri="{FF2B5EF4-FFF2-40B4-BE49-F238E27FC236}">
                  <a16:creationId xmlns:a16="http://schemas.microsoft.com/office/drawing/2014/main" id="{82FFAE5A-CE9C-4F63-9F17-F1F64AC05531}"/>
                </a:ext>
              </a:extLst>
            </p:cNvPr>
            <p:cNvSpPr/>
            <p:nvPr/>
          </p:nvSpPr>
          <p:spPr>
            <a:xfrm>
              <a:off x="1182875" y="1809700"/>
              <a:ext cx="204525" cy="245175"/>
            </a:xfrm>
            <a:custGeom>
              <a:avLst/>
              <a:gdLst/>
              <a:ahLst/>
              <a:cxnLst/>
              <a:rect l="l" t="t" r="r" b="b"/>
              <a:pathLst>
                <a:path w="8181" h="9807" extrusionOk="0">
                  <a:moveTo>
                    <a:pt x="4383" y="1"/>
                  </a:moveTo>
                  <a:cubicBezTo>
                    <a:pt x="3995" y="1"/>
                    <a:pt x="3611" y="79"/>
                    <a:pt x="3227" y="139"/>
                  </a:cubicBezTo>
                  <a:cubicBezTo>
                    <a:pt x="2286" y="317"/>
                    <a:pt x="1382" y="615"/>
                    <a:pt x="501" y="948"/>
                  </a:cubicBezTo>
                  <a:cubicBezTo>
                    <a:pt x="322" y="1008"/>
                    <a:pt x="179" y="1115"/>
                    <a:pt x="0" y="1198"/>
                  </a:cubicBezTo>
                  <a:cubicBezTo>
                    <a:pt x="72" y="1317"/>
                    <a:pt x="108" y="1412"/>
                    <a:pt x="179" y="1484"/>
                  </a:cubicBezTo>
                  <a:cubicBezTo>
                    <a:pt x="322" y="1663"/>
                    <a:pt x="405" y="1853"/>
                    <a:pt x="417" y="2079"/>
                  </a:cubicBezTo>
                  <a:cubicBezTo>
                    <a:pt x="441" y="2341"/>
                    <a:pt x="524" y="2579"/>
                    <a:pt x="643" y="2817"/>
                  </a:cubicBezTo>
                  <a:cubicBezTo>
                    <a:pt x="679" y="2901"/>
                    <a:pt x="703" y="2984"/>
                    <a:pt x="715" y="3079"/>
                  </a:cubicBezTo>
                  <a:cubicBezTo>
                    <a:pt x="846" y="3627"/>
                    <a:pt x="977" y="4163"/>
                    <a:pt x="1096" y="4711"/>
                  </a:cubicBezTo>
                  <a:cubicBezTo>
                    <a:pt x="1239" y="5342"/>
                    <a:pt x="1370" y="5973"/>
                    <a:pt x="1501" y="6616"/>
                  </a:cubicBezTo>
                  <a:cubicBezTo>
                    <a:pt x="1536" y="6746"/>
                    <a:pt x="1560" y="6866"/>
                    <a:pt x="1596" y="6985"/>
                  </a:cubicBezTo>
                  <a:cubicBezTo>
                    <a:pt x="1751" y="7568"/>
                    <a:pt x="1905" y="8163"/>
                    <a:pt x="1965" y="8759"/>
                  </a:cubicBezTo>
                  <a:cubicBezTo>
                    <a:pt x="1977" y="8937"/>
                    <a:pt x="2013" y="9104"/>
                    <a:pt x="2036" y="9271"/>
                  </a:cubicBezTo>
                  <a:cubicBezTo>
                    <a:pt x="2072" y="9473"/>
                    <a:pt x="2191" y="9652"/>
                    <a:pt x="2286" y="9806"/>
                  </a:cubicBezTo>
                  <a:cubicBezTo>
                    <a:pt x="2584" y="9592"/>
                    <a:pt x="2846" y="9390"/>
                    <a:pt x="3120" y="9211"/>
                  </a:cubicBezTo>
                  <a:cubicBezTo>
                    <a:pt x="3763" y="8818"/>
                    <a:pt x="4453" y="8509"/>
                    <a:pt x="5203" y="8413"/>
                  </a:cubicBezTo>
                  <a:cubicBezTo>
                    <a:pt x="5584" y="8378"/>
                    <a:pt x="5954" y="8330"/>
                    <a:pt x="6323" y="8259"/>
                  </a:cubicBezTo>
                  <a:cubicBezTo>
                    <a:pt x="6453" y="8230"/>
                    <a:pt x="6581" y="8217"/>
                    <a:pt x="6707" y="8217"/>
                  </a:cubicBezTo>
                  <a:cubicBezTo>
                    <a:pt x="7108" y="8217"/>
                    <a:pt x="7487" y="8348"/>
                    <a:pt x="7859" y="8520"/>
                  </a:cubicBezTo>
                  <a:cubicBezTo>
                    <a:pt x="7930" y="8552"/>
                    <a:pt x="7996" y="8595"/>
                    <a:pt x="8068" y="8595"/>
                  </a:cubicBezTo>
                  <a:cubicBezTo>
                    <a:pt x="8103" y="8595"/>
                    <a:pt x="8140" y="8584"/>
                    <a:pt x="8180" y="8556"/>
                  </a:cubicBezTo>
                  <a:cubicBezTo>
                    <a:pt x="8180" y="8497"/>
                    <a:pt x="8180" y="8413"/>
                    <a:pt x="8168" y="8342"/>
                  </a:cubicBezTo>
                  <a:cubicBezTo>
                    <a:pt x="8121" y="7925"/>
                    <a:pt x="7990" y="7508"/>
                    <a:pt x="7870" y="7092"/>
                  </a:cubicBezTo>
                  <a:cubicBezTo>
                    <a:pt x="7680" y="6413"/>
                    <a:pt x="7489" y="5734"/>
                    <a:pt x="7406" y="5032"/>
                  </a:cubicBezTo>
                  <a:cubicBezTo>
                    <a:pt x="7394" y="4818"/>
                    <a:pt x="7335" y="4615"/>
                    <a:pt x="7275" y="4401"/>
                  </a:cubicBezTo>
                  <a:cubicBezTo>
                    <a:pt x="7156" y="3972"/>
                    <a:pt x="7049" y="3544"/>
                    <a:pt x="7013" y="3091"/>
                  </a:cubicBezTo>
                  <a:cubicBezTo>
                    <a:pt x="6918" y="2317"/>
                    <a:pt x="6835" y="1543"/>
                    <a:pt x="6751" y="770"/>
                  </a:cubicBezTo>
                  <a:cubicBezTo>
                    <a:pt x="6739" y="662"/>
                    <a:pt x="6716" y="543"/>
                    <a:pt x="6692" y="460"/>
                  </a:cubicBezTo>
                  <a:cubicBezTo>
                    <a:pt x="6561" y="424"/>
                    <a:pt x="6442" y="412"/>
                    <a:pt x="6335" y="365"/>
                  </a:cubicBezTo>
                  <a:cubicBezTo>
                    <a:pt x="5932" y="163"/>
                    <a:pt x="5510" y="37"/>
                    <a:pt x="5061" y="37"/>
                  </a:cubicBezTo>
                  <a:cubicBezTo>
                    <a:pt x="5006" y="37"/>
                    <a:pt x="4950" y="39"/>
                    <a:pt x="4894" y="43"/>
                  </a:cubicBezTo>
                  <a:lnTo>
                    <a:pt x="4846" y="43"/>
                  </a:lnTo>
                  <a:cubicBezTo>
                    <a:pt x="4691" y="13"/>
                    <a:pt x="4537" y="1"/>
                    <a:pt x="43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83;p72">
              <a:extLst>
                <a:ext uri="{FF2B5EF4-FFF2-40B4-BE49-F238E27FC236}">
                  <a16:creationId xmlns:a16="http://schemas.microsoft.com/office/drawing/2014/main" id="{236C07D6-65B9-4651-A605-91BBCD5410E0}"/>
                </a:ext>
              </a:extLst>
            </p:cNvPr>
            <p:cNvSpPr/>
            <p:nvPr/>
          </p:nvSpPr>
          <p:spPr>
            <a:xfrm>
              <a:off x="1247475" y="2032225"/>
              <a:ext cx="127700" cy="44675"/>
            </a:xfrm>
            <a:custGeom>
              <a:avLst/>
              <a:gdLst/>
              <a:ahLst/>
              <a:cxnLst/>
              <a:rect l="l" t="t" r="r" b="b"/>
              <a:pathLst>
                <a:path w="5108" h="1787" extrusionOk="0">
                  <a:moveTo>
                    <a:pt x="3977" y="0"/>
                  </a:moveTo>
                  <a:cubicBezTo>
                    <a:pt x="3608" y="36"/>
                    <a:pt x="3239" y="120"/>
                    <a:pt x="2858" y="143"/>
                  </a:cubicBezTo>
                  <a:cubicBezTo>
                    <a:pt x="2227" y="203"/>
                    <a:pt x="1631" y="429"/>
                    <a:pt x="1072" y="739"/>
                  </a:cubicBezTo>
                  <a:cubicBezTo>
                    <a:pt x="691" y="965"/>
                    <a:pt x="310" y="1203"/>
                    <a:pt x="0" y="1572"/>
                  </a:cubicBezTo>
                  <a:cubicBezTo>
                    <a:pt x="60" y="1644"/>
                    <a:pt x="119" y="1727"/>
                    <a:pt x="167" y="1786"/>
                  </a:cubicBezTo>
                  <a:cubicBezTo>
                    <a:pt x="333" y="1679"/>
                    <a:pt x="464" y="1548"/>
                    <a:pt x="631" y="1501"/>
                  </a:cubicBezTo>
                  <a:cubicBezTo>
                    <a:pt x="869" y="1429"/>
                    <a:pt x="1072" y="1310"/>
                    <a:pt x="1298" y="1203"/>
                  </a:cubicBezTo>
                  <a:cubicBezTo>
                    <a:pt x="1869" y="905"/>
                    <a:pt x="2477" y="739"/>
                    <a:pt x="3096" y="655"/>
                  </a:cubicBezTo>
                  <a:cubicBezTo>
                    <a:pt x="3215" y="632"/>
                    <a:pt x="3334" y="620"/>
                    <a:pt x="3429" y="572"/>
                  </a:cubicBezTo>
                  <a:cubicBezTo>
                    <a:pt x="3596" y="477"/>
                    <a:pt x="3786" y="453"/>
                    <a:pt x="3965" y="417"/>
                  </a:cubicBezTo>
                  <a:cubicBezTo>
                    <a:pt x="4322" y="358"/>
                    <a:pt x="4667" y="274"/>
                    <a:pt x="5108" y="203"/>
                  </a:cubicBezTo>
                  <a:cubicBezTo>
                    <a:pt x="4763" y="120"/>
                    <a:pt x="4524" y="60"/>
                    <a:pt x="4310" y="12"/>
                  </a:cubicBezTo>
                  <a:cubicBezTo>
                    <a:pt x="4203" y="0"/>
                    <a:pt x="4084" y="0"/>
                    <a:pt x="3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84;p72">
              <a:extLst>
                <a:ext uri="{FF2B5EF4-FFF2-40B4-BE49-F238E27FC236}">
                  <a16:creationId xmlns:a16="http://schemas.microsoft.com/office/drawing/2014/main" id="{D262D5CD-D658-447A-B8B5-D52767481522}"/>
                </a:ext>
              </a:extLst>
            </p:cNvPr>
            <p:cNvSpPr/>
            <p:nvPr/>
          </p:nvSpPr>
          <p:spPr>
            <a:xfrm>
              <a:off x="1416825" y="1995825"/>
              <a:ext cx="136350" cy="43425"/>
            </a:xfrm>
            <a:custGeom>
              <a:avLst/>
              <a:gdLst/>
              <a:ahLst/>
              <a:cxnLst/>
              <a:rect l="l" t="t" r="r" b="b"/>
              <a:pathLst>
                <a:path w="5454" h="1737" extrusionOk="0">
                  <a:moveTo>
                    <a:pt x="4423" y="0"/>
                  </a:moveTo>
                  <a:cubicBezTo>
                    <a:pt x="4303" y="0"/>
                    <a:pt x="4183" y="12"/>
                    <a:pt x="4061" y="40"/>
                  </a:cubicBezTo>
                  <a:cubicBezTo>
                    <a:pt x="3870" y="87"/>
                    <a:pt x="3668" y="99"/>
                    <a:pt x="3465" y="123"/>
                  </a:cubicBezTo>
                  <a:cubicBezTo>
                    <a:pt x="2787" y="206"/>
                    <a:pt x="2096" y="325"/>
                    <a:pt x="1477" y="647"/>
                  </a:cubicBezTo>
                  <a:cubicBezTo>
                    <a:pt x="1441" y="659"/>
                    <a:pt x="1418" y="683"/>
                    <a:pt x="1406" y="683"/>
                  </a:cubicBezTo>
                  <a:cubicBezTo>
                    <a:pt x="1025" y="778"/>
                    <a:pt x="703" y="1004"/>
                    <a:pt x="370" y="1218"/>
                  </a:cubicBezTo>
                  <a:cubicBezTo>
                    <a:pt x="191" y="1337"/>
                    <a:pt x="60" y="1492"/>
                    <a:pt x="1" y="1707"/>
                  </a:cubicBezTo>
                  <a:cubicBezTo>
                    <a:pt x="46" y="1727"/>
                    <a:pt x="86" y="1736"/>
                    <a:pt x="123" y="1736"/>
                  </a:cubicBezTo>
                  <a:cubicBezTo>
                    <a:pt x="211" y="1736"/>
                    <a:pt x="279" y="1686"/>
                    <a:pt x="346" y="1635"/>
                  </a:cubicBezTo>
                  <a:cubicBezTo>
                    <a:pt x="632" y="1421"/>
                    <a:pt x="941" y="1302"/>
                    <a:pt x="1263" y="1183"/>
                  </a:cubicBezTo>
                  <a:lnTo>
                    <a:pt x="1715" y="1052"/>
                  </a:lnTo>
                  <a:cubicBezTo>
                    <a:pt x="1787" y="1016"/>
                    <a:pt x="1894" y="1016"/>
                    <a:pt x="1953" y="980"/>
                  </a:cubicBezTo>
                  <a:cubicBezTo>
                    <a:pt x="2120" y="825"/>
                    <a:pt x="2311" y="814"/>
                    <a:pt x="2513" y="778"/>
                  </a:cubicBezTo>
                  <a:cubicBezTo>
                    <a:pt x="2739" y="754"/>
                    <a:pt x="2977" y="718"/>
                    <a:pt x="3204" y="683"/>
                  </a:cubicBezTo>
                  <a:cubicBezTo>
                    <a:pt x="3311" y="659"/>
                    <a:pt x="3406" y="659"/>
                    <a:pt x="3489" y="599"/>
                  </a:cubicBezTo>
                  <a:cubicBezTo>
                    <a:pt x="3680" y="456"/>
                    <a:pt x="3918" y="444"/>
                    <a:pt x="4144" y="409"/>
                  </a:cubicBezTo>
                  <a:cubicBezTo>
                    <a:pt x="4573" y="337"/>
                    <a:pt x="5001" y="266"/>
                    <a:pt x="5454" y="206"/>
                  </a:cubicBezTo>
                  <a:cubicBezTo>
                    <a:pt x="5108" y="100"/>
                    <a:pt x="4770" y="0"/>
                    <a:pt x="44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85;p72">
              <a:extLst>
                <a:ext uri="{FF2B5EF4-FFF2-40B4-BE49-F238E27FC236}">
                  <a16:creationId xmlns:a16="http://schemas.microsoft.com/office/drawing/2014/main" id="{3310D62C-35B2-4908-AD72-F36BB733AE70}"/>
                </a:ext>
              </a:extLst>
            </p:cNvPr>
            <p:cNvSpPr/>
            <p:nvPr/>
          </p:nvSpPr>
          <p:spPr>
            <a:xfrm>
              <a:off x="1168000" y="1750950"/>
              <a:ext cx="405425" cy="344700"/>
            </a:xfrm>
            <a:custGeom>
              <a:avLst/>
              <a:gdLst/>
              <a:ahLst/>
              <a:cxnLst/>
              <a:rect l="l" t="t" r="r" b="b"/>
              <a:pathLst>
                <a:path w="16217" h="13788" extrusionOk="0">
                  <a:moveTo>
                    <a:pt x="2739" y="13133"/>
                  </a:moveTo>
                  <a:cubicBezTo>
                    <a:pt x="2679" y="13121"/>
                    <a:pt x="2631" y="13097"/>
                    <a:pt x="2584" y="13097"/>
                  </a:cubicBezTo>
                  <a:cubicBezTo>
                    <a:pt x="2322" y="13061"/>
                    <a:pt x="2215" y="12895"/>
                    <a:pt x="2167" y="12656"/>
                  </a:cubicBezTo>
                  <a:cubicBezTo>
                    <a:pt x="2143" y="12478"/>
                    <a:pt x="2108" y="12287"/>
                    <a:pt x="1988" y="12144"/>
                  </a:cubicBezTo>
                  <a:cubicBezTo>
                    <a:pt x="1953" y="12061"/>
                    <a:pt x="1953" y="11978"/>
                    <a:pt x="1929" y="11883"/>
                  </a:cubicBezTo>
                  <a:cubicBezTo>
                    <a:pt x="1905" y="11704"/>
                    <a:pt x="1869" y="11513"/>
                    <a:pt x="1858" y="11335"/>
                  </a:cubicBezTo>
                  <a:cubicBezTo>
                    <a:pt x="1786" y="10835"/>
                    <a:pt x="1715" y="10311"/>
                    <a:pt x="1572" y="9799"/>
                  </a:cubicBezTo>
                  <a:cubicBezTo>
                    <a:pt x="1477" y="9418"/>
                    <a:pt x="1417" y="9013"/>
                    <a:pt x="1322" y="8632"/>
                  </a:cubicBezTo>
                  <a:cubicBezTo>
                    <a:pt x="1203" y="8061"/>
                    <a:pt x="1072" y="7501"/>
                    <a:pt x="941" y="6941"/>
                  </a:cubicBezTo>
                  <a:cubicBezTo>
                    <a:pt x="857" y="6608"/>
                    <a:pt x="774" y="6275"/>
                    <a:pt x="703" y="5929"/>
                  </a:cubicBezTo>
                  <a:cubicBezTo>
                    <a:pt x="667" y="5810"/>
                    <a:pt x="643" y="5679"/>
                    <a:pt x="595" y="5560"/>
                  </a:cubicBezTo>
                  <a:cubicBezTo>
                    <a:pt x="476" y="5239"/>
                    <a:pt x="381" y="4905"/>
                    <a:pt x="345" y="4560"/>
                  </a:cubicBezTo>
                  <a:cubicBezTo>
                    <a:pt x="322" y="4465"/>
                    <a:pt x="310" y="4358"/>
                    <a:pt x="250" y="4286"/>
                  </a:cubicBezTo>
                  <a:cubicBezTo>
                    <a:pt x="107" y="4024"/>
                    <a:pt x="83" y="3727"/>
                    <a:pt x="0" y="3465"/>
                  </a:cubicBezTo>
                  <a:cubicBezTo>
                    <a:pt x="238" y="3179"/>
                    <a:pt x="500" y="2989"/>
                    <a:pt x="834" y="2858"/>
                  </a:cubicBezTo>
                  <a:cubicBezTo>
                    <a:pt x="2036" y="2346"/>
                    <a:pt x="3262" y="1965"/>
                    <a:pt x="4548" y="1786"/>
                  </a:cubicBezTo>
                  <a:cubicBezTo>
                    <a:pt x="4632" y="1762"/>
                    <a:pt x="4703" y="1750"/>
                    <a:pt x="4763" y="1750"/>
                  </a:cubicBezTo>
                  <a:cubicBezTo>
                    <a:pt x="5287" y="1762"/>
                    <a:pt x="5798" y="1750"/>
                    <a:pt x="6310" y="1822"/>
                  </a:cubicBezTo>
                  <a:cubicBezTo>
                    <a:pt x="6668" y="1881"/>
                    <a:pt x="7037" y="1988"/>
                    <a:pt x="7346" y="2215"/>
                  </a:cubicBezTo>
                  <a:cubicBezTo>
                    <a:pt x="7430" y="2274"/>
                    <a:pt x="7525" y="2274"/>
                    <a:pt x="7620" y="2298"/>
                  </a:cubicBezTo>
                  <a:cubicBezTo>
                    <a:pt x="7930" y="1881"/>
                    <a:pt x="8275" y="1512"/>
                    <a:pt x="8680" y="1215"/>
                  </a:cubicBezTo>
                  <a:cubicBezTo>
                    <a:pt x="8811" y="1107"/>
                    <a:pt x="8977" y="1036"/>
                    <a:pt x="9156" y="1012"/>
                  </a:cubicBezTo>
                  <a:cubicBezTo>
                    <a:pt x="9275" y="988"/>
                    <a:pt x="9406" y="929"/>
                    <a:pt x="9525" y="893"/>
                  </a:cubicBezTo>
                  <a:cubicBezTo>
                    <a:pt x="9811" y="750"/>
                    <a:pt x="10073" y="595"/>
                    <a:pt x="10418" y="560"/>
                  </a:cubicBezTo>
                  <a:cubicBezTo>
                    <a:pt x="10430" y="560"/>
                    <a:pt x="10442" y="560"/>
                    <a:pt x="10466" y="548"/>
                  </a:cubicBezTo>
                  <a:cubicBezTo>
                    <a:pt x="10942" y="274"/>
                    <a:pt x="11490" y="274"/>
                    <a:pt x="12014" y="191"/>
                  </a:cubicBezTo>
                  <a:cubicBezTo>
                    <a:pt x="12264" y="143"/>
                    <a:pt x="12526" y="119"/>
                    <a:pt x="12787" y="72"/>
                  </a:cubicBezTo>
                  <a:cubicBezTo>
                    <a:pt x="13026" y="24"/>
                    <a:pt x="13264" y="0"/>
                    <a:pt x="13514" y="72"/>
                  </a:cubicBezTo>
                  <a:cubicBezTo>
                    <a:pt x="13597" y="95"/>
                    <a:pt x="13704" y="72"/>
                    <a:pt x="13811" y="72"/>
                  </a:cubicBezTo>
                  <a:cubicBezTo>
                    <a:pt x="14121" y="72"/>
                    <a:pt x="14335" y="238"/>
                    <a:pt x="14371" y="548"/>
                  </a:cubicBezTo>
                  <a:cubicBezTo>
                    <a:pt x="14419" y="786"/>
                    <a:pt x="14454" y="1036"/>
                    <a:pt x="14478" y="1274"/>
                  </a:cubicBezTo>
                  <a:cubicBezTo>
                    <a:pt x="14526" y="1548"/>
                    <a:pt x="14550" y="1810"/>
                    <a:pt x="14692" y="2060"/>
                  </a:cubicBezTo>
                  <a:cubicBezTo>
                    <a:pt x="14752" y="2179"/>
                    <a:pt x="14776" y="2334"/>
                    <a:pt x="14788" y="2477"/>
                  </a:cubicBezTo>
                  <a:cubicBezTo>
                    <a:pt x="14847" y="2810"/>
                    <a:pt x="14895" y="3131"/>
                    <a:pt x="14942" y="3465"/>
                  </a:cubicBezTo>
                  <a:cubicBezTo>
                    <a:pt x="14990" y="3786"/>
                    <a:pt x="15062" y="4120"/>
                    <a:pt x="15169" y="4429"/>
                  </a:cubicBezTo>
                  <a:cubicBezTo>
                    <a:pt x="15240" y="4655"/>
                    <a:pt x="15264" y="4905"/>
                    <a:pt x="15300" y="5144"/>
                  </a:cubicBezTo>
                  <a:cubicBezTo>
                    <a:pt x="15359" y="5572"/>
                    <a:pt x="15443" y="5989"/>
                    <a:pt x="15585" y="6406"/>
                  </a:cubicBezTo>
                  <a:cubicBezTo>
                    <a:pt x="15681" y="6691"/>
                    <a:pt x="15704" y="7001"/>
                    <a:pt x="15740" y="7299"/>
                  </a:cubicBezTo>
                  <a:cubicBezTo>
                    <a:pt x="15776" y="7501"/>
                    <a:pt x="15824" y="7692"/>
                    <a:pt x="15907" y="7882"/>
                  </a:cubicBezTo>
                  <a:cubicBezTo>
                    <a:pt x="16026" y="8168"/>
                    <a:pt x="16121" y="8477"/>
                    <a:pt x="16181" y="8787"/>
                  </a:cubicBezTo>
                  <a:cubicBezTo>
                    <a:pt x="16216" y="9061"/>
                    <a:pt x="16193" y="9323"/>
                    <a:pt x="16157" y="9608"/>
                  </a:cubicBezTo>
                  <a:cubicBezTo>
                    <a:pt x="16145" y="9704"/>
                    <a:pt x="16062" y="9775"/>
                    <a:pt x="16002" y="9882"/>
                  </a:cubicBezTo>
                  <a:cubicBezTo>
                    <a:pt x="16050" y="10132"/>
                    <a:pt x="16181" y="10382"/>
                    <a:pt x="16074" y="10656"/>
                  </a:cubicBezTo>
                  <a:cubicBezTo>
                    <a:pt x="15883" y="10740"/>
                    <a:pt x="15704" y="10740"/>
                    <a:pt x="15526" y="10668"/>
                  </a:cubicBezTo>
                  <a:cubicBezTo>
                    <a:pt x="15300" y="10573"/>
                    <a:pt x="15073" y="10561"/>
                    <a:pt x="14847" y="10620"/>
                  </a:cubicBezTo>
                  <a:cubicBezTo>
                    <a:pt x="14633" y="10668"/>
                    <a:pt x="14395" y="10680"/>
                    <a:pt x="14169" y="10728"/>
                  </a:cubicBezTo>
                  <a:cubicBezTo>
                    <a:pt x="14002" y="10751"/>
                    <a:pt x="13823" y="10775"/>
                    <a:pt x="13669" y="10870"/>
                  </a:cubicBezTo>
                  <a:cubicBezTo>
                    <a:pt x="13585" y="10930"/>
                    <a:pt x="13466" y="10954"/>
                    <a:pt x="13347" y="10966"/>
                  </a:cubicBezTo>
                  <a:cubicBezTo>
                    <a:pt x="13121" y="11013"/>
                    <a:pt x="12883" y="11025"/>
                    <a:pt x="12656" y="11073"/>
                  </a:cubicBezTo>
                  <a:cubicBezTo>
                    <a:pt x="12478" y="11097"/>
                    <a:pt x="12287" y="11097"/>
                    <a:pt x="12121" y="11228"/>
                  </a:cubicBezTo>
                  <a:cubicBezTo>
                    <a:pt x="12085" y="11263"/>
                    <a:pt x="12025" y="11287"/>
                    <a:pt x="11966" y="11287"/>
                  </a:cubicBezTo>
                  <a:cubicBezTo>
                    <a:pt x="11573" y="11287"/>
                    <a:pt x="11228" y="11466"/>
                    <a:pt x="10871" y="11561"/>
                  </a:cubicBezTo>
                  <a:cubicBezTo>
                    <a:pt x="10597" y="11632"/>
                    <a:pt x="10311" y="11763"/>
                    <a:pt x="10073" y="11966"/>
                  </a:cubicBezTo>
                  <a:cubicBezTo>
                    <a:pt x="9918" y="12085"/>
                    <a:pt x="9787" y="12121"/>
                    <a:pt x="9597" y="12049"/>
                  </a:cubicBezTo>
                  <a:cubicBezTo>
                    <a:pt x="9418" y="11978"/>
                    <a:pt x="9204" y="11918"/>
                    <a:pt x="9013" y="11966"/>
                  </a:cubicBezTo>
                  <a:cubicBezTo>
                    <a:pt x="8406" y="11799"/>
                    <a:pt x="7823" y="11990"/>
                    <a:pt x="7227" y="12121"/>
                  </a:cubicBezTo>
                  <a:cubicBezTo>
                    <a:pt x="6941" y="12180"/>
                    <a:pt x="6668" y="12264"/>
                    <a:pt x="6382" y="12299"/>
                  </a:cubicBezTo>
                  <a:cubicBezTo>
                    <a:pt x="5668" y="12442"/>
                    <a:pt x="5001" y="12692"/>
                    <a:pt x="4382" y="13073"/>
                  </a:cubicBezTo>
                  <a:cubicBezTo>
                    <a:pt x="4370" y="13097"/>
                    <a:pt x="4358" y="13097"/>
                    <a:pt x="4358" y="13109"/>
                  </a:cubicBezTo>
                  <a:cubicBezTo>
                    <a:pt x="4060" y="13240"/>
                    <a:pt x="3763" y="13359"/>
                    <a:pt x="3560" y="13645"/>
                  </a:cubicBezTo>
                  <a:cubicBezTo>
                    <a:pt x="3501" y="13716"/>
                    <a:pt x="3346" y="13752"/>
                    <a:pt x="3239" y="13764"/>
                  </a:cubicBezTo>
                  <a:cubicBezTo>
                    <a:pt x="3108" y="13788"/>
                    <a:pt x="2989" y="13716"/>
                    <a:pt x="2917" y="13597"/>
                  </a:cubicBezTo>
                  <a:cubicBezTo>
                    <a:pt x="2881" y="13407"/>
                    <a:pt x="2810" y="13276"/>
                    <a:pt x="2739" y="13133"/>
                  </a:cubicBezTo>
                  <a:close/>
                  <a:moveTo>
                    <a:pt x="7882" y="3024"/>
                  </a:moveTo>
                  <a:cubicBezTo>
                    <a:pt x="8013" y="3893"/>
                    <a:pt x="8156" y="4691"/>
                    <a:pt x="8287" y="5501"/>
                  </a:cubicBezTo>
                  <a:cubicBezTo>
                    <a:pt x="8335" y="5787"/>
                    <a:pt x="8406" y="6072"/>
                    <a:pt x="8477" y="6334"/>
                  </a:cubicBezTo>
                  <a:cubicBezTo>
                    <a:pt x="8585" y="6703"/>
                    <a:pt x="8680" y="7084"/>
                    <a:pt x="8727" y="7465"/>
                  </a:cubicBezTo>
                  <a:cubicBezTo>
                    <a:pt x="8775" y="7763"/>
                    <a:pt x="8823" y="8061"/>
                    <a:pt x="8894" y="8358"/>
                  </a:cubicBezTo>
                  <a:cubicBezTo>
                    <a:pt x="9120" y="9180"/>
                    <a:pt x="9394" y="9978"/>
                    <a:pt x="9478" y="10835"/>
                  </a:cubicBezTo>
                  <a:cubicBezTo>
                    <a:pt x="9489" y="10906"/>
                    <a:pt x="9489" y="10978"/>
                    <a:pt x="9608" y="10990"/>
                  </a:cubicBezTo>
                  <a:cubicBezTo>
                    <a:pt x="9918" y="10751"/>
                    <a:pt x="10275" y="10573"/>
                    <a:pt x="10513" y="10239"/>
                  </a:cubicBezTo>
                  <a:cubicBezTo>
                    <a:pt x="10621" y="10085"/>
                    <a:pt x="10799" y="9978"/>
                    <a:pt x="10978" y="9942"/>
                  </a:cubicBezTo>
                  <a:cubicBezTo>
                    <a:pt x="11323" y="9847"/>
                    <a:pt x="11656" y="9716"/>
                    <a:pt x="11978" y="9549"/>
                  </a:cubicBezTo>
                  <a:cubicBezTo>
                    <a:pt x="12085" y="9501"/>
                    <a:pt x="12204" y="9477"/>
                    <a:pt x="12311" y="9466"/>
                  </a:cubicBezTo>
                  <a:cubicBezTo>
                    <a:pt x="12954" y="9358"/>
                    <a:pt x="13621" y="9263"/>
                    <a:pt x="14264" y="9180"/>
                  </a:cubicBezTo>
                  <a:cubicBezTo>
                    <a:pt x="14395" y="9168"/>
                    <a:pt x="14514" y="9132"/>
                    <a:pt x="14609" y="9168"/>
                  </a:cubicBezTo>
                  <a:cubicBezTo>
                    <a:pt x="14883" y="9239"/>
                    <a:pt x="15145" y="9192"/>
                    <a:pt x="15419" y="9251"/>
                  </a:cubicBezTo>
                  <a:cubicBezTo>
                    <a:pt x="15431" y="9251"/>
                    <a:pt x="15454" y="9227"/>
                    <a:pt x="15502" y="9192"/>
                  </a:cubicBezTo>
                  <a:cubicBezTo>
                    <a:pt x="15335" y="8835"/>
                    <a:pt x="15300" y="8430"/>
                    <a:pt x="15240" y="8037"/>
                  </a:cubicBezTo>
                  <a:cubicBezTo>
                    <a:pt x="15181" y="7680"/>
                    <a:pt x="15133" y="7322"/>
                    <a:pt x="15073" y="6965"/>
                  </a:cubicBezTo>
                  <a:cubicBezTo>
                    <a:pt x="15062" y="6810"/>
                    <a:pt x="15038" y="6668"/>
                    <a:pt x="14978" y="6549"/>
                  </a:cubicBezTo>
                  <a:cubicBezTo>
                    <a:pt x="14788" y="6048"/>
                    <a:pt x="14740" y="5537"/>
                    <a:pt x="14669" y="5025"/>
                  </a:cubicBezTo>
                  <a:cubicBezTo>
                    <a:pt x="14645" y="4882"/>
                    <a:pt x="14621" y="4715"/>
                    <a:pt x="14561" y="4560"/>
                  </a:cubicBezTo>
                  <a:cubicBezTo>
                    <a:pt x="14442" y="4251"/>
                    <a:pt x="14383" y="3929"/>
                    <a:pt x="14347" y="3596"/>
                  </a:cubicBezTo>
                  <a:lnTo>
                    <a:pt x="14204" y="2619"/>
                  </a:lnTo>
                  <a:cubicBezTo>
                    <a:pt x="14180" y="2465"/>
                    <a:pt x="14145" y="2298"/>
                    <a:pt x="14085" y="2155"/>
                  </a:cubicBezTo>
                  <a:cubicBezTo>
                    <a:pt x="14002" y="1965"/>
                    <a:pt x="13954" y="1750"/>
                    <a:pt x="13930" y="1524"/>
                  </a:cubicBezTo>
                  <a:cubicBezTo>
                    <a:pt x="13907" y="1346"/>
                    <a:pt x="13883" y="1155"/>
                    <a:pt x="13847" y="976"/>
                  </a:cubicBezTo>
                  <a:cubicBezTo>
                    <a:pt x="13835" y="893"/>
                    <a:pt x="13788" y="798"/>
                    <a:pt x="13764" y="714"/>
                  </a:cubicBezTo>
                  <a:cubicBezTo>
                    <a:pt x="13526" y="679"/>
                    <a:pt x="13311" y="655"/>
                    <a:pt x="13097" y="655"/>
                  </a:cubicBezTo>
                  <a:cubicBezTo>
                    <a:pt x="12883" y="655"/>
                    <a:pt x="12656" y="714"/>
                    <a:pt x="12454" y="738"/>
                  </a:cubicBezTo>
                  <a:cubicBezTo>
                    <a:pt x="12109" y="786"/>
                    <a:pt x="11764" y="845"/>
                    <a:pt x="11430" y="893"/>
                  </a:cubicBezTo>
                  <a:cubicBezTo>
                    <a:pt x="11204" y="917"/>
                    <a:pt x="10978" y="988"/>
                    <a:pt x="10751" y="1048"/>
                  </a:cubicBezTo>
                  <a:cubicBezTo>
                    <a:pt x="10335" y="1167"/>
                    <a:pt x="9942" y="1322"/>
                    <a:pt x="9549" y="1512"/>
                  </a:cubicBezTo>
                  <a:cubicBezTo>
                    <a:pt x="9478" y="1560"/>
                    <a:pt x="9382" y="1560"/>
                    <a:pt x="9299" y="1572"/>
                  </a:cubicBezTo>
                  <a:cubicBezTo>
                    <a:pt x="9085" y="1607"/>
                    <a:pt x="8906" y="1703"/>
                    <a:pt x="8763" y="1846"/>
                  </a:cubicBezTo>
                  <a:cubicBezTo>
                    <a:pt x="8454" y="2155"/>
                    <a:pt x="8096" y="2429"/>
                    <a:pt x="7942" y="2881"/>
                  </a:cubicBezTo>
                  <a:cubicBezTo>
                    <a:pt x="7954" y="2953"/>
                    <a:pt x="7918" y="3000"/>
                    <a:pt x="7882" y="3024"/>
                  </a:cubicBezTo>
                  <a:close/>
                  <a:moveTo>
                    <a:pt x="584" y="3572"/>
                  </a:moveTo>
                  <a:cubicBezTo>
                    <a:pt x="655" y="3691"/>
                    <a:pt x="679" y="3774"/>
                    <a:pt x="762" y="3846"/>
                  </a:cubicBezTo>
                  <a:cubicBezTo>
                    <a:pt x="905" y="4024"/>
                    <a:pt x="976" y="4215"/>
                    <a:pt x="1000" y="4441"/>
                  </a:cubicBezTo>
                  <a:cubicBezTo>
                    <a:pt x="1024" y="4715"/>
                    <a:pt x="1096" y="4953"/>
                    <a:pt x="1215" y="5191"/>
                  </a:cubicBezTo>
                  <a:cubicBezTo>
                    <a:pt x="1262" y="5263"/>
                    <a:pt x="1274" y="5358"/>
                    <a:pt x="1298" y="5441"/>
                  </a:cubicBezTo>
                  <a:cubicBezTo>
                    <a:pt x="1429" y="5989"/>
                    <a:pt x="1560" y="6525"/>
                    <a:pt x="1679" y="7072"/>
                  </a:cubicBezTo>
                  <a:cubicBezTo>
                    <a:pt x="1810" y="7703"/>
                    <a:pt x="1953" y="8346"/>
                    <a:pt x="2084" y="8977"/>
                  </a:cubicBezTo>
                  <a:cubicBezTo>
                    <a:pt x="2108" y="9120"/>
                    <a:pt x="2143" y="9239"/>
                    <a:pt x="2167" y="9358"/>
                  </a:cubicBezTo>
                  <a:cubicBezTo>
                    <a:pt x="2334" y="9930"/>
                    <a:pt x="2489" y="10525"/>
                    <a:pt x="2548" y="11121"/>
                  </a:cubicBezTo>
                  <a:cubicBezTo>
                    <a:pt x="2560" y="11299"/>
                    <a:pt x="2584" y="11466"/>
                    <a:pt x="2620" y="11632"/>
                  </a:cubicBezTo>
                  <a:cubicBezTo>
                    <a:pt x="2643" y="11835"/>
                    <a:pt x="2762" y="12013"/>
                    <a:pt x="2870" y="12168"/>
                  </a:cubicBezTo>
                  <a:cubicBezTo>
                    <a:pt x="3167" y="11954"/>
                    <a:pt x="3417" y="11752"/>
                    <a:pt x="3703" y="11573"/>
                  </a:cubicBezTo>
                  <a:cubicBezTo>
                    <a:pt x="4346" y="11180"/>
                    <a:pt x="5025" y="10870"/>
                    <a:pt x="5787" y="10787"/>
                  </a:cubicBezTo>
                  <a:cubicBezTo>
                    <a:pt x="6156" y="10740"/>
                    <a:pt x="6537" y="10692"/>
                    <a:pt x="6906" y="10620"/>
                  </a:cubicBezTo>
                  <a:cubicBezTo>
                    <a:pt x="7453" y="10501"/>
                    <a:pt x="7942" y="10668"/>
                    <a:pt x="8442" y="10882"/>
                  </a:cubicBezTo>
                  <a:cubicBezTo>
                    <a:pt x="8537" y="10930"/>
                    <a:pt x="8644" y="11001"/>
                    <a:pt x="8763" y="10918"/>
                  </a:cubicBezTo>
                  <a:cubicBezTo>
                    <a:pt x="8763" y="10859"/>
                    <a:pt x="8763" y="10787"/>
                    <a:pt x="8751" y="10704"/>
                  </a:cubicBezTo>
                  <a:cubicBezTo>
                    <a:pt x="8704" y="10275"/>
                    <a:pt x="8585" y="9858"/>
                    <a:pt x="8465" y="9442"/>
                  </a:cubicBezTo>
                  <a:cubicBezTo>
                    <a:pt x="8275" y="8763"/>
                    <a:pt x="8084" y="8084"/>
                    <a:pt x="8001" y="7370"/>
                  </a:cubicBezTo>
                  <a:cubicBezTo>
                    <a:pt x="7989" y="7168"/>
                    <a:pt x="7930" y="6953"/>
                    <a:pt x="7870" y="6751"/>
                  </a:cubicBezTo>
                  <a:cubicBezTo>
                    <a:pt x="7751" y="6322"/>
                    <a:pt x="7644" y="5882"/>
                    <a:pt x="7608" y="5441"/>
                  </a:cubicBezTo>
                  <a:cubicBezTo>
                    <a:pt x="7513" y="4667"/>
                    <a:pt x="7430" y="3893"/>
                    <a:pt x="7346" y="3120"/>
                  </a:cubicBezTo>
                  <a:cubicBezTo>
                    <a:pt x="7334" y="3012"/>
                    <a:pt x="7311" y="2893"/>
                    <a:pt x="7287" y="2810"/>
                  </a:cubicBezTo>
                  <a:cubicBezTo>
                    <a:pt x="7156" y="2774"/>
                    <a:pt x="7037" y="2762"/>
                    <a:pt x="6930" y="2715"/>
                  </a:cubicBezTo>
                  <a:cubicBezTo>
                    <a:pt x="6477" y="2489"/>
                    <a:pt x="6001" y="2358"/>
                    <a:pt x="5489" y="2393"/>
                  </a:cubicBezTo>
                  <a:lnTo>
                    <a:pt x="5441" y="2393"/>
                  </a:lnTo>
                  <a:cubicBezTo>
                    <a:pt x="4894" y="2286"/>
                    <a:pt x="4358" y="2405"/>
                    <a:pt x="3822" y="2489"/>
                  </a:cubicBezTo>
                  <a:cubicBezTo>
                    <a:pt x="2881" y="2667"/>
                    <a:pt x="1977" y="2965"/>
                    <a:pt x="1096" y="3298"/>
                  </a:cubicBezTo>
                  <a:cubicBezTo>
                    <a:pt x="905" y="3370"/>
                    <a:pt x="762" y="3477"/>
                    <a:pt x="584" y="3572"/>
                  </a:cubicBezTo>
                  <a:close/>
                  <a:moveTo>
                    <a:pt x="8299" y="11454"/>
                  </a:moveTo>
                  <a:cubicBezTo>
                    <a:pt x="7954" y="11359"/>
                    <a:pt x="7727" y="11311"/>
                    <a:pt x="7501" y="11263"/>
                  </a:cubicBezTo>
                  <a:cubicBezTo>
                    <a:pt x="7394" y="11240"/>
                    <a:pt x="7275" y="11228"/>
                    <a:pt x="7156" y="11240"/>
                  </a:cubicBezTo>
                  <a:cubicBezTo>
                    <a:pt x="6787" y="11287"/>
                    <a:pt x="6418" y="11359"/>
                    <a:pt x="6037" y="11394"/>
                  </a:cubicBezTo>
                  <a:cubicBezTo>
                    <a:pt x="5406" y="11454"/>
                    <a:pt x="4810" y="11680"/>
                    <a:pt x="4251" y="11990"/>
                  </a:cubicBezTo>
                  <a:cubicBezTo>
                    <a:pt x="3870" y="12216"/>
                    <a:pt x="3489" y="12454"/>
                    <a:pt x="3179" y="12823"/>
                  </a:cubicBezTo>
                  <a:cubicBezTo>
                    <a:pt x="3239" y="12895"/>
                    <a:pt x="3298" y="12978"/>
                    <a:pt x="3346" y="13037"/>
                  </a:cubicBezTo>
                  <a:cubicBezTo>
                    <a:pt x="3512" y="12930"/>
                    <a:pt x="3643" y="12787"/>
                    <a:pt x="3810" y="12752"/>
                  </a:cubicBezTo>
                  <a:cubicBezTo>
                    <a:pt x="4048" y="12680"/>
                    <a:pt x="4251" y="12549"/>
                    <a:pt x="4477" y="12454"/>
                  </a:cubicBezTo>
                  <a:cubicBezTo>
                    <a:pt x="5048" y="12156"/>
                    <a:pt x="5656" y="11990"/>
                    <a:pt x="6275" y="11906"/>
                  </a:cubicBezTo>
                  <a:cubicBezTo>
                    <a:pt x="6394" y="11883"/>
                    <a:pt x="6513" y="11871"/>
                    <a:pt x="6608" y="11823"/>
                  </a:cubicBezTo>
                  <a:cubicBezTo>
                    <a:pt x="6775" y="11728"/>
                    <a:pt x="6965" y="11704"/>
                    <a:pt x="7144" y="11656"/>
                  </a:cubicBezTo>
                  <a:cubicBezTo>
                    <a:pt x="7501" y="11609"/>
                    <a:pt x="7858" y="11549"/>
                    <a:pt x="8299" y="11454"/>
                  </a:cubicBezTo>
                  <a:close/>
                  <a:moveTo>
                    <a:pt x="15383" y="9978"/>
                  </a:moveTo>
                  <a:cubicBezTo>
                    <a:pt x="14931" y="9858"/>
                    <a:pt x="14478" y="9727"/>
                    <a:pt x="14002" y="9835"/>
                  </a:cubicBezTo>
                  <a:cubicBezTo>
                    <a:pt x="13811" y="9882"/>
                    <a:pt x="13597" y="9894"/>
                    <a:pt x="13407" y="9918"/>
                  </a:cubicBezTo>
                  <a:cubicBezTo>
                    <a:pt x="12728" y="10001"/>
                    <a:pt x="12037" y="10120"/>
                    <a:pt x="11418" y="10442"/>
                  </a:cubicBezTo>
                  <a:cubicBezTo>
                    <a:pt x="11383" y="10454"/>
                    <a:pt x="11359" y="10478"/>
                    <a:pt x="11335" y="10478"/>
                  </a:cubicBezTo>
                  <a:cubicBezTo>
                    <a:pt x="10966" y="10573"/>
                    <a:pt x="10644" y="10799"/>
                    <a:pt x="10311" y="11013"/>
                  </a:cubicBezTo>
                  <a:cubicBezTo>
                    <a:pt x="10132" y="11132"/>
                    <a:pt x="10001" y="11287"/>
                    <a:pt x="9942" y="11502"/>
                  </a:cubicBezTo>
                  <a:cubicBezTo>
                    <a:pt x="10085" y="11573"/>
                    <a:pt x="10192" y="11502"/>
                    <a:pt x="10287" y="11430"/>
                  </a:cubicBezTo>
                  <a:cubicBezTo>
                    <a:pt x="10561" y="11216"/>
                    <a:pt x="10882" y="11097"/>
                    <a:pt x="11204" y="10978"/>
                  </a:cubicBezTo>
                  <a:lnTo>
                    <a:pt x="11656" y="10847"/>
                  </a:lnTo>
                  <a:cubicBezTo>
                    <a:pt x="11728" y="10811"/>
                    <a:pt x="11835" y="10811"/>
                    <a:pt x="11894" y="10775"/>
                  </a:cubicBezTo>
                  <a:cubicBezTo>
                    <a:pt x="12049" y="10620"/>
                    <a:pt x="12252" y="10609"/>
                    <a:pt x="12454" y="10573"/>
                  </a:cubicBezTo>
                  <a:cubicBezTo>
                    <a:pt x="12680" y="10549"/>
                    <a:pt x="12918" y="10513"/>
                    <a:pt x="13145" y="10478"/>
                  </a:cubicBezTo>
                  <a:cubicBezTo>
                    <a:pt x="13240" y="10454"/>
                    <a:pt x="13347" y="10454"/>
                    <a:pt x="13418" y="10394"/>
                  </a:cubicBezTo>
                  <a:cubicBezTo>
                    <a:pt x="13621" y="10251"/>
                    <a:pt x="13859" y="10239"/>
                    <a:pt x="14073" y="10204"/>
                  </a:cubicBezTo>
                  <a:cubicBezTo>
                    <a:pt x="14526" y="10132"/>
                    <a:pt x="14954" y="10061"/>
                    <a:pt x="15383" y="99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86;p72">
              <a:extLst>
                <a:ext uri="{FF2B5EF4-FFF2-40B4-BE49-F238E27FC236}">
                  <a16:creationId xmlns:a16="http://schemas.microsoft.com/office/drawing/2014/main" id="{15DFAA2F-16AD-4B7F-8909-3B532E9D80B4}"/>
                </a:ext>
              </a:extLst>
            </p:cNvPr>
            <p:cNvSpPr/>
            <p:nvPr/>
          </p:nvSpPr>
          <p:spPr>
            <a:xfrm>
              <a:off x="1404625" y="1833700"/>
              <a:ext cx="89925" cy="110150"/>
            </a:xfrm>
            <a:custGeom>
              <a:avLst/>
              <a:gdLst/>
              <a:ahLst/>
              <a:cxnLst/>
              <a:rect l="l" t="t" r="r" b="b"/>
              <a:pathLst>
                <a:path w="3597" h="4406" extrusionOk="0">
                  <a:moveTo>
                    <a:pt x="1679" y="1834"/>
                  </a:moveTo>
                  <a:cubicBezTo>
                    <a:pt x="1846" y="1488"/>
                    <a:pt x="2025" y="1167"/>
                    <a:pt x="2037" y="762"/>
                  </a:cubicBezTo>
                  <a:cubicBezTo>
                    <a:pt x="1906" y="762"/>
                    <a:pt x="1798" y="774"/>
                    <a:pt x="1679" y="774"/>
                  </a:cubicBezTo>
                  <a:cubicBezTo>
                    <a:pt x="1310" y="822"/>
                    <a:pt x="941" y="869"/>
                    <a:pt x="560" y="893"/>
                  </a:cubicBezTo>
                  <a:cubicBezTo>
                    <a:pt x="441" y="917"/>
                    <a:pt x="346" y="917"/>
                    <a:pt x="227" y="893"/>
                  </a:cubicBezTo>
                  <a:cubicBezTo>
                    <a:pt x="108" y="881"/>
                    <a:pt x="13" y="774"/>
                    <a:pt x="1" y="655"/>
                  </a:cubicBezTo>
                  <a:cubicBezTo>
                    <a:pt x="1" y="560"/>
                    <a:pt x="48" y="452"/>
                    <a:pt x="143" y="417"/>
                  </a:cubicBezTo>
                  <a:cubicBezTo>
                    <a:pt x="274" y="381"/>
                    <a:pt x="417" y="322"/>
                    <a:pt x="560" y="298"/>
                  </a:cubicBezTo>
                  <a:cubicBezTo>
                    <a:pt x="1072" y="214"/>
                    <a:pt x="1596" y="119"/>
                    <a:pt x="2096" y="60"/>
                  </a:cubicBezTo>
                  <a:cubicBezTo>
                    <a:pt x="2572" y="0"/>
                    <a:pt x="2906" y="357"/>
                    <a:pt x="2787" y="833"/>
                  </a:cubicBezTo>
                  <a:cubicBezTo>
                    <a:pt x="2703" y="1119"/>
                    <a:pt x="2608" y="1381"/>
                    <a:pt x="2501" y="1655"/>
                  </a:cubicBezTo>
                  <a:lnTo>
                    <a:pt x="2322" y="2096"/>
                  </a:lnTo>
                  <a:cubicBezTo>
                    <a:pt x="2394" y="2179"/>
                    <a:pt x="2465" y="2227"/>
                    <a:pt x="2513" y="2274"/>
                  </a:cubicBezTo>
                  <a:cubicBezTo>
                    <a:pt x="2644" y="2441"/>
                    <a:pt x="2584" y="2667"/>
                    <a:pt x="2394" y="2727"/>
                  </a:cubicBezTo>
                  <a:cubicBezTo>
                    <a:pt x="2287" y="2750"/>
                    <a:pt x="2168" y="2774"/>
                    <a:pt x="2048" y="2798"/>
                  </a:cubicBezTo>
                  <a:cubicBezTo>
                    <a:pt x="1977" y="3012"/>
                    <a:pt x="1810" y="3203"/>
                    <a:pt x="1906" y="3441"/>
                  </a:cubicBezTo>
                  <a:cubicBezTo>
                    <a:pt x="2037" y="3500"/>
                    <a:pt x="2144" y="3453"/>
                    <a:pt x="2227" y="3393"/>
                  </a:cubicBezTo>
                  <a:cubicBezTo>
                    <a:pt x="2549" y="3215"/>
                    <a:pt x="2906" y="3215"/>
                    <a:pt x="3239" y="3203"/>
                  </a:cubicBezTo>
                  <a:cubicBezTo>
                    <a:pt x="3418" y="3191"/>
                    <a:pt x="3572" y="3322"/>
                    <a:pt x="3584" y="3465"/>
                  </a:cubicBezTo>
                  <a:cubicBezTo>
                    <a:pt x="3596" y="3620"/>
                    <a:pt x="3513" y="3762"/>
                    <a:pt x="3334" y="3822"/>
                  </a:cubicBezTo>
                  <a:cubicBezTo>
                    <a:pt x="3275" y="3846"/>
                    <a:pt x="3227" y="3858"/>
                    <a:pt x="3168" y="3870"/>
                  </a:cubicBezTo>
                  <a:cubicBezTo>
                    <a:pt x="2727" y="3917"/>
                    <a:pt x="2322" y="4120"/>
                    <a:pt x="1906" y="4286"/>
                  </a:cubicBezTo>
                  <a:cubicBezTo>
                    <a:pt x="1727" y="4358"/>
                    <a:pt x="1513" y="4393"/>
                    <a:pt x="1310" y="4393"/>
                  </a:cubicBezTo>
                  <a:cubicBezTo>
                    <a:pt x="1060" y="4405"/>
                    <a:pt x="894" y="4215"/>
                    <a:pt x="953" y="3977"/>
                  </a:cubicBezTo>
                  <a:cubicBezTo>
                    <a:pt x="1001" y="3762"/>
                    <a:pt x="977" y="3548"/>
                    <a:pt x="1156" y="3381"/>
                  </a:cubicBezTo>
                  <a:cubicBezTo>
                    <a:pt x="1179" y="3370"/>
                    <a:pt x="1191" y="3322"/>
                    <a:pt x="1191" y="3310"/>
                  </a:cubicBezTo>
                  <a:cubicBezTo>
                    <a:pt x="1156" y="3084"/>
                    <a:pt x="1298" y="2893"/>
                    <a:pt x="1370" y="2691"/>
                  </a:cubicBezTo>
                  <a:cubicBezTo>
                    <a:pt x="1394" y="2631"/>
                    <a:pt x="1394" y="2560"/>
                    <a:pt x="1429" y="2477"/>
                  </a:cubicBezTo>
                  <a:cubicBezTo>
                    <a:pt x="1298" y="2417"/>
                    <a:pt x="1191" y="2369"/>
                    <a:pt x="1072" y="2310"/>
                  </a:cubicBezTo>
                  <a:cubicBezTo>
                    <a:pt x="1001" y="2274"/>
                    <a:pt x="905" y="2250"/>
                    <a:pt x="834" y="2203"/>
                  </a:cubicBezTo>
                  <a:cubicBezTo>
                    <a:pt x="727" y="2143"/>
                    <a:pt x="715" y="2000"/>
                    <a:pt x="786" y="1905"/>
                  </a:cubicBezTo>
                  <a:cubicBezTo>
                    <a:pt x="894" y="1774"/>
                    <a:pt x="1036" y="1715"/>
                    <a:pt x="1203" y="1762"/>
                  </a:cubicBezTo>
                  <a:cubicBezTo>
                    <a:pt x="1370" y="1762"/>
                    <a:pt x="1513" y="1786"/>
                    <a:pt x="1679" y="18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87;p72">
              <a:extLst>
                <a:ext uri="{FF2B5EF4-FFF2-40B4-BE49-F238E27FC236}">
                  <a16:creationId xmlns:a16="http://schemas.microsoft.com/office/drawing/2014/main" id="{6E073267-9A2B-4403-B8AA-68E2690D36C9}"/>
                </a:ext>
              </a:extLst>
            </p:cNvPr>
            <p:cNvSpPr/>
            <p:nvPr/>
          </p:nvSpPr>
          <p:spPr>
            <a:xfrm>
              <a:off x="1254025" y="1863150"/>
              <a:ext cx="75025" cy="122375"/>
            </a:xfrm>
            <a:custGeom>
              <a:avLst/>
              <a:gdLst/>
              <a:ahLst/>
              <a:cxnLst/>
              <a:rect l="l" t="t" r="r" b="b"/>
              <a:pathLst>
                <a:path w="3001" h="4895" extrusionOk="0">
                  <a:moveTo>
                    <a:pt x="1786" y="2977"/>
                  </a:moveTo>
                  <a:cubicBezTo>
                    <a:pt x="1584" y="3037"/>
                    <a:pt x="1405" y="3096"/>
                    <a:pt x="1226" y="3144"/>
                  </a:cubicBezTo>
                  <a:cubicBezTo>
                    <a:pt x="1072" y="3192"/>
                    <a:pt x="893" y="3192"/>
                    <a:pt x="691" y="3215"/>
                  </a:cubicBezTo>
                  <a:cubicBezTo>
                    <a:pt x="679" y="3513"/>
                    <a:pt x="595" y="3799"/>
                    <a:pt x="631" y="4097"/>
                  </a:cubicBezTo>
                  <a:cubicBezTo>
                    <a:pt x="667" y="4323"/>
                    <a:pt x="679" y="4561"/>
                    <a:pt x="572" y="4775"/>
                  </a:cubicBezTo>
                  <a:cubicBezTo>
                    <a:pt x="536" y="4882"/>
                    <a:pt x="393" y="4894"/>
                    <a:pt x="333" y="4811"/>
                  </a:cubicBezTo>
                  <a:cubicBezTo>
                    <a:pt x="274" y="4739"/>
                    <a:pt x="214" y="4644"/>
                    <a:pt x="191" y="4561"/>
                  </a:cubicBezTo>
                  <a:cubicBezTo>
                    <a:pt x="83" y="4239"/>
                    <a:pt x="0" y="3930"/>
                    <a:pt x="71" y="3585"/>
                  </a:cubicBezTo>
                  <a:cubicBezTo>
                    <a:pt x="83" y="3501"/>
                    <a:pt x="83" y="3394"/>
                    <a:pt x="83" y="3287"/>
                  </a:cubicBezTo>
                  <a:lnTo>
                    <a:pt x="83" y="2775"/>
                  </a:lnTo>
                  <a:cubicBezTo>
                    <a:pt x="83" y="2668"/>
                    <a:pt x="95" y="2561"/>
                    <a:pt x="83" y="2477"/>
                  </a:cubicBezTo>
                  <a:cubicBezTo>
                    <a:pt x="12" y="1918"/>
                    <a:pt x="71" y="1382"/>
                    <a:pt x="95" y="834"/>
                  </a:cubicBezTo>
                  <a:cubicBezTo>
                    <a:pt x="119" y="596"/>
                    <a:pt x="191" y="394"/>
                    <a:pt x="333" y="191"/>
                  </a:cubicBezTo>
                  <a:cubicBezTo>
                    <a:pt x="488" y="1"/>
                    <a:pt x="691" y="1"/>
                    <a:pt x="857" y="167"/>
                  </a:cubicBezTo>
                  <a:cubicBezTo>
                    <a:pt x="929" y="239"/>
                    <a:pt x="976" y="334"/>
                    <a:pt x="1036" y="406"/>
                  </a:cubicBezTo>
                  <a:cubicBezTo>
                    <a:pt x="1453" y="989"/>
                    <a:pt x="1869" y="1584"/>
                    <a:pt x="2179" y="2239"/>
                  </a:cubicBezTo>
                  <a:cubicBezTo>
                    <a:pt x="2417" y="2727"/>
                    <a:pt x="2655" y="3215"/>
                    <a:pt x="2941" y="3680"/>
                  </a:cubicBezTo>
                  <a:cubicBezTo>
                    <a:pt x="3000" y="3763"/>
                    <a:pt x="3000" y="3906"/>
                    <a:pt x="3000" y="4001"/>
                  </a:cubicBezTo>
                  <a:cubicBezTo>
                    <a:pt x="3000" y="4168"/>
                    <a:pt x="2893" y="4287"/>
                    <a:pt x="2762" y="4335"/>
                  </a:cubicBezTo>
                  <a:cubicBezTo>
                    <a:pt x="2643" y="4358"/>
                    <a:pt x="2512" y="4299"/>
                    <a:pt x="2441" y="4180"/>
                  </a:cubicBezTo>
                  <a:cubicBezTo>
                    <a:pt x="2346" y="4025"/>
                    <a:pt x="2262" y="3858"/>
                    <a:pt x="2179" y="3692"/>
                  </a:cubicBezTo>
                  <a:cubicBezTo>
                    <a:pt x="2084" y="3430"/>
                    <a:pt x="1941" y="3192"/>
                    <a:pt x="1786" y="2977"/>
                  </a:cubicBezTo>
                  <a:close/>
                  <a:moveTo>
                    <a:pt x="738" y="2620"/>
                  </a:moveTo>
                  <a:cubicBezTo>
                    <a:pt x="1036" y="2608"/>
                    <a:pt x="1286" y="2549"/>
                    <a:pt x="1500" y="2322"/>
                  </a:cubicBezTo>
                  <a:cubicBezTo>
                    <a:pt x="1250" y="1906"/>
                    <a:pt x="1084" y="1465"/>
                    <a:pt x="714" y="1108"/>
                  </a:cubicBezTo>
                  <a:cubicBezTo>
                    <a:pt x="607" y="1584"/>
                    <a:pt x="619" y="2144"/>
                    <a:pt x="738" y="26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1198;p72">
            <a:extLst>
              <a:ext uri="{FF2B5EF4-FFF2-40B4-BE49-F238E27FC236}">
                <a16:creationId xmlns:a16="http://schemas.microsoft.com/office/drawing/2014/main" id="{B7D966F5-D98E-4417-8FC6-9C63E87DAB2F}"/>
              </a:ext>
            </a:extLst>
          </p:cNvPr>
          <p:cNvGrpSpPr/>
          <p:nvPr/>
        </p:nvGrpSpPr>
        <p:grpSpPr>
          <a:xfrm>
            <a:off x="1561553" y="5132843"/>
            <a:ext cx="653616" cy="895336"/>
            <a:chOff x="1731150" y="1748550"/>
            <a:chExt cx="228625" cy="313175"/>
          </a:xfrm>
        </p:grpSpPr>
        <p:sp>
          <p:nvSpPr>
            <p:cNvPr id="39" name="Google Shape;1199;p72">
              <a:extLst>
                <a:ext uri="{FF2B5EF4-FFF2-40B4-BE49-F238E27FC236}">
                  <a16:creationId xmlns:a16="http://schemas.microsoft.com/office/drawing/2014/main" id="{EB4E5844-2A55-4066-B97E-BBCD0E56F5EA}"/>
                </a:ext>
              </a:extLst>
            </p:cNvPr>
            <p:cNvSpPr/>
            <p:nvPr/>
          </p:nvSpPr>
          <p:spPr>
            <a:xfrm>
              <a:off x="1775500" y="1809575"/>
              <a:ext cx="134275" cy="179800"/>
            </a:xfrm>
            <a:custGeom>
              <a:avLst/>
              <a:gdLst/>
              <a:ahLst/>
              <a:cxnLst/>
              <a:rect l="l" t="t" r="r" b="b"/>
              <a:pathLst>
                <a:path w="5371" h="7192" extrusionOk="0">
                  <a:moveTo>
                    <a:pt x="5335" y="584"/>
                  </a:moveTo>
                  <a:cubicBezTo>
                    <a:pt x="5335" y="560"/>
                    <a:pt x="5335" y="548"/>
                    <a:pt x="5347" y="525"/>
                  </a:cubicBezTo>
                  <a:lnTo>
                    <a:pt x="5371" y="429"/>
                  </a:lnTo>
                  <a:lnTo>
                    <a:pt x="5299" y="370"/>
                  </a:lnTo>
                  <a:lnTo>
                    <a:pt x="5228" y="310"/>
                  </a:lnTo>
                  <a:cubicBezTo>
                    <a:pt x="5109" y="215"/>
                    <a:pt x="4954" y="108"/>
                    <a:pt x="4763" y="36"/>
                  </a:cubicBezTo>
                  <a:lnTo>
                    <a:pt x="4656" y="1"/>
                  </a:lnTo>
                  <a:lnTo>
                    <a:pt x="4585" y="72"/>
                  </a:lnTo>
                  <a:cubicBezTo>
                    <a:pt x="4573" y="108"/>
                    <a:pt x="4537" y="120"/>
                    <a:pt x="4525" y="132"/>
                  </a:cubicBezTo>
                  <a:cubicBezTo>
                    <a:pt x="4478" y="179"/>
                    <a:pt x="4442" y="227"/>
                    <a:pt x="4406" y="286"/>
                  </a:cubicBezTo>
                  <a:lnTo>
                    <a:pt x="4228" y="548"/>
                  </a:lnTo>
                  <a:cubicBezTo>
                    <a:pt x="4168" y="655"/>
                    <a:pt x="4097" y="751"/>
                    <a:pt x="4037" y="834"/>
                  </a:cubicBezTo>
                  <a:lnTo>
                    <a:pt x="2394" y="3156"/>
                  </a:lnTo>
                  <a:cubicBezTo>
                    <a:pt x="1656" y="4215"/>
                    <a:pt x="929" y="5251"/>
                    <a:pt x="179" y="6311"/>
                  </a:cubicBezTo>
                  <a:cubicBezTo>
                    <a:pt x="132" y="6370"/>
                    <a:pt x="120" y="6418"/>
                    <a:pt x="96" y="6478"/>
                  </a:cubicBezTo>
                  <a:cubicBezTo>
                    <a:pt x="72" y="6501"/>
                    <a:pt x="72" y="6525"/>
                    <a:pt x="60" y="6549"/>
                  </a:cubicBezTo>
                  <a:lnTo>
                    <a:pt x="1" y="6668"/>
                  </a:lnTo>
                  <a:lnTo>
                    <a:pt x="608" y="7097"/>
                  </a:lnTo>
                  <a:lnTo>
                    <a:pt x="703" y="6978"/>
                  </a:lnTo>
                  <a:lnTo>
                    <a:pt x="703" y="6978"/>
                  </a:lnTo>
                  <a:lnTo>
                    <a:pt x="608" y="7097"/>
                  </a:lnTo>
                  <a:lnTo>
                    <a:pt x="727" y="7192"/>
                  </a:lnTo>
                  <a:lnTo>
                    <a:pt x="822" y="7073"/>
                  </a:lnTo>
                  <a:cubicBezTo>
                    <a:pt x="2323" y="4930"/>
                    <a:pt x="3799" y="2834"/>
                    <a:pt x="5275" y="727"/>
                  </a:cubicBezTo>
                  <a:cubicBezTo>
                    <a:pt x="5311" y="667"/>
                    <a:pt x="5335" y="608"/>
                    <a:pt x="5335" y="584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00;p72">
              <a:extLst>
                <a:ext uri="{FF2B5EF4-FFF2-40B4-BE49-F238E27FC236}">
                  <a16:creationId xmlns:a16="http://schemas.microsoft.com/office/drawing/2014/main" id="{ABC886C7-FCDC-424D-8DAA-24333C93E3C2}"/>
                </a:ext>
              </a:extLst>
            </p:cNvPr>
            <p:cNvSpPr/>
            <p:nvPr/>
          </p:nvSpPr>
          <p:spPr>
            <a:xfrm>
              <a:off x="1760925" y="1797675"/>
              <a:ext cx="126825" cy="174450"/>
            </a:xfrm>
            <a:custGeom>
              <a:avLst/>
              <a:gdLst/>
              <a:ahLst/>
              <a:cxnLst/>
              <a:rect l="l" t="t" r="r" b="b"/>
              <a:pathLst>
                <a:path w="5073" h="6978" extrusionOk="0">
                  <a:moveTo>
                    <a:pt x="2477" y="4060"/>
                  </a:moveTo>
                  <a:lnTo>
                    <a:pt x="3858" y="2096"/>
                  </a:lnTo>
                  <a:cubicBezTo>
                    <a:pt x="4025" y="1858"/>
                    <a:pt x="4203" y="1620"/>
                    <a:pt x="4382" y="1382"/>
                  </a:cubicBezTo>
                  <a:cubicBezTo>
                    <a:pt x="4560" y="1143"/>
                    <a:pt x="4727" y="905"/>
                    <a:pt x="4882" y="667"/>
                  </a:cubicBezTo>
                  <a:cubicBezTo>
                    <a:pt x="4930" y="608"/>
                    <a:pt x="4965" y="536"/>
                    <a:pt x="4989" y="477"/>
                  </a:cubicBezTo>
                  <a:cubicBezTo>
                    <a:pt x="5001" y="441"/>
                    <a:pt x="5001" y="429"/>
                    <a:pt x="5013" y="405"/>
                  </a:cubicBezTo>
                  <a:lnTo>
                    <a:pt x="5072" y="286"/>
                  </a:lnTo>
                  <a:lnTo>
                    <a:pt x="4680" y="0"/>
                  </a:lnTo>
                  <a:lnTo>
                    <a:pt x="4584" y="60"/>
                  </a:lnTo>
                  <a:cubicBezTo>
                    <a:pt x="4572" y="72"/>
                    <a:pt x="4560" y="72"/>
                    <a:pt x="4560" y="84"/>
                  </a:cubicBezTo>
                  <a:cubicBezTo>
                    <a:pt x="4525" y="108"/>
                    <a:pt x="4477" y="131"/>
                    <a:pt x="4441" y="179"/>
                  </a:cubicBezTo>
                  <a:cubicBezTo>
                    <a:pt x="4299" y="369"/>
                    <a:pt x="4156" y="548"/>
                    <a:pt x="4001" y="727"/>
                  </a:cubicBezTo>
                  <a:cubicBezTo>
                    <a:pt x="3810" y="965"/>
                    <a:pt x="3608" y="1203"/>
                    <a:pt x="3441" y="1489"/>
                  </a:cubicBezTo>
                  <a:cubicBezTo>
                    <a:pt x="3227" y="1834"/>
                    <a:pt x="2989" y="2155"/>
                    <a:pt x="2775" y="2477"/>
                  </a:cubicBezTo>
                  <a:lnTo>
                    <a:pt x="2667" y="2632"/>
                  </a:lnTo>
                  <a:cubicBezTo>
                    <a:pt x="2429" y="2977"/>
                    <a:pt x="2144" y="3382"/>
                    <a:pt x="1965" y="3822"/>
                  </a:cubicBezTo>
                  <a:cubicBezTo>
                    <a:pt x="1941" y="3918"/>
                    <a:pt x="1882" y="3989"/>
                    <a:pt x="1822" y="4084"/>
                  </a:cubicBezTo>
                  <a:cubicBezTo>
                    <a:pt x="1501" y="4513"/>
                    <a:pt x="1203" y="4953"/>
                    <a:pt x="893" y="5394"/>
                  </a:cubicBezTo>
                  <a:lnTo>
                    <a:pt x="155" y="6465"/>
                  </a:lnTo>
                  <a:cubicBezTo>
                    <a:pt x="119" y="6501"/>
                    <a:pt x="108" y="6537"/>
                    <a:pt x="96" y="6585"/>
                  </a:cubicBezTo>
                  <a:cubicBezTo>
                    <a:pt x="96" y="6596"/>
                    <a:pt x="72" y="6608"/>
                    <a:pt x="60" y="6620"/>
                  </a:cubicBezTo>
                  <a:lnTo>
                    <a:pt x="0" y="6763"/>
                  </a:lnTo>
                  <a:lnTo>
                    <a:pt x="393" y="6977"/>
                  </a:lnTo>
                  <a:lnTo>
                    <a:pt x="465" y="6906"/>
                  </a:lnTo>
                  <a:lnTo>
                    <a:pt x="512" y="6858"/>
                  </a:lnTo>
                  <a:cubicBezTo>
                    <a:pt x="536" y="6835"/>
                    <a:pt x="572" y="6799"/>
                    <a:pt x="596" y="6763"/>
                  </a:cubicBezTo>
                  <a:cubicBezTo>
                    <a:pt x="750" y="6549"/>
                    <a:pt x="893" y="6346"/>
                    <a:pt x="1048" y="6144"/>
                  </a:cubicBezTo>
                  <a:cubicBezTo>
                    <a:pt x="1251" y="5823"/>
                    <a:pt x="2477" y="4060"/>
                    <a:pt x="2477" y="4060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01;p72">
              <a:extLst>
                <a:ext uri="{FF2B5EF4-FFF2-40B4-BE49-F238E27FC236}">
                  <a16:creationId xmlns:a16="http://schemas.microsoft.com/office/drawing/2014/main" id="{3B566363-2791-47DD-9A55-1ECF4DD0ED10}"/>
                </a:ext>
              </a:extLst>
            </p:cNvPr>
            <p:cNvSpPr/>
            <p:nvPr/>
          </p:nvSpPr>
          <p:spPr>
            <a:xfrm>
              <a:off x="1799625" y="1824750"/>
              <a:ext cx="126525" cy="172075"/>
            </a:xfrm>
            <a:custGeom>
              <a:avLst/>
              <a:gdLst/>
              <a:ahLst/>
              <a:cxnLst/>
              <a:rect l="l" t="t" r="r" b="b"/>
              <a:pathLst>
                <a:path w="5061" h="6883" extrusionOk="0">
                  <a:moveTo>
                    <a:pt x="4667" y="1"/>
                  </a:moveTo>
                  <a:lnTo>
                    <a:pt x="4572" y="60"/>
                  </a:lnTo>
                  <a:cubicBezTo>
                    <a:pt x="4560" y="72"/>
                    <a:pt x="4548" y="72"/>
                    <a:pt x="4525" y="96"/>
                  </a:cubicBezTo>
                  <a:cubicBezTo>
                    <a:pt x="4501" y="120"/>
                    <a:pt x="4453" y="132"/>
                    <a:pt x="4429" y="179"/>
                  </a:cubicBezTo>
                  <a:cubicBezTo>
                    <a:pt x="3548" y="1501"/>
                    <a:pt x="2620" y="2835"/>
                    <a:pt x="1715" y="4097"/>
                  </a:cubicBezTo>
                  <a:cubicBezTo>
                    <a:pt x="1215" y="4811"/>
                    <a:pt x="691" y="5561"/>
                    <a:pt x="179" y="6287"/>
                  </a:cubicBezTo>
                  <a:cubicBezTo>
                    <a:pt x="143" y="6347"/>
                    <a:pt x="107" y="6418"/>
                    <a:pt x="84" y="6478"/>
                  </a:cubicBezTo>
                  <a:cubicBezTo>
                    <a:pt x="60" y="6502"/>
                    <a:pt x="48" y="6525"/>
                    <a:pt x="48" y="6549"/>
                  </a:cubicBezTo>
                  <a:lnTo>
                    <a:pt x="0" y="6621"/>
                  </a:lnTo>
                  <a:lnTo>
                    <a:pt x="48" y="6704"/>
                  </a:lnTo>
                  <a:cubicBezTo>
                    <a:pt x="84" y="6752"/>
                    <a:pt x="155" y="6883"/>
                    <a:pt x="298" y="6883"/>
                  </a:cubicBezTo>
                  <a:cubicBezTo>
                    <a:pt x="345" y="6883"/>
                    <a:pt x="381" y="6859"/>
                    <a:pt x="417" y="6847"/>
                  </a:cubicBezTo>
                  <a:lnTo>
                    <a:pt x="465" y="6835"/>
                  </a:lnTo>
                  <a:lnTo>
                    <a:pt x="917" y="6192"/>
                  </a:lnTo>
                  <a:cubicBezTo>
                    <a:pt x="1310" y="5609"/>
                    <a:pt x="1727" y="5037"/>
                    <a:pt x="2131" y="4454"/>
                  </a:cubicBezTo>
                  <a:lnTo>
                    <a:pt x="2167" y="4418"/>
                  </a:lnTo>
                  <a:cubicBezTo>
                    <a:pt x="2250" y="4299"/>
                    <a:pt x="2322" y="4180"/>
                    <a:pt x="2429" y="4097"/>
                  </a:cubicBezTo>
                  <a:cubicBezTo>
                    <a:pt x="2715" y="3847"/>
                    <a:pt x="2941" y="3525"/>
                    <a:pt x="3155" y="3227"/>
                  </a:cubicBezTo>
                  <a:lnTo>
                    <a:pt x="3239" y="3132"/>
                  </a:lnTo>
                  <a:lnTo>
                    <a:pt x="3453" y="2811"/>
                  </a:lnTo>
                  <a:cubicBezTo>
                    <a:pt x="3667" y="2513"/>
                    <a:pt x="3882" y="2204"/>
                    <a:pt x="4132" y="1906"/>
                  </a:cubicBezTo>
                  <a:cubicBezTo>
                    <a:pt x="4322" y="1656"/>
                    <a:pt x="4477" y="1382"/>
                    <a:pt x="4644" y="1120"/>
                  </a:cubicBezTo>
                  <a:cubicBezTo>
                    <a:pt x="4763" y="930"/>
                    <a:pt x="4870" y="751"/>
                    <a:pt x="5001" y="549"/>
                  </a:cubicBezTo>
                  <a:cubicBezTo>
                    <a:pt x="5037" y="513"/>
                    <a:pt x="5048" y="453"/>
                    <a:pt x="5048" y="406"/>
                  </a:cubicBezTo>
                  <a:lnTo>
                    <a:pt x="5048" y="358"/>
                  </a:lnTo>
                  <a:lnTo>
                    <a:pt x="5060" y="251"/>
                  </a:ln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02;p72">
              <a:extLst>
                <a:ext uri="{FF2B5EF4-FFF2-40B4-BE49-F238E27FC236}">
                  <a16:creationId xmlns:a16="http://schemas.microsoft.com/office/drawing/2014/main" id="{74A05210-BD0A-4F36-A38B-542017796D7D}"/>
                </a:ext>
              </a:extLst>
            </p:cNvPr>
            <p:cNvSpPr/>
            <p:nvPr/>
          </p:nvSpPr>
          <p:spPr>
            <a:xfrm>
              <a:off x="1749900" y="1968525"/>
              <a:ext cx="51225" cy="58075"/>
            </a:xfrm>
            <a:custGeom>
              <a:avLst/>
              <a:gdLst/>
              <a:ahLst/>
              <a:cxnLst/>
              <a:rect l="l" t="t" r="r" b="b"/>
              <a:pathLst>
                <a:path w="2049" h="2323" extrusionOk="0">
                  <a:moveTo>
                    <a:pt x="346" y="1"/>
                  </a:moveTo>
                  <a:lnTo>
                    <a:pt x="287" y="191"/>
                  </a:lnTo>
                  <a:cubicBezTo>
                    <a:pt x="263" y="227"/>
                    <a:pt x="251" y="251"/>
                    <a:pt x="251" y="286"/>
                  </a:cubicBezTo>
                  <a:cubicBezTo>
                    <a:pt x="227" y="358"/>
                    <a:pt x="203" y="417"/>
                    <a:pt x="191" y="477"/>
                  </a:cubicBezTo>
                  <a:cubicBezTo>
                    <a:pt x="144" y="655"/>
                    <a:pt x="120" y="846"/>
                    <a:pt x="72" y="1024"/>
                  </a:cubicBezTo>
                  <a:lnTo>
                    <a:pt x="60" y="1132"/>
                  </a:lnTo>
                  <a:cubicBezTo>
                    <a:pt x="48" y="1203"/>
                    <a:pt x="25" y="1275"/>
                    <a:pt x="25" y="1358"/>
                  </a:cubicBezTo>
                  <a:cubicBezTo>
                    <a:pt x="1" y="1572"/>
                    <a:pt x="72" y="1775"/>
                    <a:pt x="263" y="1894"/>
                  </a:cubicBezTo>
                  <a:cubicBezTo>
                    <a:pt x="382" y="1965"/>
                    <a:pt x="906" y="2322"/>
                    <a:pt x="906" y="2322"/>
                  </a:cubicBezTo>
                  <a:lnTo>
                    <a:pt x="1120" y="2167"/>
                  </a:lnTo>
                  <a:cubicBezTo>
                    <a:pt x="1203" y="2108"/>
                    <a:pt x="1299" y="2048"/>
                    <a:pt x="1382" y="1977"/>
                  </a:cubicBezTo>
                  <a:cubicBezTo>
                    <a:pt x="1477" y="1906"/>
                    <a:pt x="1561" y="1846"/>
                    <a:pt x="1656" y="1775"/>
                  </a:cubicBezTo>
                  <a:lnTo>
                    <a:pt x="1715" y="1715"/>
                  </a:lnTo>
                  <a:cubicBezTo>
                    <a:pt x="1811" y="1620"/>
                    <a:pt x="1953" y="1489"/>
                    <a:pt x="2025" y="1263"/>
                  </a:cubicBezTo>
                  <a:lnTo>
                    <a:pt x="2049" y="11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03;p72">
              <a:extLst>
                <a:ext uri="{FF2B5EF4-FFF2-40B4-BE49-F238E27FC236}">
                  <a16:creationId xmlns:a16="http://schemas.microsoft.com/office/drawing/2014/main" id="{83A63AD6-BE69-4CD2-BFAA-5B3274D6B782}"/>
                </a:ext>
              </a:extLst>
            </p:cNvPr>
            <p:cNvSpPr/>
            <p:nvPr/>
          </p:nvSpPr>
          <p:spPr>
            <a:xfrm>
              <a:off x="1896950" y="1757775"/>
              <a:ext cx="53900" cy="48550"/>
            </a:xfrm>
            <a:custGeom>
              <a:avLst/>
              <a:gdLst/>
              <a:ahLst/>
              <a:cxnLst/>
              <a:rect l="l" t="t" r="r" b="b"/>
              <a:pathLst>
                <a:path w="2156" h="1942" extrusionOk="0">
                  <a:moveTo>
                    <a:pt x="2120" y="977"/>
                  </a:moveTo>
                  <a:cubicBezTo>
                    <a:pt x="1727" y="382"/>
                    <a:pt x="1429" y="168"/>
                    <a:pt x="751" y="25"/>
                  </a:cubicBezTo>
                  <a:lnTo>
                    <a:pt x="691" y="1"/>
                  </a:lnTo>
                  <a:lnTo>
                    <a:pt x="655" y="37"/>
                  </a:lnTo>
                  <a:cubicBezTo>
                    <a:pt x="417" y="156"/>
                    <a:pt x="132" y="299"/>
                    <a:pt x="24" y="656"/>
                  </a:cubicBezTo>
                  <a:lnTo>
                    <a:pt x="1" y="751"/>
                  </a:lnTo>
                  <a:lnTo>
                    <a:pt x="72" y="811"/>
                  </a:lnTo>
                  <a:cubicBezTo>
                    <a:pt x="513" y="1227"/>
                    <a:pt x="1036" y="1584"/>
                    <a:pt x="1620" y="1894"/>
                  </a:cubicBezTo>
                  <a:lnTo>
                    <a:pt x="1703" y="1942"/>
                  </a:lnTo>
                  <a:lnTo>
                    <a:pt x="1786" y="1882"/>
                  </a:lnTo>
                  <a:cubicBezTo>
                    <a:pt x="2108" y="1644"/>
                    <a:pt x="2144" y="1299"/>
                    <a:pt x="2156" y="1049"/>
                  </a:cubicBezTo>
                  <a:lnTo>
                    <a:pt x="2156" y="98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04;p72">
              <a:extLst>
                <a:ext uri="{FF2B5EF4-FFF2-40B4-BE49-F238E27FC236}">
                  <a16:creationId xmlns:a16="http://schemas.microsoft.com/office/drawing/2014/main" id="{D85FD2C1-0108-44A6-A1A5-AF958A217358}"/>
                </a:ext>
              </a:extLst>
            </p:cNvPr>
            <p:cNvSpPr/>
            <p:nvPr/>
          </p:nvSpPr>
          <p:spPr>
            <a:xfrm>
              <a:off x="1878200" y="1780700"/>
              <a:ext cx="62825" cy="50625"/>
            </a:xfrm>
            <a:custGeom>
              <a:avLst/>
              <a:gdLst/>
              <a:ahLst/>
              <a:cxnLst/>
              <a:rect l="l" t="t" r="r" b="b"/>
              <a:pathLst>
                <a:path w="2513" h="2025" extrusionOk="0">
                  <a:moveTo>
                    <a:pt x="2394" y="1346"/>
                  </a:moveTo>
                  <a:cubicBezTo>
                    <a:pt x="2334" y="1203"/>
                    <a:pt x="2251" y="1096"/>
                    <a:pt x="2120" y="989"/>
                  </a:cubicBezTo>
                  <a:cubicBezTo>
                    <a:pt x="1834" y="798"/>
                    <a:pt x="1560" y="608"/>
                    <a:pt x="1286" y="417"/>
                  </a:cubicBezTo>
                  <a:lnTo>
                    <a:pt x="905" y="144"/>
                  </a:lnTo>
                  <a:cubicBezTo>
                    <a:pt x="893" y="144"/>
                    <a:pt x="893" y="132"/>
                    <a:pt x="882" y="120"/>
                  </a:cubicBezTo>
                  <a:cubicBezTo>
                    <a:pt x="834" y="84"/>
                    <a:pt x="774" y="36"/>
                    <a:pt x="703" y="25"/>
                  </a:cubicBezTo>
                  <a:cubicBezTo>
                    <a:pt x="608" y="13"/>
                    <a:pt x="524" y="1"/>
                    <a:pt x="429" y="1"/>
                  </a:cubicBezTo>
                  <a:cubicBezTo>
                    <a:pt x="393" y="1"/>
                    <a:pt x="334" y="1"/>
                    <a:pt x="286" y="13"/>
                  </a:cubicBezTo>
                  <a:cubicBezTo>
                    <a:pt x="120" y="36"/>
                    <a:pt x="0" y="203"/>
                    <a:pt x="0" y="394"/>
                  </a:cubicBezTo>
                  <a:lnTo>
                    <a:pt x="0" y="489"/>
                  </a:lnTo>
                  <a:lnTo>
                    <a:pt x="72" y="537"/>
                  </a:lnTo>
                  <a:cubicBezTo>
                    <a:pt x="96" y="548"/>
                    <a:pt x="108" y="548"/>
                    <a:pt x="131" y="560"/>
                  </a:cubicBezTo>
                  <a:cubicBezTo>
                    <a:pt x="179" y="596"/>
                    <a:pt x="239" y="620"/>
                    <a:pt x="298" y="656"/>
                  </a:cubicBezTo>
                  <a:cubicBezTo>
                    <a:pt x="584" y="775"/>
                    <a:pt x="774" y="906"/>
                    <a:pt x="953" y="1072"/>
                  </a:cubicBezTo>
                  <a:cubicBezTo>
                    <a:pt x="1108" y="1203"/>
                    <a:pt x="1286" y="1310"/>
                    <a:pt x="1465" y="1394"/>
                  </a:cubicBezTo>
                  <a:lnTo>
                    <a:pt x="1548" y="1441"/>
                  </a:lnTo>
                  <a:cubicBezTo>
                    <a:pt x="1655" y="1501"/>
                    <a:pt x="1763" y="1620"/>
                    <a:pt x="1858" y="1739"/>
                  </a:cubicBezTo>
                  <a:cubicBezTo>
                    <a:pt x="1917" y="1799"/>
                    <a:pt x="1965" y="1858"/>
                    <a:pt x="2025" y="1918"/>
                  </a:cubicBezTo>
                  <a:lnTo>
                    <a:pt x="2120" y="2025"/>
                  </a:lnTo>
                  <a:lnTo>
                    <a:pt x="2215" y="1930"/>
                  </a:lnTo>
                  <a:cubicBezTo>
                    <a:pt x="2358" y="1822"/>
                    <a:pt x="2513" y="1644"/>
                    <a:pt x="2394" y="13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05;p72">
              <a:extLst>
                <a:ext uri="{FF2B5EF4-FFF2-40B4-BE49-F238E27FC236}">
                  <a16:creationId xmlns:a16="http://schemas.microsoft.com/office/drawing/2014/main" id="{0BBE65A5-533D-47DC-ABA9-1745F5D82545}"/>
                </a:ext>
              </a:extLst>
            </p:cNvPr>
            <p:cNvSpPr/>
            <p:nvPr/>
          </p:nvSpPr>
          <p:spPr>
            <a:xfrm>
              <a:off x="1731150" y="1748550"/>
              <a:ext cx="228625" cy="313175"/>
            </a:xfrm>
            <a:custGeom>
              <a:avLst/>
              <a:gdLst/>
              <a:ahLst/>
              <a:cxnLst/>
              <a:rect l="l" t="t" r="r" b="b"/>
              <a:pathLst>
                <a:path w="9145" h="12527" extrusionOk="0">
                  <a:moveTo>
                    <a:pt x="7609" y="1"/>
                  </a:moveTo>
                  <a:cubicBezTo>
                    <a:pt x="8097" y="346"/>
                    <a:pt x="8573" y="691"/>
                    <a:pt x="9050" y="1013"/>
                  </a:cubicBezTo>
                  <a:cubicBezTo>
                    <a:pt x="9145" y="1311"/>
                    <a:pt x="9109" y="1584"/>
                    <a:pt x="9038" y="1858"/>
                  </a:cubicBezTo>
                  <a:cubicBezTo>
                    <a:pt x="8990" y="2037"/>
                    <a:pt x="8883" y="2156"/>
                    <a:pt x="8799" y="2299"/>
                  </a:cubicBezTo>
                  <a:cubicBezTo>
                    <a:pt x="8692" y="2454"/>
                    <a:pt x="8561" y="2608"/>
                    <a:pt x="8609" y="2835"/>
                  </a:cubicBezTo>
                  <a:cubicBezTo>
                    <a:pt x="8621" y="2918"/>
                    <a:pt x="8561" y="3025"/>
                    <a:pt x="8514" y="3096"/>
                  </a:cubicBezTo>
                  <a:cubicBezTo>
                    <a:pt x="7716" y="4228"/>
                    <a:pt x="7002" y="5430"/>
                    <a:pt x="6192" y="6561"/>
                  </a:cubicBezTo>
                  <a:cubicBezTo>
                    <a:pt x="6013" y="6823"/>
                    <a:pt x="5823" y="7061"/>
                    <a:pt x="5609" y="7276"/>
                  </a:cubicBezTo>
                  <a:cubicBezTo>
                    <a:pt x="5418" y="7490"/>
                    <a:pt x="5240" y="7692"/>
                    <a:pt x="5097" y="7930"/>
                  </a:cubicBezTo>
                  <a:cubicBezTo>
                    <a:pt x="4704" y="8502"/>
                    <a:pt x="4299" y="9062"/>
                    <a:pt x="3918" y="9633"/>
                  </a:cubicBezTo>
                  <a:cubicBezTo>
                    <a:pt x="3739" y="9883"/>
                    <a:pt x="3561" y="10133"/>
                    <a:pt x="3382" y="10371"/>
                  </a:cubicBezTo>
                  <a:cubicBezTo>
                    <a:pt x="3335" y="10431"/>
                    <a:pt x="3275" y="10490"/>
                    <a:pt x="3227" y="10514"/>
                  </a:cubicBezTo>
                  <a:cubicBezTo>
                    <a:pt x="3037" y="10538"/>
                    <a:pt x="2965" y="10693"/>
                    <a:pt x="2846" y="10812"/>
                  </a:cubicBezTo>
                  <a:cubicBezTo>
                    <a:pt x="2739" y="10907"/>
                    <a:pt x="2596" y="10990"/>
                    <a:pt x="2489" y="11086"/>
                  </a:cubicBezTo>
                  <a:cubicBezTo>
                    <a:pt x="2013" y="11538"/>
                    <a:pt x="1465" y="11907"/>
                    <a:pt x="965" y="12336"/>
                  </a:cubicBezTo>
                  <a:cubicBezTo>
                    <a:pt x="751" y="12526"/>
                    <a:pt x="227" y="12431"/>
                    <a:pt x="60" y="12169"/>
                  </a:cubicBezTo>
                  <a:cubicBezTo>
                    <a:pt x="13" y="12098"/>
                    <a:pt x="1" y="12014"/>
                    <a:pt x="13" y="11931"/>
                  </a:cubicBezTo>
                  <a:cubicBezTo>
                    <a:pt x="36" y="11752"/>
                    <a:pt x="48" y="11562"/>
                    <a:pt x="96" y="11395"/>
                  </a:cubicBezTo>
                  <a:cubicBezTo>
                    <a:pt x="239" y="10919"/>
                    <a:pt x="334" y="10419"/>
                    <a:pt x="417" y="9931"/>
                  </a:cubicBezTo>
                  <a:cubicBezTo>
                    <a:pt x="477" y="9633"/>
                    <a:pt x="548" y="9335"/>
                    <a:pt x="644" y="9038"/>
                  </a:cubicBezTo>
                  <a:cubicBezTo>
                    <a:pt x="703" y="8823"/>
                    <a:pt x="810" y="8621"/>
                    <a:pt x="929" y="8419"/>
                  </a:cubicBezTo>
                  <a:cubicBezTo>
                    <a:pt x="1430" y="7561"/>
                    <a:pt x="2072" y="6799"/>
                    <a:pt x="2620" y="5966"/>
                  </a:cubicBezTo>
                  <a:cubicBezTo>
                    <a:pt x="2751" y="5775"/>
                    <a:pt x="2858" y="5549"/>
                    <a:pt x="2977" y="5347"/>
                  </a:cubicBezTo>
                  <a:cubicBezTo>
                    <a:pt x="3132" y="5109"/>
                    <a:pt x="3251" y="4847"/>
                    <a:pt x="3406" y="4632"/>
                  </a:cubicBezTo>
                  <a:cubicBezTo>
                    <a:pt x="4037" y="3739"/>
                    <a:pt x="4680" y="2846"/>
                    <a:pt x="5359" y="1977"/>
                  </a:cubicBezTo>
                  <a:cubicBezTo>
                    <a:pt x="5537" y="1751"/>
                    <a:pt x="5704" y="1501"/>
                    <a:pt x="5871" y="1251"/>
                  </a:cubicBezTo>
                  <a:cubicBezTo>
                    <a:pt x="5942" y="1144"/>
                    <a:pt x="6013" y="1037"/>
                    <a:pt x="6168" y="1025"/>
                  </a:cubicBezTo>
                  <a:cubicBezTo>
                    <a:pt x="6323" y="1001"/>
                    <a:pt x="6418" y="858"/>
                    <a:pt x="6502" y="739"/>
                  </a:cubicBezTo>
                  <a:cubicBezTo>
                    <a:pt x="6621" y="596"/>
                    <a:pt x="6716" y="429"/>
                    <a:pt x="6883" y="299"/>
                  </a:cubicBezTo>
                  <a:cubicBezTo>
                    <a:pt x="7073" y="132"/>
                    <a:pt x="7311" y="48"/>
                    <a:pt x="7609" y="1"/>
                  </a:cubicBezTo>
                  <a:close/>
                  <a:moveTo>
                    <a:pt x="2477" y="9407"/>
                  </a:moveTo>
                  <a:cubicBezTo>
                    <a:pt x="3977" y="7264"/>
                    <a:pt x="5454" y="5168"/>
                    <a:pt x="6918" y="3073"/>
                  </a:cubicBezTo>
                  <a:cubicBezTo>
                    <a:pt x="6942" y="3037"/>
                    <a:pt x="6954" y="2989"/>
                    <a:pt x="6966" y="2918"/>
                  </a:cubicBezTo>
                  <a:cubicBezTo>
                    <a:pt x="6823" y="2799"/>
                    <a:pt x="6692" y="2680"/>
                    <a:pt x="6478" y="2608"/>
                  </a:cubicBezTo>
                  <a:cubicBezTo>
                    <a:pt x="6418" y="2680"/>
                    <a:pt x="6359" y="2739"/>
                    <a:pt x="6311" y="2799"/>
                  </a:cubicBezTo>
                  <a:cubicBezTo>
                    <a:pt x="6180" y="2977"/>
                    <a:pt x="6061" y="3168"/>
                    <a:pt x="5942" y="3370"/>
                  </a:cubicBezTo>
                  <a:cubicBezTo>
                    <a:pt x="4656" y="5192"/>
                    <a:pt x="3370" y="7014"/>
                    <a:pt x="2084" y="8847"/>
                  </a:cubicBezTo>
                  <a:cubicBezTo>
                    <a:pt x="2037" y="8907"/>
                    <a:pt x="2013" y="8978"/>
                    <a:pt x="1965" y="9050"/>
                  </a:cubicBezTo>
                  <a:cubicBezTo>
                    <a:pt x="2144" y="9169"/>
                    <a:pt x="2299" y="9276"/>
                    <a:pt x="2477" y="9407"/>
                  </a:cubicBezTo>
                  <a:close/>
                  <a:moveTo>
                    <a:pt x="1537" y="8740"/>
                  </a:moveTo>
                  <a:cubicBezTo>
                    <a:pt x="1584" y="8692"/>
                    <a:pt x="1632" y="8669"/>
                    <a:pt x="1656" y="8621"/>
                  </a:cubicBezTo>
                  <a:cubicBezTo>
                    <a:pt x="1811" y="8407"/>
                    <a:pt x="1953" y="8216"/>
                    <a:pt x="2108" y="8014"/>
                  </a:cubicBezTo>
                  <a:lnTo>
                    <a:pt x="3358" y="6228"/>
                  </a:lnTo>
                  <a:cubicBezTo>
                    <a:pt x="3870" y="5478"/>
                    <a:pt x="4394" y="4740"/>
                    <a:pt x="4930" y="3989"/>
                  </a:cubicBezTo>
                  <a:lnTo>
                    <a:pt x="5954" y="2561"/>
                  </a:lnTo>
                  <a:cubicBezTo>
                    <a:pt x="6013" y="2489"/>
                    <a:pt x="6049" y="2394"/>
                    <a:pt x="6073" y="2311"/>
                  </a:cubicBezTo>
                  <a:cubicBezTo>
                    <a:pt x="5990" y="2251"/>
                    <a:pt x="5930" y="2204"/>
                    <a:pt x="5859" y="2156"/>
                  </a:cubicBezTo>
                  <a:cubicBezTo>
                    <a:pt x="5811" y="2192"/>
                    <a:pt x="5763" y="2204"/>
                    <a:pt x="5740" y="2227"/>
                  </a:cubicBezTo>
                  <a:cubicBezTo>
                    <a:pt x="5418" y="2680"/>
                    <a:pt x="5037" y="3073"/>
                    <a:pt x="4739" y="3525"/>
                  </a:cubicBezTo>
                  <a:cubicBezTo>
                    <a:pt x="4501" y="3918"/>
                    <a:pt x="4227" y="4299"/>
                    <a:pt x="3966" y="4668"/>
                  </a:cubicBezTo>
                  <a:cubicBezTo>
                    <a:pt x="3716" y="5049"/>
                    <a:pt x="3454" y="5418"/>
                    <a:pt x="3275" y="5835"/>
                  </a:cubicBezTo>
                  <a:cubicBezTo>
                    <a:pt x="3239" y="5942"/>
                    <a:pt x="3180" y="6025"/>
                    <a:pt x="3096" y="6121"/>
                  </a:cubicBezTo>
                  <a:cubicBezTo>
                    <a:pt x="2549" y="6906"/>
                    <a:pt x="1989" y="7692"/>
                    <a:pt x="1430" y="8502"/>
                  </a:cubicBezTo>
                  <a:cubicBezTo>
                    <a:pt x="1406" y="8538"/>
                    <a:pt x="1394" y="8585"/>
                    <a:pt x="1358" y="8645"/>
                  </a:cubicBezTo>
                  <a:cubicBezTo>
                    <a:pt x="1430" y="8681"/>
                    <a:pt x="1477" y="8704"/>
                    <a:pt x="1537" y="8740"/>
                  </a:cubicBezTo>
                  <a:close/>
                  <a:moveTo>
                    <a:pt x="7418" y="3227"/>
                  </a:moveTo>
                  <a:cubicBezTo>
                    <a:pt x="7371" y="3275"/>
                    <a:pt x="7323" y="3287"/>
                    <a:pt x="7299" y="3323"/>
                  </a:cubicBezTo>
                  <a:cubicBezTo>
                    <a:pt x="5930" y="5394"/>
                    <a:pt x="4466" y="7383"/>
                    <a:pt x="3061" y="9419"/>
                  </a:cubicBezTo>
                  <a:cubicBezTo>
                    <a:pt x="3001" y="9502"/>
                    <a:pt x="2965" y="9585"/>
                    <a:pt x="2918" y="9657"/>
                  </a:cubicBezTo>
                  <a:cubicBezTo>
                    <a:pt x="2965" y="9752"/>
                    <a:pt x="3013" y="9800"/>
                    <a:pt x="3120" y="9752"/>
                  </a:cubicBezTo>
                  <a:cubicBezTo>
                    <a:pt x="3656" y="8978"/>
                    <a:pt x="4216" y="8192"/>
                    <a:pt x="4763" y="7395"/>
                  </a:cubicBezTo>
                  <a:cubicBezTo>
                    <a:pt x="4870" y="7264"/>
                    <a:pt x="4966" y="7121"/>
                    <a:pt x="5085" y="7014"/>
                  </a:cubicBezTo>
                  <a:cubicBezTo>
                    <a:pt x="5394" y="6740"/>
                    <a:pt x="5621" y="6406"/>
                    <a:pt x="5859" y="6073"/>
                  </a:cubicBezTo>
                  <a:cubicBezTo>
                    <a:pt x="6156" y="5656"/>
                    <a:pt x="6430" y="5240"/>
                    <a:pt x="6752" y="4859"/>
                  </a:cubicBezTo>
                  <a:cubicBezTo>
                    <a:pt x="7073" y="4442"/>
                    <a:pt x="7311" y="3966"/>
                    <a:pt x="7621" y="3513"/>
                  </a:cubicBezTo>
                  <a:cubicBezTo>
                    <a:pt x="7645" y="3489"/>
                    <a:pt x="7645" y="3442"/>
                    <a:pt x="7656" y="3382"/>
                  </a:cubicBezTo>
                  <a:cubicBezTo>
                    <a:pt x="7561" y="3335"/>
                    <a:pt x="7490" y="3275"/>
                    <a:pt x="7418" y="3227"/>
                  </a:cubicBezTo>
                  <a:close/>
                  <a:moveTo>
                    <a:pt x="1632" y="10943"/>
                  </a:moveTo>
                  <a:cubicBezTo>
                    <a:pt x="1775" y="10836"/>
                    <a:pt x="1894" y="10764"/>
                    <a:pt x="2013" y="10669"/>
                  </a:cubicBezTo>
                  <a:cubicBezTo>
                    <a:pt x="2120" y="10585"/>
                    <a:pt x="2239" y="10490"/>
                    <a:pt x="2346" y="10407"/>
                  </a:cubicBezTo>
                  <a:cubicBezTo>
                    <a:pt x="2465" y="10300"/>
                    <a:pt x="2549" y="10193"/>
                    <a:pt x="2596" y="10026"/>
                  </a:cubicBezTo>
                  <a:cubicBezTo>
                    <a:pt x="2120" y="9693"/>
                    <a:pt x="1644" y="9359"/>
                    <a:pt x="1156" y="9014"/>
                  </a:cubicBezTo>
                  <a:cubicBezTo>
                    <a:pt x="1120" y="9121"/>
                    <a:pt x="1072" y="9216"/>
                    <a:pt x="1060" y="9300"/>
                  </a:cubicBezTo>
                  <a:cubicBezTo>
                    <a:pt x="1013" y="9526"/>
                    <a:pt x="965" y="9728"/>
                    <a:pt x="929" y="9954"/>
                  </a:cubicBezTo>
                  <a:cubicBezTo>
                    <a:pt x="918" y="10026"/>
                    <a:pt x="894" y="10085"/>
                    <a:pt x="894" y="10169"/>
                  </a:cubicBezTo>
                  <a:cubicBezTo>
                    <a:pt x="882" y="10324"/>
                    <a:pt x="929" y="10466"/>
                    <a:pt x="1072" y="10562"/>
                  </a:cubicBezTo>
                  <a:cubicBezTo>
                    <a:pt x="1275" y="10693"/>
                    <a:pt x="1453" y="10824"/>
                    <a:pt x="1632" y="10943"/>
                  </a:cubicBezTo>
                  <a:close/>
                  <a:moveTo>
                    <a:pt x="6811" y="1084"/>
                  </a:moveTo>
                  <a:cubicBezTo>
                    <a:pt x="7264" y="1501"/>
                    <a:pt x="7776" y="1858"/>
                    <a:pt x="8323" y="2156"/>
                  </a:cubicBezTo>
                  <a:cubicBezTo>
                    <a:pt x="8597" y="1965"/>
                    <a:pt x="8621" y="1703"/>
                    <a:pt x="8633" y="1430"/>
                  </a:cubicBezTo>
                  <a:cubicBezTo>
                    <a:pt x="8252" y="858"/>
                    <a:pt x="7978" y="680"/>
                    <a:pt x="7359" y="549"/>
                  </a:cubicBezTo>
                  <a:cubicBezTo>
                    <a:pt x="7121" y="656"/>
                    <a:pt x="6894" y="787"/>
                    <a:pt x="6811" y="1084"/>
                  </a:cubicBezTo>
                  <a:close/>
                  <a:moveTo>
                    <a:pt x="8002" y="3108"/>
                  </a:moveTo>
                  <a:cubicBezTo>
                    <a:pt x="8157" y="2966"/>
                    <a:pt x="8192" y="2846"/>
                    <a:pt x="8133" y="2692"/>
                  </a:cubicBezTo>
                  <a:cubicBezTo>
                    <a:pt x="8085" y="2573"/>
                    <a:pt x="8014" y="2489"/>
                    <a:pt x="7895" y="2418"/>
                  </a:cubicBezTo>
                  <a:lnTo>
                    <a:pt x="6680" y="1561"/>
                  </a:lnTo>
                  <a:cubicBezTo>
                    <a:pt x="6644" y="1537"/>
                    <a:pt x="6597" y="1489"/>
                    <a:pt x="6549" y="1477"/>
                  </a:cubicBezTo>
                  <a:cubicBezTo>
                    <a:pt x="6430" y="1465"/>
                    <a:pt x="6299" y="1442"/>
                    <a:pt x="6180" y="1465"/>
                  </a:cubicBezTo>
                  <a:cubicBezTo>
                    <a:pt x="6085" y="1477"/>
                    <a:pt x="6013" y="1561"/>
                    <a:pt x="6013" y="1703"/>
                  </a:cubicBezTo>
                  <a:cubicBezTo>
                    <a:pt x="6073" y="1727"/>
                    <a:pt x="6144" y="1787"/>
                    <a:pt x="6228" y="1823"/>
                  </a:cubicBezTo>
                  <a:cubicBezTo>
                    <a:pt x="6478" y="1942"/>
                    <a:pt x="6716" y="2061"/>
                    <a:pt x="6906" y="2251"/>
                  </a:cubicBezTo>
                  <a:cubicBezTo>
                    <a:pt x="7073" y="2394"/>
                    <a:pt x="7275" y="2489"/>
                    <a:pt x="7478" y="2608"/>
                  </a:cubicBezTo>
                  <a:cubicBezTo>
                    <a:pt x="7680" y="2715"/>
                    <a:pt x="7823" y="2918"/>
                    <a:pt x="8002" y="31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1188;p72">
            <a:extLst>
              <a:ext uri="{FF2B5EF4-FFF2-40B4-BE49-F238E27FC236}">
                <a16:creationId xmlns:a16="http://schemas.microsoft.com/office/drawing/2014/main" id="{7C7B107F-F533-4BFF-B977-0047EF845F6C}"/>
              </a:ext>
            </a:extLst>
          </p:cNvPr>
          <p:cNvGrpSpPr/>
          <p:nvPr/>
        </p:nvGrpSpPr>
        <p:grpSpPr>
          <a:xfrm rot="21034960">
            <a:off x="894546" y="48699"/>
            <a:ext cx="1387205" cy="1161840"/>
            <a:chOff x="2391350" y="3583000"/>
            <a:chExt cx="571525" cy="478675"/>
          </a:xfrm>
        </p:grpSpPr>
        <p:sp>
          <p:nvSpPr>
            <p:cNvPr id="64" name="Google Shape;1189;p72">
              <a:extLst>
                <a:ext uri="{FF2B5EF4-FFF2-40B4-BE49-F238E27FC236}">
                  <a16:creationId xmlns:a16="http://schemas.microsoft.com/office/drawing/2014/main" id="{31EB1678-359F-4610-80D0-767C60AE3D94}"/>
                </a:ext>
              </a:extLst>
            </p:cNvPr>
            <p:cNvSpPr/>
            <p:nvPr/>
          </p:nvSpPr>
          <p:spPr>
            <a:xfrm>
              <a:off x="2400875" y="3591050"/>
              <a:ext cx="343225" cy="369125"/>
            </a:xfrm>
            <a:custGeom>
              <a:avLst/>
              <a:gdLst/>
              <a:ahLst/>
              <a:cxnLst/>
              <a:rect l="l" t="t" r="r" b="b"/>
              <a:pathLst>
                <a:path w="13729" h="14765" extrusionOk="0">
                  <a:moveTo>
                    <a:pt x="6621" y="12800"/>
                  </a:moveTo>
                  <a:cubicBezTo>
                    <a:pt x="6073" y="13704"/>
                    <a:pt x="5430" y="14419"/>
                    <a:pt x="4406" y="14764"/>
                  </a:cubicBezTo>
                  <a:cubicBezTo>
                    <a:pt x="4632" y="14228"/>
                    <a:pt x="4823" y="13693"/>
                    <a:pt x="5061" y="13157"/>
                  </a:cubicBezTo>
                  <a:cubicBezTo>
                    <a:pt x="5192" y="12847"/>
                    <a:pt x="5180" y="12740"/>
                    <a:pt x="4859" y="12657"/>
                  </a:cubicBezTo>
                  <a:cubicBezTo>
                    <a:pt x="4466" y="12550"/>
                    <a:pt x="4049" y="12514"/>
                    <a:pt x="3680" y="12383"/>
                  </a:cubicBezTo>
                  <a:cubicBezTo>
                    <a:pt x="3311" y="12252"/>
                    <a:pt x="2942" y="12073"/>
                    <a:pt x="2608" y="11847"/>
                  </a:cubicBezTo>
                  <a:cubicBezTo>
                    <a:pt x="2192" y="11561"/>
                    <a:pt x="1811" y="11240"/>
                    <a:pt x="1453" y="10895"/>
                  </a:cubicBezTo>
                  <a:cubicBezTo>
                    <a:pt x="834" y="10311"/>
                    <a:pt x="632" y="9525"/>
                    <a:pt x="441" y="8740"/>
                  </a:cubicBezTo>
                  <a:cubicBezTo>
                    <a:pt x="1" y="7001"/>
                    <a:pt x="346" y="5394"/>
                    <a:pt x="1251" y="3906"/>
                  </a:cubicBezTo>
                  <a:cubicBezTo>
                    <a:pt x="1608" y="3310"/>
                    <a:pt x="2168" y="2810"/>
                    <a:pt x="2668" y="2334"/>
                  </a:cubicBezTo>
                  <a:cubicBezTo>
                    <a:pt x="3858" y="1203"/>
                    <a:pt x="5287" y="524"/>
                    <a:pt x="6906" y="274"/>
                  </a:cubicBezTo>
                  <a:cubicBezTo>
                    <a:pt x="8633" y="0"/>
                    <a:pt x="10288" y="286"/>
                    <a:pt x="11669" y="1417"/>
                  </a:cubicBezTo>
                  <a:cubicBezTo>
                    <a:pt x="12776" y="2322"/>
                    <a:pt x="13503" y="3501"/>
                    <a:pt x="13622" y="4989"/>
                  </a:cubicBezTo>
                  <a:cubicBezTo>
                    <a:pt x="13681" y="5823"/>
                    <a:pt x="13729" y="6620"/>
                    <a:pt x="13514" y="7442"/>
                  </a:cubicBezTo>
                  <a:cubicBezTo>
                    <a:pt x="13443" y="7692"/>
                    <a:pt x="13383" y="7966"/>
                    <a:pt x="13276" y="8216"/>
                  </a:cubicBezTo>
                  <a:cubicBezTo>
                    <a:pt x="13062" y="8740"/>
                    <a:pt x="12836" y="9275"/>
                    <a:pt x="12586" y="9775"/>
                  </a:cubicBezTo>
                  <a:cubicBezTo>
                    <a:pt x="12252" y="10454"/>
                    <a:pt x="11752" y="11002"/>
                    <a:pt x="11133" y="11430"/>
                  </a:cubicBezTo>
                  <a:cubicBezTo>
                    <a:pt x="10371" y="12002"/>
                    <a:pt x="9538" y="12442"/>
                    <a:pt x="8633" y="12716"/>
                  </a:cubicBezTo>
                  <a:cubicBezTo>
                    <a:pt x="8299" y="12811"/>
                    <a:pt x="7966" y="12919"/>
                    <a:pt x="7621" y="13014"/>
                  </a:cubicBezTo>
                  <a:cubicBezTo>
                    <a:pt x="7287" y="13109"/>
                    <a:pt x="6942" y="13192"/>
                    <a:pt x="6621" y="12800"/>
                  </a:cubicBezTo>
                  <a:close/>
                  <a:moveTo>
                    <a:pt x="10466" y="6787"/>
                  </a:moveTo>
                  <a:cubicBezTo>
                    <a:pt x="10466" y="7085"/>
                    <a:pt x="10645" y="7370"/>
                    <a:pt x="10871" y="7418"/>
                  </a:cubicBezTo>
                  <a:cubicBezTo>
                    <a:pt x="11133" y="7478"/>
                    <a:pt x="11407" y="7299"/>
                    <a:pt x="11526" y="6977"/>
                  </a:cubicBezTo>
                  <a:cubicBezTo>
                    <a:pt x="11586" y="6823"/>
                    <a:pt x="11609" y="6656"/>
                    <a:pt x="11609" y="6489"/>
                  </a:cubicBezTo>
                  <a:cubicBezTo>
                    <a:pt x="11609" y="6132"/>
                    <a:pt x="11336" y="5942"/>
                    <a:pt x="11002" y="6061"/>
                  </a:cubicBezTo>
                  <a:cubicBezTo>
                    <a:pt x="10693" y="6168"/>
                    <a:pt x="10466" y="6477"/>
                    <a:pt x="10466" y="6787"/>
                  </a:cubicBezTo>
                  <a:close/>
                  <a:moveTo>
                    <a:pt x="8192" y="6465"/>
                  </a:moveTo>
                  <a:cubicBezTo>
                    <a:pt x="8192" y="6204"/>
                    <a:pt x="8145" y="6013"/>
                    <a:pt x="7918" y="5930"/>
                  </a:cubicBezTo>
                  <a:cubicBezTo>
                    <a:pt x="7716" y="5834"/>
                    <a:pt x="7514" y="5882"/>
                    <a:pt x="7371" y="6049"/>
                  </a:cubicBezTo>
                  <a:cubicBezTo>
                    <a:pt x="7109" y="6311"/>
                    <a:pt x="7026" y="6656"/>
                    <a:pt x="7133" y="7013"/>
                  </a:cubicBezTo>
                  <a:cubicBezTo>
                    <a:pt x="7216" y="7323"/>
                    <a:pt x="7478" y="7418"/>
                    <a:pt x="7740" y="7216"/>
                  </a:cubicBezTo>
                  <a:cubicBezTo>
                    <a:pt x="8026" y="7025"/>
                    <a:pt x="8145" y="6739"/>
                    <a:pt x="8192" y="6465"/>
                  </a:cubicBezTo>
                  <a:close/>
                  <a:moveTo>
                    <a:pt x="4501" y="6680"/>
                  </a:moveTo>
                  <a:cubicBezTo>
                    <a:pt x="4501" y="6418"/>
                    <a:pt x="4263" y="6204"/>
                    <a:pt x="3966" y="6204"/>
                  </a:cubicBezTo>
                  <a:cubicBezTo>
                    <a:pt x="3692" y="6204"/>
                    <a:pt x="3394" y="6561"/>
                    <a:pt x="3394" y="6858"/>
                  </a:cubicBezTo>
                  <a:cubicBezTo>
                    <a:pt x="3394" y="7192"/>
                    <a:pt x="3620" y="7478"/>
                    <a:pt x="3870" y="7478"/>
                  </a:cubicBezTo>
                  <a:cubicBezTo>
                    <a:pt x="4192" y="7478"/>
                    <a:pt x="4501" y="7085"/>
                    <a:pt x="4501" y="66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190;p72">
              <a:extLst>
                <a:ext uri="{FF2B5EF4-FFF2-40B4-BE49-F238E27FC236}">
                  <a16:creationId xmlns:a16="http://schemas.microsoft.com/office/drawing/2014/main" id="{937A9800-155C-426E-9035-A33F484A8B8F}"/>
                </a:ext>
              </a:extLst>
            </p:cNvPr>
            <p:cNvSpPr/>
            <p:nvPr/>
          </p:nvSpPr>
          <p:spPr>
            <a:xfrm>
              <a:off x="2650325" y="3685700"/>
              <a:ext cx="297675" cy="361075"/>
            </a:xfrm>
            <a:custGeom>
              <a:avLst/>
              <a:gdLst/>
              <a:ahLst/>
              <a:cxnLst/>
              <a:rect l="l" t="t" r="r" b="b"/>
              <a:pathLst>
                <a:path w="11907" h="14443" extrusionOk="0">
                  <a:moveTo>
                    <a:pt x="6084" y="14443"/>
                  </a:moveTo>
                  <a:cubicBezTo>
                    <a:pt x="5584" y="14407"/>
                    <a:pt x="5239" y="14193"/>
                    <a:pt x="5049" y="13871"/>
                  </a:cubicBezTo>
                  <a:cubicBezTo>
                    <a:pt x="4810" y="13467"/>
                    <a:pt x="4632" y="13038"/>
                    <a:pt x="4477" y="12585"/>
                  </a:cubicBezTo>
                  <a:cubicBezTo>
                    <a:pt x="4406" y="12383"/>
                    <a:pt x="4334" y="12276"/>
                    <a:pt x="4120" y="12240"/>
                  </a:cubicBezTo>
                  <a:cubicBezTo>
                    <a:pt x="3822" y="12216"/>
                    <a:pt x="3525" y="12181"/>
                    <a:pt x="3227" y="12121"/>
                  </a:cubicBezTo>
                  <a:cubicBezTo>
                    <a:pt x="1715" y="11823"/>
                    <a:pt x="643" y="11014"/>
                    <a:pt x="84" y="9537"/>
                  </a:cubicBezTo>
                  <a:cubicBezTo>
                    <a:pt x="72" y="9490"/>
                    <a:pt x="60" y="9430"/>
                    <a:pt x="60" y="9383"/>
                  </a:cubicBezTo>
                  <a:cubicBezTo>
                    <a:pt x="48" y="9204"/>
                    <a:pt x="12" y="9025"/>
                    <a:pt x="0" y="8883"/>
                  </a:cubicBezTo>
                  <a:cubicBezTo>
                    <a:pt x="607" y="8454"/>
                    <a:pt x="1215" y="8061"/>
                    <a:pt x="1774" y="7621"/>
                  </a:cubicBezTo>
                  <a:cubicBezTo>
                    <a:pt x="2084" y="7382"/>
                    <a:pt x="2382" y="7061"/>
                    <a:pt x="2584" y="6740"/>
                  </a:cubicBezTo>
                  <a:cubicBezTo>
                    <a:pt x="3274" y="5656"/>
                    <a:pt x="3858" y="4501"/>
                    <a:pt x="4001" y="3215"/>
                  </a:cubicBezTo>
                  <a:cubicBezTo>
                    <a:pt x="4072" y="2572"/>
                    <a:pt x="4036" y="1906"/>
                    <a:pt x="4048" y="1263"/>
                  </a:cubicBezTo>
                  <a:cubicBezTo>
                    <a:pt x="4048" y="1084"/>
                    <a:pt x="4013" y="894"/>
                    <a:pt x="4001" y="715"/>
                  </a:cubicBezTo>
                  <a:cubicBezTo>
                    <a:pt x="4548" y="358"/>
                    <a:pt x="5168" y="322"/>
                    <a:pt x="5739" y="191"/>
                  </a:cubicBezTo>
                  <a:cubicBezTo>
                    <a:pt x="6620" y="1"/>
                    <a:pt x="7501" y="72"/>
                    <a:pt x="8335" y="310"/>
                  </a:cubicBezTo>
                  <a:cubicBezTo>
                    <a:pt x="10144" y="846"/>
                    <a:pt x="11633" y="2168"/>
                    <a:pt x="11835" y="4287"/>
                  </a:cubicBezTo>
                  <a:cubicBezTo>
                    <a:pt x="11907" y="5073"/>
                    <a:pt x="11907" y="5858"/>
                    <a:pt x="11799" y="6644"/>
                  </a:cubicBezTo>
                  <a:cubicBezTo>
                    <a:pt x="11716" y="7347"/>
                    <a:pt x="11442" y="7978"/>
                    <a:pt x="11133" y="8597"/>
                  </a:cubicBezTo>
                  <a:cubicBezTo>
                    <a:pt x="10740" y="9371"/>
                    <a:pt x="10252" y="10073"/>
                    <a:pt x="9632" y="10669"/>
                  </a:cubicBezTo>
                  <a:cubicBezTo>
                    <a:pt x="8989" y="11276"/>
                    <a:pt x="8180" y="11562"/>
                    <a:pt x="7382" y="11859"/>
                  </a:cubicBezTo>
                  <a:cubicBezTo>
                    <a:pt x="7323" y="11883"/>
                    <a:pt x="7251" y="11883"/>
                    <a:pt x="7192" y="11919"/>
                  </a:cubicBezTo>
                  <a:lnTo>
                    <a:pt x="6299" y="12228"/>
                  </a:lnTo>
                  <a:cubicBezTo>
                    <a:pt x="6215" y="12621"/>
                    <a:pt x="6120" y="13014"/>
                    <a:pt x="6072" y="13407"/>
                  </a:cubicBezTo>
                  <a:cubicBezTo>
                    <a:pt x="6037" y="13597"/>
                    <a:pt x="6096" y="13812"/>
                    <a:pt x="6120" y="14002"/>
                  </a:cubicBezTo>
                  <a:cubicBezTo>
                    <a:pt x="6096" y="14133"/>
                    <a:pt x="6084" y="14252"/>
                    <a:pt x="6084" y="14443"/>
                  </a:cubicBezTo>
                  <a:close/>
                  <a:moveTo>
                    <a:pt x="9490" y="6156"/>
                  </a:moveTo>
                  <a:cubicBezTo>
                    <a:pt x="9478" y="6692"/>
                    <a:pt x="9716" y="6930"/>
                    <a:pt x="10025" y="6811"/>
                  </a:cubicBezTo>
                  <a:cubicBezTo>
                    <a:pt x="10347" y="6692"/>
                    <a:pt x="10597" y="6251"/>
                    <a:pt x="10537" y="5918"/>
                  </a:cubicBezTo>
                  <a:cubicBezTo>
                    <a:pt x="10490" y="5716"/>
                    <a:pt x="10371" y="5549"/>
                    <a:pt x="10144" y="5501"/>
                  </a:cubicBezTo>
                  <a:cubicBezTo>
                    <a:pt x="9930" y="5442"/>
                    <a:pt x="9751" y="5549"/>
                    <a:pt x="9656" y="5751"/>
                  </a:cubicBezTo>
                  <a:cubicBezTo>
                    <a:pt x="9585" y="5906"/>
                    <a:pt x="9525" y="6085"/>
                    <a:pt x="9490" y="6156"/>
                  </a:cubicBezTo>
                  <a:close/>
                  <a:moveTo>
                    <a:pt x="5084" y="6156"/>
                  </a:moveTo>
                  <a:cubicBezTo>
                    <a:pt x="5108" y="5811"/>
                    <a:pt x="4906" y="5608"/>
                    <a:pt x="4596" y="5597"/>
                  </a:cubicBezTo>
                  <a:cubicBezTo>
                    <a:pt x="4346" y="5573"/>
                    <a:pt x="4072" y="5870"/>
                    <a:pt x="4060" y="6216"/>
                  </a:cubicBezTo>
                  <a:cubicBezTo>
                    <a:pt x="4048" y="6513"/>
                    <a:pt x="4251" y="6751"/>
                    <a:pt x="4537" y="6751"/>
                  </a:cubicBezTo>
                  <a:cubicBezTo>
                    <a:pt x="4846" y="6728"/>
                    <a:pt x="5072" y="6501"/>
                    <a:pt x="5084" y="6156"/>
                  </a:cubicBezTo>
                  <a:close/>
                  <a:moveTo>
                    <a:pt x="7966" y="5930"/>
                  </a:moveTo>
                  <a:cubicBezTo>
                    <a:pt x="7966" y="5549"/>
                    <a:pt x="7846" y="5394"/>
                    <a:pt x="7632" y="5430"/>
                  </a:cubicBezTo>
                  <a:cubicBezTo>
                    <a:pt x="7239" y="5477"/>
                    <a:pt x="6942" y="5835"/>
                    <a:pt x="7037" y="6216"/>
                  </a:cubicBezTo>
                  <a:cubicBezTo>
                    <a:pt x="7073" y="6347"/>
                    <a:pt x="7204" y="6549"/>
                    <a:pt x="7323" y="6573"/>
                  </a:cubicBezTo>
                  <a:cubicBezTo>
                    <a:pt x="7442" y="6609"/>
                    <a:pt x="7656" y="6525"/>
                    <a:pt x="7751" y="6430"/>
                  </a:cubicBezTo>
                  <a:cubicBezTo>
                    <a:pt x="7870" y="6251"/>
                    <a:pt x="7918" y="6025"/>
                    <a:pt x="7966" y="59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191;p72">
              <a:extLst>
                <a:ext uri="{FF2B5EF4-FFF2-40B4-BE49-F238E27FC236}">
                  <a16:creationId xmlns:a16="http://schemas.microsoft.com/office/drawing/2014/main" id="{275CC24B-555C-4186-9642-094940BA3870}"/>
                </a:ext>
              </a:extLst>
            </p:cNvPr>
            <p:cNvSpPr/>
            <p:nvPr/>
          </p:nvSpPr>
          <p:spPr>
            <a:xfrm>
              <a:off x="2662525" y="3739575"/>
              <a:ext cx="28300" cy="38425"/>
            </a:xfrm>
            <a:custGeom>
              <a:avLst/>
              <a:gdLst/>
              <a:ahLst/>
              <a:cxnLst/>
              <a:rect l="l" t="t" r="r" b="b"/>
              <a:pathLst>
                <a:path w="1132" h="1537" extrusionOk="0">
                  <a:moveTo>
                    <a:pt x="0" y="846"/>
                  </a:moveTo>
                  <a:cubicBezTo>
                    <a:pt x="0" y="536"/>
                    <a:pt x="227" y="227"/>
                    <a:pt x="524" y="120"/>
                  </a:cubicBezTo>
                  <a:cubicBezTo>
                    <a:pt x="846" y="1"/>
                    <a:pt x="1132" y="191"/>
                    <a:pt x="1132" y="548"/>
                  </a:cubicBezTo>
                  <a:cubicBezTo>
                    <a:pt x="1132" y="715"/>
                    <a:pt x="1108" y="894"/>
                    <a:pt x="1048" y="1036"/>
                  </a:cubicBezTo>
                  <a:cubicBezTo>
                    <a:pt x="941" y="1358"/>
                    <a:pt x="655" y="1537"/>
                    <a:pt x="393" y="1477"/>
                  </a:cubicBezTo>
                  <a:cubicBezTo>
                    <a:pt x="179" y="1429"/>
                    <a:pt x="0" y="1144"/>
                    <a:pt x="0" y="8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192;p72">
              <a:extLst>
                <a:ext uri="{FF2B5EF4-FFF2-40B4-BE49-F238E27FC236}">
                  <a16:creationId xmlns:a16="http://schemas.microsoft.com/office/drawing/2014/main" id="{E45832A4-B2CD-4A61-B361-D5DBF8F7865D}"/>
                </a:ext>
              </a:extLst>
            </p:cNvPr>
            <p:cNvSpPr/>
            <p:nvPr/>
          </p:nvSpPr>
          <p:spPr>
            <a:xfrm>
              <a:off x="2576800" y="3736900"/>
              <a:ext cx="28900" cy="39600"/>
            </a:xfrm>
            <a:custGeom>
              <a:avLst/>
              <a:gdLst/>
              <a:ahLst/>
              <a:cxnLst/>
              <a:rect l="l" t="t" r="r" b="b"/>
              <a:pathLst>
                <a:path w="1156" h="1584" extrusionOk="0">
                  <a:moveTo>
                    <a:pt x="1155" y="631"/>
                  </a:moveTo>
                  <a:cubicBezTo>
                    <a:pt x="1108" y="905"/>
                    <a:pt x="989" y="1191"/>
                    <a:pt x="727" y="1382"/>
                  </a:cubicBezTo>
                  <a:cubicBezTo>
                    <a:pt x="453" y="1584"/>
                    <a:pt x="203" y="1489"/>
                    <a:pt x="108" y="1179"/>
                  </a:cubicBezTo>
                  <a:cubicBezTo>
                    <a:pt x="0" y="822"/>
                    <a:pt x="84" y="489"/>
                    <a:pt x="346" y="215"/>
                  </a:cubicBezTo>
                  <a:cubicBezTo>
                    <a:pt x="500" y="48"/>
                    <a:pt x="691" y="0"/>
                    <a:pt x="905" y="96"/>
                  </a:cubicBezTo>
                  <a:cubicBezTo>
                    <a:pt x="1108" y="179"/>
                    <a:pt x="1155" y="358"/>
                    <a:pt x="1155" y="6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193;p72">
              <a:extLst>
                <a:ext uri="{FF2B5EF4-FFF2-40B4-BE49-F238E27FC236}">
                  <a16:creationId xmlns:a16="http://schemas.microsoft.com/office/drawing/2014/main" id="{969EE21A-436D-4365-8833-7529F31ADFA3}"/>
                </a:ext>
              </a:extLst>
            </p:cNvPr>
            <p:cNvSpPr/>
            <p:nvPr/>
          </p:nvSpPr>
          <p:spPr>
            <a:xfrm>
              <a:off x="2485725" y="3745825"/>
              <a:ext cx="27700" cy="32475"/>
            </a:xfrm>
            <a:custGeom>
              <a:avLst/>
              <a:gdLst/>
              <a:ahLst/>
              <a:cxnLst/>
              <a:rect l="l" t="t" r="r" b="b"/>
              <a:pathLst>
                <a:path w="1108" h="1299" extrusionOk="0">
                  <a:moveTo>
                    <a:pt x="1107" y="489"/>
                  </a:moveTo>
                  <a:cubicBezTo>
                    <a:pt x="1107" y="894"/>
                    <a:pt x="810" y="1298"/>
                    <a:pt x="476" y="1287"/>
                  </a:cubicBezTo>
                  <a:cubicBezTo>
                    <a:pt x="226" y="1287"/>
                    <a:pt x="0" y="989"/>
                    <a:pt x="0" y="667"/>
                  </a:cubicBezTo>
                  <a:cubicBezTo>
                    <a:pt x="0" y="358"/>
                    <a:pt x="298" y="1"/>
                    <a:pt x="572" y="13"/>
                  </a:cubicBezTo>
                  <a:cubicBezTo>
                    <a:pt x="869" y="13"/>
                    <a:pt x="1095" y="227"/>
                    <a:pt x="1107" y="4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194;p72">
              <a:extLst>
                <a:ext uri="{FF2B5EF4-FFF2-40B4-BE49-F238E27FC236}">
                  <a16:creationId xmlns:a16="http://schemas.microsoft.com/office/drawing/2014/main" id="{A153418B-FBB6-41FE-A6B7-FCE5637C137F}"/>
                </a:ext>
              </a:extLst>
            </p:cNvPr>
            <p:cNvSpPr/>
            <p:nvPr/>
          </p:nvSpPr>
          <p:spPr>
            <a:xfrm>
              <a:off x="2887250" y="3821725"/>
              <a:ext cx="28000" cy="37225"/>
            </a:xfrm>
            <a:custGeom>
              <a:avLst/>
              <a:gdLst/>
              <a:ahLst/>
              <a:cxnLst/>
              <a:rect l="l" t="t" r="r" b="b"/>
              <a:pathLst>
                <a:path w="1120" h="1489" extrusionOk="0">
                  <a:moveTo>
                    <a:pt x="13" y="715"/>
                  </a:moveTo>
                  <a:cubicBezTo>
                    <a:pt x="48" y="632"/>
                    <a:pt x="108" y="453"/>
                    <a:pt x="179" y="298"/>
                  </a:cubicBezTo>
                  <a:cubicBezTo>
                    <a:pt x="286" y="108"/>
                    <a:pt x="453" y="1"/>
                    <a:pt x="667" y="48"/>
                  </a:cubicBezTo>
                  <a:cubicBezTo>
                    <a:pt x="882" y="96"/>
                    <a:pt x="1013" y="251"/>
                    <a:pt x="1060" y="465"/>
                  </a:cubicBezTo>
                  <a:cubicBezTo>
                    <a:pt x="1120" y="798"/>
                    <a:pt x="882" y="1239"/>
                    <a:pt x="548" y="1358"/>
                  </a:cubicBezTo>
                  <a:cubicBezTo>
                    <a:pt x="239" y="1489"/>
                    <a:pt x="1" y="1251"/>
                    <a:pt x="13" y="7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195;p72">
              <a:extLst>
                <a:ext uri="{FF2B5EF4-FFF2-40B4-BE49-F238E27FC236}">
                  <a16:creationId xmlns:a16="http://schemas.microsoft.com/office/drawing/2014/main" id="{3D91544C-84A4-4269-9C2E-10D14CA41F1D}"/>
                </a:ext>
              </a:extLst>
            </p:cNvPr>
            <p:cNvSpPr/>
            <p:nvPr/>
          </p:nvSpPr>
          <p:spPr>
            <a:xfrm>
              <a:off x="2751525" y="3824700"/>
              <a:ext cx="25925" cy="29500"/>
            </a:xfrm>
            <a:custGeom>
              <a:avLst/>
              <a:gdLst/>
              <a:ahLst/>
              <a:cxnLst/>
              <a:rect l="l" t="t" r="r" b="b"/>
              <a:pathLst>
                <a:path w="1037" h="1180" extrusionOk="0">
                  <a:moveTo>
                    <a:pt x="1036" y="596"/>
                  </a:moveTo>
                  <a:cubicBezTo>
                    <a:pt x="1024" y="941"/>
                    <a:pt x="798" y="1180"/>
                    <a:pt x="489" y="1180"/>
                  </a:cubicBezTo>
                  <a:cubicBezTo>
                    <a:pt x="203" y="1180"/>
                    <a:pt x="0" y="941"/>
                    <a:pt x="12" y="644"/>
                  </a:cubicBezTo>
                  <a:cubicBezTo>
                    <a:pt x="48" y="298"/>
                    <a:pt x="298" y="1"/>
                    <a:pt x="548" y="13"/>
                  </a:cubicBezTo>
                  <a:cubicBezTo>
                    <a:pt x="858" y="37"/>
                    <a:pt x="1036" y="251"/>
                    <a:pt x="1036" y="5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196;p72">
              <a:extLst>
                <a:ext uri="{FF2B5EF4-FFF2-40B4-BE49-F238E27FC236}">
                  <a16:creationId xmlns:a16="http://schemas.microsoft.com/office/drawing/2014/main" id="{63D05B45-7170-4E60-BE23-FC1016379210}"/>
                </a:ext>
              </a:extLst>
            </p:cNvPr>
            <p:cNvSpPr/>
            <p:nvPr/>
          </p:nvSpPr>
          <p:spPr>
            <a:xfrm>
              <a:off x="2824150" y="3820550"/>
              <a:ext cx="25325" cy="30675"/>
            </a:xfrm>
            <a:custGeom>
              <a:avLst/>
              <a:gdLst/>
              <a:ahLst/>
              <a:cxnLst/>
              <a:rect l="l" t="t" r="r" b="b"/>
              <a:pathLst>
                <a:path w="1013" h="1227" extrusionOk="0">
                  <a:moveTo>
                    <a:pt x="1013" y="536"/>
                  </a:moveTo>
                  <a:cubicBezTo>
                    <a:pt x="965" y="643"/>
                    <a:pt x="917" y="869"/>
                    <a:pt x="798" y="1036"/>
                  </a:cubicBezTo>
                  <a:cubicBezTo>
                    <a:pt x="715" y="1131"/>
                    <a:pt x="489" y="1226"/>
                    <a:pt x="370" y="1179"/>
                  </a:cubicBezTo>
                  <a:cubicBezTo>
                    <a:pt x="251" y="1143"/>
                    <a:pt x="120" y="953"/>
                    <a:pt x="84" y="822"/>
                  </a:cubicBezTo>
                  <a:cubicBezTo>
                    <a:pt x="1" y="453"/>
                    <a:pt x="274" y="83"/>
                    <a:pt x="679" y="36"/>
                  </a:cubicBezTo>
                  <a:cubicBezTo>
                    <a:pt x="893" y="0"/>
                    <a:pt x="989" y="143"/>
                    <a:pt x="1013" y="5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197;p72">
              <a:extLst>
                <a:ext uri="{FF2B5EF4-FFF2-40B4-BE49-F238E27FC236}">
                  <a16:creationId xmlns:a16="http://schemas.microsoft.com/office/drawing/2014/main" id="{B82C6140-105E-4AF0-96BC-FA8EF60DD4F7}"/>
                </a:ext>
              </a:extLst>
            </p:cNvPr>
            <p:cNvSpPr/>
            <p:nvPr/>
          </p:nvSpPr>
          <p:spPr>
            <a:xfrm>
              <a:off x="2391350" y="3583000"/>
              <a:ext cx="571525" cy="478675"/>
            </a:xfrm>
            <a:custGeom>
              <a:avLst/>
              <a:gdLst/>
              <a:ahLst/>
              <a:cxnLst/>
              <a:rect l="l" t="t" r="r" b="b"/>
              <a:pathLst>
                <a:path w="22861" h="19147" extrusionOk="0">
                  <a:moveTo>
                    <a:pt x="22623" y="7859"/>
                  </a:moveTo>
                  <a:cubicBezTo>
                    <a:pt x="22349" y="6490"/>
                    <a:pt x="21623" y="5418"/>
                    <a:pt x="20480" y="4668"/>
                  </a:cubicBezTo>
                  <a:cubicBezTo>
                    <a:pt x="19658" y="4132"/>
                    <a:pt x="18825" y="3835"/>
                    <a:pt x="17944" y="3716"/>
                  </a:cubicBezTo>
                  <a:cubicBezTo>
                    <a:pt x="17694" y="3692"/>
                    <a:pt x="17443" y="3668"/>
                    <a:pt x="17193" y="3668"/>
                  </a:cubicBezTo>
                  <a:cubicBezTo>
                    <a:pt x="16360" y="3668"/>
                    <a:pt x="15491" y="3823"/>
                    <a:pt x="14395" y="4180"/>
                  </a:cubicBezTo>
                  <a:cubicBezTo>
                    <a:pt x="14181" y="3478"/>
                    <a:pt x="13764" y="2894"/>
                    <a:pt x="13348" y="2346"/>
                  </a:cubicBezTo>
                  <a:lnTo>
                    <a:pt x="13276" y="2239"/>
                  </a:lnTo>
                  <a:cubicBezTo>
                    <a:pt x="12681" y="1442"/>
                    <a:pt x="11979" y="870"/>
                    <a:pt x="11097" y="549"/>
                  </a:cubicBezTo>
                  <a:cubicBezTo>
                    <a:pt x="10181" y="191"/>
                    <a:pt x="9240" y="1"/>
                    <a:pt x="8323" y="1"/>
                  </a:cubicBezTo>
                  <a:cubicBezTo>
                    <a:pt x="7704" y="1"/>
                    <a:pt x="7097" y="72"/>
                    <a:pt x="6502" y="239"/>
                  </a:cubicBezTo>
                  <a:cubicBezTo>
                    <a:pt x="5204" y="572"/>
                    <a:pt x="4013" y="1215"/>
                    <a:pt x="2977" y="2144"/>
                  </a:cubicBezTo>
                  <a:lnTo>
                    <a:pt x="2894" y="2215"/>
                  </a:lnTo>
                  <a:cubicBezTo>
                    <a:pt x="2382" y="2656"/>
                    <a:pt x="1846" y="3132"/>
                    <a:pt x="1441" y="3716"/>
                  </a:cubicBezTo>
                  <a:cubicBezTo>
                    <a:pt x="382" y="5263"/>
                    <a:pt x="1" y="6942"/>
                    <a:pt x="310" y="8716"/>
                  </a:cubicBezTo>
                  <a:lnTo>
                    <a:pt x="322" y="8823"/>
                  </a:lnTo>
                  <a:cubicBezTo>
                    <a:pt x="453" y="9585"/>
                    <a:pt x="596" y="10359"/>
                    <a:pt x="1084" y="11014"/>
                  </a:cubicBezTo>
                  <a:cubicBezTo>
                    <a:pt x="2013" y="12229"/>
                    <a:pt x="3061" y="13003"/>
                    <a:pt x="4323" y="13348"/>
                  </a:cubicBezTo>
                  <a:cubicBezTo>
                    <a:pt x="4489" y="13395"/>
                    <a:pt x="4644" y="13455"/>
                    <a:pt x="4787" y="13514"/>
                  </a:cubicBezTo>
                  <a:cubicBezTo>
                    <a:pt x="4823" y="13526"/>
                    <a:pt x="4847" y="13538"/>
                    <a:pt x="4882" y="13538"/>
                  </a:cubicBezTo>
                  <a:cubicBezTo>
                    <a:pt x="4763" y="14229"/>
                    <a:pt x="4418" y="14777"/>
                    <a:pt x="4049" y="15336"/>
                  </a:cubicBezTo>
                  <a:lnTo>
                    <a:pt x="3870" y="15610"/>
                  </a:lnTo>
                  <a:lnTo>
                    <a:pt x="3763" y="15753"/>
                  </a:lnTo>
                  <a:lnTo>
                    <a:pt x="3930" y="15812"/>
                  </a:lnTo>
                  <a:cubicBezTo>
                    <a:pt x="4120" y="15896"/>
                    <a:pt x="4228" y="15931"/>
                    <a:pt x="4323" y="15931"/>
                  </a:cubicBezTo>
                  <a:cubicBezTo>
                    <a:pt x="4430" y="15931"/>
                    <a:pt x="4513" y="15908"/>
                    <a:pt x="4656" y="15848"/>
                  </a:cubicBezTo>
                  <a:cubicBezTo>
                    <a:pt x="5585" y="15479"/>
                    <a:pt x="6335" y="14908"/>
                    <a:pt x="6906" y="14134"/>
                  </a:cubicBezTo>
                  <a:cubicBezTo>
                    <a:pt x="6966" y="14050"/>
                    <a:pt x="7085" y="13967"/>
                    <a:pt x="7145" y="13967"/>
                  </a:cubicBezTo>
                  <a:lnTo>
                    <a:pt x="7145" y="13967"/>
                  </a:lnTo>
                  <a:lnTo>
                    <a:pt x="7276" y="13967"/>
                  </a:lnTo>
                  <a:cubicBezTo>
                    <a:pt x="8085" y="13967"/>
                    <a:pt x="8823" y="13669"/>
                    <a:pt x="9490" y="13419"/>
                  </a:cubicBezTo>
                  <a:cubicBezTo>
                    <a:pt x="9585" y="13395"/>
                    <a:pt x="9669" y="13360"/>
                    <a:pt x="9776" y="13336"/>
                  </a:cubicBezTo>
                  <a:cubicBezTo>
                    <a:pt x="9788" y="13336"/>
                    <a:pt x="9812" y="13336"/>
                    <a:pt x="9812" y="13312"/>
                  </a:cubicBezTo>
                  <a:cubicBezTo>
                    <a:pt x="9812" y="13336"/>
                    <a:pt x="9823" y="13348"/>
                    <a:pt x="9823" y="13360"/>
                  </a:cubicBezTo>
                  <a:cubicBezTo>
                    <a:pt x="9847" y="13479"/>
                    <a:pt x="9883" y="13574"/>
                    <a:pt x="9931" y="13669"/>
                  </a:cubicBezTo>
                  <a:cubicBezTo>
                    <a:pt x="9954" y="13765"/>
                    <a:pt x="9990" y="13848"/>
                    <a:pt x="10014" y="13931"/>
                  </a:cubicBezTo>
                  <a:cubicBezTo>
                    <a:pt x="10085" y="14146"/>
                    <a:pt x="10169" y="14384"/>
                    <a:pt x="10312" y="14586"/>
                  </a:cubicBezTo>
                  <a:cubicBezTo>
                    <a:pt x="11264" y="15812"/>
                    <a:pt x="12324" y="16515"/>
                    <a:pt x="13514" y="16705"/>
                  </a:cubicBezTo>
                  <a:cubicBezTo>
                    <a:pt x="14169" y="16813"/>
                    <a:pt x="14455" y="17051"/>
                    <a:pt x="14634" y="17622"/>
                  </a:cubicBezTo>
                  <a:cubicBezTo>
                    <a:pt x="14896" y="18456"/>
                    <a:pt x="15550" y="18991"/>
                    <a:pt x="16491" y="19134"/>
                  </a:cubicBezTo>
                  <a:cubicBezTo>
                    <a:pt x="16539" y="19146"/>
                    <a:pt x="16574" y="19146"/>
                    <a:pt x="16622" y="19146"/>
                  </a:cubicBezTo>
                  <a:cubicBezTo>
                    <a:pt x="16753" y="19146"/>
                    <a:pt x="16860" y="19110"/>
                    <a:pt x="16932" y="19027"/>
                  </a:cubicBezTo>
                  <a:cubicBezTo>
                    <a:pt x="17051" y="18896"/>
                    <a:pt x="17039" y="18706"/>
                    <a:pt x="17027" y="18575"/>
                  </a:cubicBezTo>
                  <a:lnTo>
                    <a:pt x="17015" y="18408"/>
                  </a:lnTo>
                  <a:cubicBezTo>
                    <a:pt x="16967" y="18051"/>
                    <a:pt x="16908" y="17694"/>
                    <a:pt x="16908" y="17336"/>
                  </a:cubicBezTo>
                  <a:cubicBezTo>
                    <a:pt x="16908" y="16634"/>
                    <a:pt x="16979" y="16586"/>
                    <a:pt x="17634" y="16372"/>
                  </a:cubicBezTo>
                  <a:cubicBezTo>
                    <a:pt x="18717" y="16015"/>
                    <a:pt x="19670" y="15658"/>
                    <a:pt x="20444" y="14836"/>
                  </a:cubicBezTo>
                  <a:cubicBezTo>
                    <a:pt x="21480" y="13753"/>
                    <a:pt x="22194" y="12467"/>
                    <a:pt x="22563" y="11026"/>
                  </a:cubicBezTo>
                  <a:cubicBezTo>
                    <a:pt x="22849" y="10097"/>
                    <a:pt x="22861" y="9014"/>
                    <a:pt x="22623" y="7859"/>
                  </a:cubicBezTo>
                  <a:close/>
                  <a:moveTo>
                    <a:pt x="17705" y="15800"/>
                  </a:moveTo>
                  <a:lnTo>
                    <a:pt x="17646" y="15812"/>
                  </a:lnTo>
                  <a:cubicBezTo>
                    <a:pt x="17622" y="15836"/>
                    <a:pt x="17586" y="15836"/>
                    <a:pt x="17563" y="15848"/>
                  </a:cubicBezTo>
                  <a:cubicBezTo>
                    <a:pt x="17527" y="15860"/>
                    <a:pt x="17491" y="15860"/>
                    <a:pt x="17455" y="15872"/>
                  </a:cubicBezTo>
                  <a:lnTo>
                    <a:pt x="16562" y="16193"/>
                  </a:lnTo>
                  <a:lnTo>
                    <a:pt x="16491" y="16217"/>
                  </a:lnTo>
                  <a:lnTo>
                    <a:pt x="16479" y="16312"/>
                  </a:lnTo>
                  <a:cubicBezTo>
                    <a:pt x="16443" y="16432"/>
                    <a:pt x="16431" y="16527"/>
                    <a:pt x="16396" y="16646"/>
                  </a:cubicBezTo>
                  <a:cubicBezTo>
                    <a:pt x="16336" y="16932"/>
                    <a:pt x="16277" y="17217"/>
                    <a:pt x="16241" y="17503"/>
                  </a:cubicBezTo>
                  <a:cubicBezTo>
                    <a:pt x="16217" y="17646"/>
                    <a:pt x="16241" y="17777"/>
                    <a:pt x="16253" y="17932"/>
                  </a:cubicBezTo>
                  <a:cubicBezTo>
                    <a:pt x="16265" y="18003"/>
                    <a:pt x="16265" y="18063"/>
                    <a:pt x="16277" y="18134"/>
                  </a:cubicBezTo>
                  <a:lnTo>
                    <a:pt x="16277" y="18396"/>
                  </a:lnTo>
                  <a:cubicBezTo>
                    <a:pt x="15919" y="18313"/>
                    <a:pt x="15669" y="18170"/>
                    <a:pt x="15503" y="17896"/>
                  </a:cubicBezTo>
                  <a:cubicBezTo>
                    <a:pt x="15253" y="17467"/>
                    <a:pt x="15074" y="16979"/>
                    <a:pt x="14955" y="16646"/>
                  </a:cubicBezTo>
                  <a:cubicBezTo>
                    <a:pt x="14896" y="16455"/>
                    <a:pt x="14788" y="16253"/>
                    <a:pt x="14467" y="16217"/>
                  </a:cubicBezTo>
                  <a:cubicBezTo>
                    <a:pt x="14157" y="16193"/>
                    <a:pt x="13860" y="16158"/>
                    <a:pt x="13586" y="16098"/>
                  </a:cubicBezTo>
                  <a:cubicBezTo>
                    <a:pt x="12074" y="15800"/>
                    <a:pt x="11074" y="14979"/>
                    <a:pt x="10550" y="13610"/>
                  </a:cubicBezTo>
                  <a:cubicBezTo>
                    <a:pt x="10538" y="13574"/>
                    <a:pt x="10526" y="13538"/>
                    <a:pt x="10526" y="13491"/>
                  </a:cubicBezTo>
                  <a:cubicBezTo>
                    <a:pt x="10502" y="13360"/>
                    <a:pt x="10490" y="13229"/>
                    <a:pt x="10478" y="13110"/>
                  </a:cubicBezTo>
                  <a:lnTo>
                    <a:pt x="10478" y="13074"/>
                  </a:lnTo>
                  <a:cubicBezTo>
                    <a:pt x="10645" y="12955"/>
                    <a:pt x="10788" y="12860"/>
                    <a:pt x="10955" y="12752"/>
                  </a:cubicBezTo>
                  <a:cubicBezTo>
                    <a:pt x="11383" y="12455"/>
                    <a:pt x="11800" y="12169"/>
                    <a:pt x="12193" y="11860"/>
                  </a:cubicBezTo>
                  <a:cubicBezTo>
                    <a:pt x="12550" y="11574"/>
                    <a:pt x="12824" y="11264"/>
                    <a:pt x="13038" y="10931"/>
                  </a:cubicBezTo>
                  <a:cubicBezTo>
                    <a:pt x="13657" y="9943"/>
                    <a:pt x="14312" y="8752"/>
                    <a:pt x="14467" y="7347"/>
                  </a:cubicBezTo>
                  <a:cubicBezTo>
                    <a:pt x="14515" y="6871"/>
                    <a:pt x="14515" y="6371"/>
                    <a:pt x="14515" y="5895"/>
                  </a:cubicBezTo>
                  <a:lnTo>
                    <a:pt x="14515" y="5371"/>
                  </a:lnTo>
                  <a:cubicBezTo>
                    <a:pt x="14515" y="5240"/>
                    <a:pt x="14491" y="5097"/>
                    <a:pt x="14479" y="4978"/>
                  </a:cubicBezTo>
                  <a:cubicBezTo>
                    <a:pt x="14479" y="4954"/>
                    <a:pt x="14479" y="4918"/>
                    <a:pt x="14467" y="4894"/>
                  </a:cubicBezTo>
                  <a:cubicBezTo>
                    <a:pt x="14836" y="4668"/>
                    <a:pt x="15241" y="4597"/>
                    <a:pt x="15669" y="4525"/>
                  </a:cubicBezTo>
                  <a:cubicBezTo>
                    <a:pt x="15800" y="4490"/>
                    <a:pt x="15955" y="4478"/>
                    <a:pt x="16086" y="4442"/>
                  </a:cubicBezTo>
                  <a:cubicBezTo>
                    <a:pt x="16420" y="4371"/>
                    <a:pt x="16741" y="4347"/>
                    <a:pt x="17086" y="4347"/>
                  </a:cubicBezTo>
                  <a:cubicBezTo>
                    <a:pt x="17574" y="4347"/>
                    <a:pt x="18098" y="4418"/>
                    <a:pt x="18622" y="4561"/>
                  </a:cubicBezTo>
                  <a:cubicBezTo>
                    <a:pt x="20599" y="5144"/>
                    <a:pt x="21837" y="6549"/>
                    <a:pt x="22004" y="8419"/>
                  </a:cubicBezTo>
                  <a:cubicBezTo>
                    <a:pt x="22087" y="9264"/>
                    <a:pt x="22087" y="10026"/>
                    <a:pt x="21980" y="10740"/>
                  </a:cubicBezTo>
                  <a:cubicBezTo>
                    <a:pt x="21873" y="11455"/>
                    <a:pt x="21587" y="12110"/>
                    <a:pt x="21325" y="12645"/>
                  </a:cubicBezTo>
                  <a:cubicBezTo>
                    <a:pt x="20932" y="13431"/>
                    <a:pt x="20432" y="14110"/>
                    <a:pt x="19849" y="14669"/>
                  </a:cubicBezTo>
                  <a:cubicBezTo>
                    <a:pt x="19253" y="15241"/>
                    <a:pt x="18515" y="15515"/>
                    <a:pt x="17705" y="15800"/>
                  </a:cubicBezTo>
                  <a:close/>
                  <a:moveTo>
                    <a:pt x="8776" y="12979"/>
                  </a:moveTo>
                  <a:cubicBezTo>
                    <a:pt x="8514" y="13050"/>
                    <a:pt x="8240" y="13133"/>
                    <a:pt x="7978" y="13193"/>
                  </a:cubicBezTo>
                  <a:cubicBezTo>
                    <a:pt x="7847" y="13229"/>
                    <a:pt x="7704" y="13253"/>
                    <a:pt x="7585" y="13253"/>
                  </a:cubicBezTo>
                  <a:cubicBezTo>
                    <a:pt x="7395" y="13253"/>
                    <a:pt x="7252" y="13181"/>
                    <a:pt x="7109" y="13014"/>
                  </a:cubicBezTo>
                  <a:lnTo>
                    <a:pt x="6978" y="12860"/>
                  </a:lnTo>
                  <a:lnTo>
                    <a:pt x="6871" y="13038"/>
                  </a:lnTo>
                  <a:cubicBezTo>
                    <a:pt x="6323" y="13955"/>
                    <a:pt x="5763" y="14503"/>
                    <a:pt x="5061" y="14824"/>
                  </a:cubicBezTo>
                  <a:cubicBezTo>
                    <a:pt x="5085" y="14765"/>
                    <a:pt x="5097" y="14705"/>
                    <a:pt x="5132" y="14657"/>
                  </a:cubicBezTo>
                  <a:cubicBezTo>
                    <a:pt x="5275" y="14288"/>
                    <a:pt x="5430" y="13907"/>
                    <a:pt x="5597" y="13538"/>
                  </a:cubicBezTo>
                  <a:cubicBezTo>
                    <a:pt x="5668" y="13372"/>
                    <a:pt x="5728" y="13217"/>
                    <a:pt x="5656" y="13062"/>
                  </a:cubicBezTo>
                  <a:cubicBezTo>
                    <a:pt x="5597" y="12931"/>
                    <a:pt x="5430" y="12872"/>
                    <a:pt x="5275" y="12836"/>
                  </a:cubicBezTo>
                  <a:cubicBezTo>
                    <a:pt x="5121" y="12800"/>
                    <a:pt x="4954" y="12764"/>
                    <a:pt x="4799" y="12729"/>
                  </a:cubicBezTo>
                  <a:cubicBezTo>
                    <a:pt x="4561" y="12693"/>
                    <a:pt x="4347" y="12645"/>
                    <a:pt x="4120" y="12574"/>
                  </a:cubicBezTo>
                  <a:cubicBezTo>
                    <a:pt x="3727" y="12431"/>
                    <a:pt x="3370" y="12252"/>
                    <a:pt x="3073" y="12062"/>
                  </a:cubicBezTo>
                  <a:cubicBezTo>
                    <a:pt x="2704" y="11812"/>
                    <a:pt x="2334" y="11502"/>
                    <a:pt x="1930" y="11133"/>
                  </a:cubicBezTo>
                  <a:cubicBezTo>
                    <a:pt x="1382" y="10586"/>
                    <a:pt x="1168" y="9895"/>
                    <a:pt x="965" y="9050"/>
                  </a:cubicBezTo>
                  <a:cubicBezTo>
                    <a:pt x="560" y="7419"/>
                    <a:pt x="834" y="5847"/>
                    <a:pt x="1763" y="4323"/>
                  </a:cubicBezTo>
                  <a:cubicBezTo>
                    <a:pt x="2096" y="3787"/>
                    <a:pt x="2584" y="3323"/>
                    <a:pt x="3061" y="2882"/>
                  </a:cubicBezTo>
                  <a:lnTo>
                    <a:pt x="3156" y="2787"/>
                  </a:lnTo>
                  <a:cubicBezTo>
                    <a:pt x="4311" y="1692"/>
                    <a:pt x="5716" y="1025"/>
                    <a:pt x="7323" y="763"/>
                  </a:cubicBezTo>
                  <a:cubicBezTo>
                    <a:pt x="7704" y="703"/>
                    <a:pt x="8097" y="680"/>
                    <a:pt x="8466" y="680"/>
                  </a:cubicBezTo>
                  <a:cubicBezTo>
                    <a:pt x="9800" y="680"/>
                    <a:pt x="10978" y="1084"/>
                    <a:pt x="11967" y="1882"/>
                  </a:cubicBezTo>
                  <a:cubicBezTo>
                    <a:pt x="13122" y="2835"/>
                    <a:pt x="13753" y="4001"/>
                    <a:pt x="13860" y="5347"/>
                  </a:cubicBezTo>
                  <a:cubicBezTo>
                    <a:pt x="13919" y="6097"/>
                    <a:pt x="13967" y="6942"/>
                    <a:pt x="13753" y="7764"/>
                  </a:cubicBezTo>
                  <a:lnTo>
                    <a:pt x="13729" y="7847"/>
                  </a:lnTo>
                  <a:cubicBezTo>
                    <a:pt x="13669" y="8073"/>
                    <a:pt x="13622" y="8311"/>
                    <a:pt x="13526" y="8526"/>
                  </a:cubicBezTo>
                  <a:cubicBezTo>
                    <a:pt x="13288" y="9097"/>
                    <a:pt x="13074" y="9597"/>
                    <a:pt x="12836" y="10086"/>
                  </a:cubicBezTo>
                  <a:cubicBezTo>
                    <a:pt x="12526" y="10693"/>
                    <a:pt x="12086" y="11228"/>
                    <a:pt x="11443" y="11693"/>
                  </a:cubicBezTo>
                  <a:cubicBezTo>
                    <a:pt x="10621" y="12288"/>
                    <a:pt x="9823" y="12705"/>
                    <a:pt x="8990" y="129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BF9918BF-500A-4F43-BD8B-D54E0B7C0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572" y="1568023"/>
            <a:ext cx="8596668" cy="1320800"/>
          </a:xfrm>
        </p:spPr>
        <p:txBody>
          <a:bodyPr/>
          <a:lstStyle/>
          <a:p>
            <a:r>
              <a:rPr lang="vi-VN" dirty="0"/>
              <a:t>2. Phân tích yêu cầu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0373" y="1724361"/>
            <a:ext cx="2824179" cy="3863639"/>
          </a:xfrm>
        </p:spPr>
        <p:txBody>
          <a:bodyPr>
            <a:normAutofit fontScale="92500"/>
          </a:bodyPr>
          <a:lstStyle/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hang</a:t>
            </a: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Hủy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28344" y="1724361"/>
            <a:ext cx="2105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1630372" y="1262696"/>
            <a:ext cx="282418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ngân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07591" y="1269999"/>
            <a:ext cx="257033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oogle Shape;549;p41">
            <a:extLst>
              <a:ext uri="{FF2B5EF4-FFF2-40B4-BE49-F238E27FC236}">
                <a16:creationId xmlns:a16="http://schemas.microsoft.com/office/drawing/2014/main" id="{228A09A2-1FEF-4F73-BD53-FD1F44E59D7C}"/>
              </a:ext>
            </a:extLst>
          </p:cNvPr>
          <p:cNvGrpSpPr/>
          <p:nvPr/>
        </p:nvGrpSpPr>
        <p:grpSpPr>
          <a:xfrm>
            <a:off x="11110026" y="220435"/>
            <a:ext cx="809279" cy="1085075"/>
            <a:chOff x="5016675" y="1670375"/>
            <a:chExt cx="569450" cy="703275"/>
          </a:xfrm>
        </p:grpSpPr>
        <p:sp>
          <p:nvSpPr>
            <p:cNvPr id="9" name="Google Shape;550;p41">
              <a:extLst>
                <a:ext uri="{FF2B5EF4-FFF2-40B4-BE49-F238E27FC236}">
                  <a16:creationId xmlns:a16="http://schemas.microsoft.com/office/drawing/2014/main" id="{0FA03208-C8B1-42AA-8764-C138557B1B54}"/>
                </a:ext>
              </a:extLst>
            </p:cNvPr>
            <p:cNvSpPr/>
            <p:nvPr/>
          </p:nvSpPr>
          <p:spPr>
            <a:xfrm>
              <a:off x="5045550" y="1670375"/>
              <a:ext cx="540575" cy="303225"/>
            </a:xfrm>
            <a:custGeom>
              <a:avLst/>
              <a:gdLst/>
              <a:ahLst/>
              <a:cxnLst/>
              <a:rect l="l" t="t" r="r" b="b"/>
              <a:pathLst>
                <a:path w="21623" h="12129" extrusionOk="0">
                  <a:moveTo>
                    <a:pt x="14005" y="828"/>
                  </a:moveTo>
                  <a:cubicBezTo>
                    <a:pt x="14084" y="828"/>
                    <a:pt x="14163" y="828"/>
                    <a:pt x="14241" y="830"/>
                  </a:cubicBezTo>
                  <a:cubicBezTo>
                    <a:pt x="15241" y="854"/>
                    <a:pt x="16241" y="889"/>
                    <a:pt x="17217" y="937"/>
                  </a:cubicBezTo>
                  <a:cubicBezTo>
                    <a:pt x="17658" y="949"/>
                    <a:pt x="18086" y="985"/>
                    <a:pt x="18503" y="997"/>
                  </a:cubicBezTo>
                  <a:cubicBezTo>
                    <a:pt x="18682" y="1009"/>
                    <a:pt x="18872" y="1009"/>
                    <a:pt x="19051" y="1009"/>
                  </a:cubicBezTo>
                  <a:cubicBezTo>
                    <a:pt x="19468" y="1032"/>
                    <a:pt x="19896" y="1044"/>
                    <a:pt x="20313" y="1068"/>
                  </a:cubicBezTo>
                  <a:cubicBezTo>
                    <a:pt x="20765" y="1116"/>
                    <a:pt x="20765" y="1116"/>
                    <a:pt x="20753" y="1580"/>
                  </a:cubicBezTo>
                  <a:cubicBezTo>
                    <a:pt x="20658" y="3437"/>
                    <a:pt x="20575" y="5402"/>
                    <a:pt x="20456" y="7783"/>
                  </a:cubicBezTo>
                  <a:cubicBezTo>
                    <a:pt x="20456" y="7902"/>
                    <a:pt x="20420" y="8033"/>
                    <a:pt x="20384" y="8200"/>
                  </a:cubicBezTo>
                  <a:cubicBezTo>
                    <a:pt x="20361" y="8236"/>
                    <a:pt x="20361" y="8283"/>
                    <a:pt x="20349" y="8307"/>
                  </a:cubicBezTo>
                  <a:lnTo>
                    <a:pt x="19325" y="8307"/>
                  </a:lnTo>
                  <a:cubicBezTo>
                    <a:pt x="18420" y="8331"/>
                    <a:pt x="17491" y="8367"/>
                    <a:pt x="16586" y="8402"/>
                  </a:cubicBezTo>
                  <a:lnTo>
                    <a:pt x="15360" y="8438"/>
                  </a:lnTo>
                  <a:cubicBezTo>
                    <a:pt x="14479" y="8474"/>
                    <a:pt x="13574" y="8498"/>
                    <a:pt x="12681" y="8545"/>
                  </a:cubicBezTo>
                  <a:cubicBezTo>
                    <a:pt x="11407" y="8605"/>
                    <a:pt x="10109" y="8664"/>
                    <a:pt x="8823" y="8724"/>
                  </a:cubicBezTo>
                  <a:lnTo>
                    <a:pt x="7633" y="8783"/>
                  </a:lnTo>
                  <a:cubicBezTo>
                    <a:pt x="7002" y="8807"/>
                    <a:pt x="6585" y="9057"/>
                    <a:pt x="6299" y="9545"/>
                  </a:cubicBezTo>
                  <a:cubicBezTo>
                    <a:pt x="6144" y="9795"/>
                    <a:pt x="5942" y="10022"/>
                    <a:pt x="5716" y="10260"/>
                  </a:cubicBezTo>
                  <a:cubicBezTo>
                    <a:pt x="5656" y="10319"/>
                    <a:pt x="5597" y="10379"/>
                    <a:pt x="5549" y="10438"/>
                  </a:cubicBezTo>
                  <a:cubicBezTo>
                    <a:pt x="5525" y="10462"/>
                    <a:pt x="5478" y="10510"/>
                    <a:pt x="5430" y="10545"/>
                  </a:cubicBezTo>
                  <a:cubicBezTo>
                    <a:pt x="5252" y="10117"/>
                    <a:pt x="5192" y="9772"/>
                    <a:pt x="5216" y="9188"/>
                  </a:cubicBezTo>
                  <a:lnTo>
                    <a:pt x="5216" y="9105"/>
                  </a:lnTo>
                  <a:lnTo>
                    <a:pt x="5168" y="9057"/>
                  </a:lnTo>
                  <a:cubicBezTo>
                    <a:pt x="4990" y="8795"/>
                    <a:pt x="4740" y="8760"/>
                    <a:pt x="4525" y="8760"/>
                  </a:cubicBezTo>
                  <a:cubicBezTo>
                    <a:pt x="4454" y="8760"/>
                    <a:pt x="4394" y="8760"/>
                    <a:pt x="4335" y="8771"/>
                  </a:cubicBezTo>
                  <a:lnTo>
                    <a:pt x="4263" y="8771"/>
                  </a:lnTo>
                  <a:cubicBezTo>
                    <a:pt x="3989" y="8783"/>
                    <a:pt x="3704" y="8819"/>
                    <a:pt x="3442" y="8843"/>
                  </a:cubicBezTo>
                  <a:cubicBezTo>
                    <a:pt x="3180" y="8879"/>
                    <a:pt x="2894" y="8902"/>
                    <a:pt x="2620" y="8914"/>
                  </a:cubicBezTo>
                  <a:cubicBezTo>
                    <a:pt x="2537" y="8922"/>
                    <a:pt x="2454" y="8925"/>
                    <a:pt x="2369" y="8925"/>
                  </a:cubicBezTo>
                  <a:cubicBezTo>
                    <a:pt x="2201" y="8925"/>
                    <a:pt x="2029" y="8914"/>
                    <a:pt x="1846" y="8914"/>
                  </a:cubicBezTo>
                  <a:cubicBezTo>
                    <a:pt x="1703" y="8914"/>
                    <a:pt x="1561" y="8902"/>
                    <a:pt x="1418" y="8902"/>
                  </a:cubicBezTo>
                  <a:cubicBezTo>
                    <a:pt x="1251" y="8902"/>
                    <a:pt x="1144" y="8855"/>
                    <a:pt x="1120" y="8617"/>
                  </a:cubicBezTo>
                  <a:cubicBezTo>
                    <a:pt x="1108" y="8498"/>
                    <a:pt x="1084" y="8367"/>
                    <a:pt x="1072" y="8248"/>
                  </a:cubicBezTo>
                  <a:cubicBezTo>
                    <a:pt x="1025" y="7819"/>
                    <a:pt x="965" y="7366"/>
                    <a:pt x="953" y="6938"/>
                  </a:cubicBezTo>
                  <a:cubicBezTo>
                    <a:pt x="894" y="5461"/>
                    <a:pt x="1013" y="3961"/>
                    <a:pt x="1132" y="2509"/>
                  </a:cubicBezTo>
                  <a:cubicBezTo>
                    <a:pt x="1168" y="2175"/>
                    <a:pt x="1180" y="1866"/>
                    <a:pt x="1203" y="1532"/>
                  </a:cubicBezTo>
                  <a:cubicBezTo>
                    <a:pt x="1239" y="1211"/>
                    <a:pt x="1239" y="1211"/>
                    <a:pt x="1549" y="1187"/>
                  </a:cubicBezTo>
                  <a:cubicBezTo>
                    <a:pt x="2072" y="1161"/>
                    <a:pt x="2639" y="1142"/>
                    <a:pt x="3271" y="1142"/>
                  </a:cubicBezTo>
                  <a:cubicBezTo>
                    <a:pt x="3516" y="1142"/>
                    <a:pt x="3771" y="1145"/>
                    <a:pt x="4037" y="1151"/>
                  </a:cubicBezTo>
                  <a:cubicBezTo>
                    <a:pt x="4871" y="1163"/>
                    <a:pt x="5740" y="1175"/>
                    <a:pt x="6549" y="1187"/>
                  </a:cubicBezTo>
                  <a:cubicBezTo>
                    <a:pt x="7073" y="1211"/>
                    <a:pt x="7597" y="1223"/>
                    <a:pt x="8121" y="1223"/>
                  </a:cubicBezTo>
                  <a:cubicBezTo>
                    <a:pt x="8311" y="1223"/>
                    <a:pt x="8490" y="1211"/>
                    <a:pt x="8645" y="1163"/>
                  </a:cubicBezTo>
                  <a:cubicBezTo>
                    <a:pt x="9454" y="973"/>
                    <a:pt x="10276" y="949"/>
                    <a:pt x="11133" y="925"/>
                  </a:cubicBezTo>
                  <a:lnTo>
                    <a:pt x="11324" y="925"/>
                  </a:lnTo>
                  <a:lnTo>
                    <a:pt x="12491" y="878"/>
                  </a:lnTo>
                  <a:cubicBezTo>
                    <a:pt x="12994" y="857"/>
                    <a:pt x="13507" y="828"/>
                    <a:pt x="14005" y="828"/>
                  </a:cubicBezTo>
                  <a:close/>
                  <a:moveTo>
                    <a:pt x="14717" y="0"/>
                  </a:moveTo>
                  <a:cubicBezTo>
                    <a:pt x="14542" y="0"/>
                    <a:pt x="14368" y="3"/>
                    <a:pt x="14193" y="8"/>
                  </a:cubicBezTo>
                  <a:cubicBezTo>
                    <a:pt x="13419" y="20"/>
                    <a:pt x="12645" y="44"/>
                    <a:pt x="11883" y="92"/>
                  </a:cubicBezTo>
                  <a:lnTo>
                    <a:pt x="11252" y="127"/>
                  </a:lnTo>
                  <a:cubicBezTo>
                    <a:pt x="11038" y="139"/>
                    <a:pt x="10812" y="139"/>
                    <a:pt x="10586" y="151"/>
                  </a:cubicBezTo>
                  <a:cubicBezTo>
                    <a:pt x="10002" y="163"/>
                    <a:pt x="9395" y="175"/>
                    <a:pt x="8800" y="270"/>
                  </a:cubicBezTo>
                  <a:cubicBezTo>
                    <a:pt x="8133" y="360"/>
                    <a:pt x="7460" y="389"/>
                    <a:pt x="6808" y="389"/>
                  </a:cubicBezTo>
                  <a:cubicBezTo>
                    <a:pt x="6156" y="389"/>
                    <a:pt x="5525" y="360"/>
                    <a:pt x="4942" y="330"/>
                  </a:cubicBezTo>
                  <a:cubicBezTo>
                    <a:pt x="3775" y="270"/>
                    <a:pt x="2644" y="270"/>
                    <a:pt x="1263" y="270"/>
                  </a:cubicBezTo>
                  <a:cubicBezTo>
                    <a:pt x="572" y="270"/>
                    <a:pt x="453" y="461"/>
                    <a:pt x="406" y="1140"/>
                  </a:cubicBezTo>
                  <a:cubicBezTo>
                    <a:pt x="394" y="1401"/>
                    <a:pt x="358" y="1675"/>
                    <a:pt x="346" y="1925"/>
                  </a:cubicBezTo>
                  <a:cubicBezTo>
                    <a:pt x="299" y="2413"/>
                    <a:pt x="263" y="2937"/>
                    <a:pt x="227" y="3437"/>
                  </a:cubicBezTo>
                  <a:lnTo>
                    <a:pt x="191" y="3949"/>
                  </a:lnTo>
                  <a:cubicBezTo>
                    <a:pt x="108" y="5521"/>
                    <a:pt x="1" y="7164"/>
                    <a:pt x="215" y="8783"/>
                  </a:cubicBezTo>
                  <a:cubicBezTo>
                    <a:pt x="239" y="8974"/>
                    <a:pt x="287" y="9176"/>
                    <a:pt x="334" y="9367"/>
                  </a:cubicBezTo>
                  <a:cubicBezTo>
                    <a:pt x="346" y="9450"/>
                    <a:pt x="370" y="9545"/>
                    <a:pt x="394" y="9641"/>
                  </a:cubicBezTo>
                  <a:lnTo>
                    <a:pt x="429" y="9819"/>
                  </a:lnTo>
                  <a:lnTo>
                    <a:pt x="1251" y="9795"/>
                  </a:lnTo>
                  <a:cubicBezTo>
                    <a:pt x="2073" y="9760"/>
                    <a:pt x="2846" y="9736"/>
                    <a:pt x="3620" y="9700"/>
                  </a:cubicBezTo>
                  <a:lnTo>
                    <a:pt x="3978" y="9700"/>
                  </a:lnTo>
                  <a:cubicBezTo>
                    <a:pt x="4097" y="9700"/>
                    <a:pt x="4323" y="9700"/>
                    <a:pt x="4347" y="9748"/>
                  </a:cubicBezTo>
                  <a:cubicBezTo>
                    <a:pt x="4394" y="9783"/>
                    <a:pt x="4442" y="9986"/>
                    <a:pt x="4454" y="10093"/>
                  </a:cubicBezTo>
                  <a:lnTo>
                    <a:pt x="4549" y="10629"/>
                  </a:lnTo>
                  <a:cubicBezTo>
                    <a:pt x="4573" y="10795"/>
                    <a:pt x="4585" y="10950"/>
                    <a:pt x="4620" y="11105"/>
                  </a:cubicBezTo>
                  <a:cubicBezTo>
                    <a:pt x="4644" y="11236"/>
                    <a:pt x="4680" y="11367"/>
                    <a:pt x="4728" y="11534"/>
                  </a:cubicBezTo>
                  <a:cubicBezTo>
                    <a:pt x="4751" y="11629"/>
                    <a:pt x="4763" y="11712"/>
                    <a:pt x="4799" y="11819"/>
                  </a:cubicBezTo>
                  <a:lnTo>
                    <a:pt x="4882" y="12129"/>
                  </a:lnTo>
                  <a:lnTo>
                    <a:pt x="5156" y="11938"/>
                  </a:lnTo>
                  <a:cubicBezTo>
                    <a:pt x="5263" y="11867"/>
                    <a:pt x="5359" y="11784"/>
                    <a:pt x="5442" y="11724"/>
                  </a:cubicBezTo>
                  <a:cubicBezTo>
                    <a:pt x="5621" y="11605"/>
                    <a:pt x="5752" y="11510"/>
                    <a:pt x="5871" y="11391"/>
                  </a:cubicBezTo>
                  <a:cubicBezTo>
                    <a:pt x="6192" y="11057"/>
                    <a:pt x="6525" y="10676"/>
                    <a:pt x="6942" y="10200"/>
                  </a:cubicBezTo>
                  <a:cubicBezTo>
                    <a:pt x="7192" y="9903"/>
                    <a:pt x="7418" y="9700"/>
                    <a:pt x="7740" y="9688"/>
                  </a:cubicBezTo>
                  <a:cubicBezTo>
                    <a:pt x="8240" y="9664"/>
                    <a:pt x="8740" y="9641"/>
                    <a:pt x="9228" y="9617"/>
                  </a:cubicBezTo>
                  <a:cubicBezTo>
                    <a:pt x="9931" y="9569"/>
                    <a:pt x="10645" y="9545"/>
                    <a:pt x="11348" y="9510"/>
                  </a:cubicBezTo>
                  <a:lnTo>
                    <a:pt x="12360" y="9462"/>
                  </a:lnTo>
                  <a:cubicBezTo>
                    <a:pt x="13622" y="9402"/>
                    <a:pt x="14931" y="9331"/>
                    <a:pt x="16229" y="9307"/>
                  </a:cubicBezTo>
                  <a:lnTo>
                    <a:pt x="16277" y="9307"/>
                  </a:lnTo>
                  <a:cubicBezTo>
                    <a:pt x="17037" y="9277"/>
                    <a:pt x="17817" y="9252"/>
                    <a:pt x="18600" y="9252"/>
                  </a:cubicBezTo>
                  <a:cubicBezTo>
                    <a:pt x="19068" y="9252"/>
                    <a:pt x="19536" y="9261"/>
                    <a:pt x="20003" y="9283"/>
                  </a:cubicBezTo>
                  <a:lnTo>
                    <a:pt x="20099" y="9283"/>
                  </a:lnTo>
                  <a:cubicBezTo>
                    <a:pt x="20207" y="9290"/>
                    <a:pt x="20304" y="9294"/>
                    <a:pt x="20392" y="9294"/>
                  </a:cubicBezTo>
                  <a:cubicBezTo>
                    <a:pt x="20973" y="9294"/>
                    <a:pt x="21146" y="9119"/>
                    <a:pt x="21301" y="8271"/>
                  </a:cubicBezTo>
                  <a:cubicBezTo>
                    <a:pt x="21313" y="8212"/>
                    <a:pt x="21313" y="8152"/>
                    <a:pt x="21313" y="8117"/>
                  </a:cubicBezTo>
                  <a:lnTo>
                    <a:pt x="21313" y="8069"/>
                  </a:lnTo>
                  <a:cubicBezTo>
                    <a:pt x="21349" y="7438"/>
                    <a:pt x="21373" y="6831"/>
                    <a:pt x="21408" y="6212"/>
                  </a:cubicBezTo>
                  <a:cubicBezTo>
                    <a:pt x="21480" y="4640"/>
                    <a:pt x="21563" y="3021"/>
                    <a:pt x="21623" y="1413"/>
                  </a:cubicBezTo>
                  <a:cubicBezTo>
                    <a:pt x="21611" y="925"/>
                    <a:pt x="21599" y="616"/>
                    <a:pt x="21396" y="401"/>
                  </a:cubicBezTo>
                  <a:cubicBezTo>
                    <a:pt x="21194" y="199"/>
                    <a:pt x="20896" y="151"/>
                    <a:pt x="20408" y="151"/>
                  </a:cubicBezTo>
                  <a:lnTo>
                    <a:pt x="20301" y="151"/>
                  </a:lnTo>
                  <a:cubicBezTo>
                    <a:pt x="19872" y="139"/>
                    <a:pt x="19456" y="127"/>
                    <a:pt x="19027" y="104"/>
                  </a:cubicBezTo>
                  <a:cubicBezTo>
                    <a:pt x="18206" y="80"/>
                    <a:pt x="17408" y="44"/>
                    <a:pt x="16586" y="32"/>
                  </a:cubicBezTo>
                  <a:lnTo>
                    <a:pt x="16348" y="32"/>
                  </a:lnTo>
                  <a:cubicBezTo>
                    <a:pt x="15815" y="23"/>
                    <a:pt x="15267" y="0"/>
                    <a:pt x="14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51;p41">
              <a:extLst>
                <a:ext uri="{FF2B5EF4-FFF2-40B4-BE49-F238E27FC236}">
                  <a16:creationId xmlns:a16="http://schemas.microsoft.com/office/drawing/2014/main" id="{551179BE-5F35-4C5B-A195-FED06019924F}"/>
                </a:ext>
              </a:extLst>
            </p:cNvPr>
            <p:cNvSpPr/>
            <p:nvPr/>
          </p:nvSpPr>
          <p:spPr>
            <a:xfrm>
              <a:off x="5016675" y="2154450"/>
              <a:ext cx="220600" cy="219200"/>
            </a:xfrm>
            <a:custGeom>
              <a:avLst/>
              <a:gdLst/>
              <a:ahLst/>
              <a:cxnLst/>
              <a:rect l="l" t="t" r="r" b="b"/>
              <a:pathLst>
                <a:path w="8824" h="8768" extrusionOk="0">
                  <a:moveTo>
                    <a:pt x="4540" y="1003"/>
                  </a:moveTo>
                  <a:cubicBezTo>
                    <a:pt x="5122" y="1003"/>
                    <a:pt x="5654" y="1250"/>
                    <a:pt x="6097" y="1743"/>
                  </a:cubicBezTo>
                  <a:cubicBezTo>
                    <a:pt x="6573" y="2267"/>
                    <a:pt x="6930" y="2851"/>
                    <a:pt x="7157" y="3410"/>
                  </a:cubicBezTo>
                  <a:cubicBezTo>
                    <a:pt x="7538" y="4375"/>
                    <a:pt x="7752" y="5494"/>
                    <a:pt x="7811" y="6922"/>
                  </a:cubicBezTo>
                  <a:cubicBezTo>
                    <a:pt x="7811" y="7030"/>
                    <a:pt x="7823" y="7220"/>
                    <a:pt x="7800" y="7268"/>
                  </a:cubicBezTo>
                  <a:cubicBezTo>
                    <a:pt x="7788" y="7292"/>
                    <a:pt x="7669" y="7327"/>
                    <a:pt x="7466" y="7375"/>
                  </a:cubicBezTo>
                  <a:cubicBezTo>
                    <a:pt x="6788" y="7518"/>
                    <a:pt x="6085" y="7637"/>
                    <a:pt x="5406" y="7744"/>
                  </a:cubicBezTo>
                  <a:lnTo>
                    <a:pt x="5144" y="7792"/>
                  </a:lnTo>
                  <a:cubicBezTo>
                    <a:pt x="5037" y="7804"/>
                    <a:pt x="4954" y="7815"/>
                    <a:pt x="4847" y="7827"/>
                  </a:cubicBezTo>
                  <a:cubicBezTo>
                    <a:pt x="4522" y="7880"/>
                    <a:pt x="4188" y="7951"/>
                    <a:pt x="3861" y="7951"/>
                  </a:cubicBezTo>
                  <a:cubicBezTo>
                    <a:pt x="3816" y="7951"/>
                    <a:pt x="3772" y="7949"/>
                    <a:pt x="3728" y="7946"/>
                  </a:cubicBezTo>
                  <a:cubicBezTo>
                    <a:pt x="2942" y="7911"/>
                    <a:pt x="2216" y="7815"/>
                    <a:pt x="1549" y="7673"/>
                  </a:cubicBezTo>
                  <a:cubicBezTo>
                    <a:pt x="918" y="7494"/>
                    <a:pt x="834" y="7375"/>
                    <a:pt x="846" y="6661"/>
                  </a:cubicBezTo>
                  <a:lnTo>
                    <a:pt x="846" y="6482"/>
                  </a:lnTo>
                  <a:lnTo>
                    <a:pt x="846" y="6327"/>
                  </a:lnTo>
                  <a:cubicBezTo>
                    <a:pt x="918" y="5077"/>
                    <a:pt x="1311" y="3827"/>
                    <a:pt x="1954" y="2708"/>
                  </a:cubicBezTo>
                  <a:cubicBezTo>
                    <a:pt x="2406" y="1922"/>
                    <a:pt x="3025" y="1386"/>
                    <a:pt x="3775" y="1136"/>
                  </a:cubicBezTo>
                  <a:cubicBezTo>
                    <a:pt x="4037" y="1047"/>
                    <a:pt x="4293" y="1003"/>
                    <a:pt x="4540" y="1003"/>
                  </a:cubicBezTo>
                  <a:close/>
                  <a:moveTo>
                    <a:pt x="4449" y="1"/>
                  </a:moveTo>
                  <a:cubicBezTo>
                    <a:pt x="3871" y="1"/>
                    <a:pt x="3271" y="181"/>
                    <a:pt x="2704" y="612"/>
                  </a:cubicBezTo>
                  <a:cubicBezTo>
                    <a:pt x="2073" y="1100"/>
                    <a:pt x="1418" y="1636"/>
                    <a:pt x="1084" y="2470"/>
                  </a:cubicBezTo>
                  <a:cubicBezTo>
                    <a:pt x="1025" y="2612"/>
                    <a:pt x="977" y="2743"/>
                    <a:pt x="918" y="2874"/>
                  </a:cubicBezTo>
                  <a:cubicBezTo>
                    <a:pt x="656" y="3541"/>
                    <a:pt x="370" y="4244"/>
                    <a:pt x="227" y="4970"/>
                  </a:cubicBezTo>
                  <a:cubicBezTo>
                    <a:pt x="108" y="5529"/>
                    <a:pt x="72" y="6089"/>
                    <a:pt x="60" y="6661"/>
                  </a:cubicBezTo>
                  <a:cubicBezTo>
                    <a:pt x="49" y="6899"/>
                    <a:pt x="49" y="7137"/>
                    <a:pt x="25" y="7375"/>
                  </a:cubicBezTo>
                  <a:cubicBezTo>
                    <a:pt x="1" y="7696"/>
                    <a:pt x="144" y="7946"/>
                    <a:pt x="430" y="8089"/>
                  </a:cubicBezTo>
                  <a:cubicBezTo>
                    <a:pt x="501" y="8125"/>
                    <a:pt x="596" y="8173"/>
                    <a:pt x="680" y="8220"/>
                  </a:cubicBezTo>
                  <a:cubicBezTo>
                    <a:pt x="882" y="8339"/>
                    <a:pt x="1084" y="8458"/>
                    <a:pt x="1311" y="8506"/>
                  </a:cubicBezTo>
                  <a:cubicBezTo>
                    <a:pt x="1811" y="8601"/>
                    <a:pt x="2323" y="8649"/>
                    <a:pt x="2811" y="8708"/>
                  </a:cubicBezTo>
                  <a:cubicBezTo>
                    <a:pt x="2989" y="8720"/>
                    <a:pt x="3168" y="8756"/>
                    <a:pt x="3347" y="8768"/>
                  </a:cubicBezTo>
                  <a:lnTo>
                    <a:pt x="3406" y="8768"/>
                  </a:lnTo>
                  <a:cubicBezTo>
                    <a:pt x="3585" y="8756"/>
                    <a:pt x="3751" y="8744"/>
                    <a:pt x="3918" y="8744"/>
                  </a:cubicBezTo>
                  <a:cubicBezTo>
                    <a:pt x="4251" y="8720"/>
                    <a:pt x="4585" y="8696"/>
                    <a:pt x="4894" y="8649"/>
                  </a:cubicBezTo>
                  <a:cubicBezTo>
                    <a:pt x="5192" y="8601"/>
                    <a:pt x="5502" y="8577"/>
                    <a:pt x="5823" y="8542"/>
                  </a:cubicBezTo>
                  <a:cubicBezTo>
                    <a:pt x="6561" y="8470"/>
                    <a:pt x="7323" y="8399"/>
                    <a:pt x="8061" y="8149"/>
                  </a:cubicBezTo>
                  <a:cubicBezTo>
                    <a:pt x="8704" y="7935"/>
                    <a:pt x="8823" y="7827"/>
                    <a:pt x="8823" y="7113"/>
                  </a:cubicBezTo>
                  <a:cubicBezTo>
                    <a:pt x="8823" y="6934"/>
                    <a:pt x="8812" y="6792"/>
                    <a:pt x="8800" y="6661"/>
                  </a:cubicBezTo>
                  <a:cubicBezTo>
                    <a:pt x="8693" y="6280"/>
                    <a:pt x="8621" y="5887"/>
                    <a:pt x="8562" y="5482"/>
                  </a:cubicBezTo>
                  <a:cubicBezTo>
                    <a:pt x="8478" y="5077"/>
                    <a:pt x="8419" y="4672"/>
                    <a:pt x="8347" y="4279"/>
                  </a:cubicBezTo>
                  <a:cubicBezTo>
                    <a:pt x="8133" y="3053"/>
                    <a:pt x="7633" y="1993"/>
                    <a:pt x="6847" y="1124"/>
                  </a:cubicBezTo>
                  <a:cubicBezTo>
                    <a:pt x="6265" y="476"/>
                    <a:pt x="5387" y="1"/>
                    <a:pt x="4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52;p41">
              <a:extLst>
                <a:ext uri="{FF2B5EF4-FFF2-40B4-BE49-F238E27FC236}">
                  <a16:creationId xmlns:a16="http://schemas.microsoft.com/office/drawing/2014/main" id="{90A3293B-4B2C-4BB1-BFB2-E2523ACB33BD}"/>
                </a:ext>
              </a:extLst>
            </p:cNvPr>
            <p:cNvSpPr/>
            <p:nvPr/>
          </p:nvSpPr>
          <p:spPr>
            <a:xfrm>
              <a:off x="5056575" y="1986675"/>
              <a:ext cx="149450" cy="151550"/>
            </a:xfrm>
            <a:custGeom>
              <a:avLst/>
              <a:gdLst/>
              <a:ahLst/>
              <a:cxnLst/>
              <a:rect l="l" t="t" r="r" b="b"/>
              <a:pathLst>
                <a:path w="5978" h="6062" extrusionOk="0">
                  <a:moveTo>
                    <a:pt x="3120" y="953"/>
                  </a:moveTo>
                  <a:cubicBezTo>
                    <a:pt x="3644" y="953"/>
                    <a:pt x="4144" y="1084"/>
                    <a:pt x="4477" y="1370"/>
                  </a:cubicBezTo>
                  <a:cubicBezTo>
                    <a:pt x="4620" y="1489"/>
                    <a:pt x="4727" y="1644"/>
                    <a:pt x="4799" y="1763"/>
                  </a:cubicBezTo>
                  <a:cubicBezTo>
                    <a:pt x="5275" y="2715"/>
                    <a:pt x="5025" y="3870"/>
                    <a:pt x="4191" y="4561"/>
                  </a:cubicBezTo>
                  <a:cubicBezTo>
                    <a:pt x="3548" y="5097"/>
                    <a:pt x="3227" y="5216"/>
                    <a:pt x="2584" y="5216"/>
                  </a:cubicBezTo>
                  <a:cubicBezTo>
                    <a:pt x="1727" y="5216"/>
                    <a:pt x="1108" y="4954"/>
                    <a:pt x="953" y="3751"/>
                  </a:cubicBezTo>
                  <a:cubicBezTo>
                    <a:pt x="810" y="2727"/>
                    <a:pt x="1072" y="1965"/>
                    <a:pt x="1751" y="1370"/>
                  </a:cubicBezTo>
                  <a:cubicBezTo>
                    <a:pt x="2084" y="1084"/>
                    <a:pt x="2596" y="953"/>
                    <a:pt x="3120" y="953"/>
                  </a:cubicBezTo>
                  <a:close/>
                  <a:moveTo>
                    <a:pt x="3335" y="0"/>
                  </a:moveTo>
                  <a:cubicBezTo>
                    <a:pt x="2946" y="0"/>
                    <a:pt x="2549" y="74"/>
                    <a:pt x="2120" y="179"/>
                  </a:cubicBezTo>
                  <a:cubicBezTo>
                    <a:pt x="1453" y="346"/>
                    <a:pt x="917" y="763"/>
                    <a:pt x="548" y="1418"/>
                  </a:cubicBezTo>
                  <a:cubicBezTo>
                    <a:pt x="143" y="2120"/>
                    <a:pt x="0" y="2918"/>
                    <a:pt x="96" y="3799"/>
                  </a:cubicBezTo>
                  <a:cubicBezTo>
                    <a:pt x="250" y="4978"/>
                    <a:pt x="1120" y="5871"/>
                    <a:pt x="2346" y="6025"/>
                  </a:cubicBezTo>
                  <a:cubicBezTo>
                    <a:pt x="2501" y="6049"/>
                    <a:pt x="2644" y="6061"/>
                    <a:pt x="2775" y="6061"/>
                  </a:cubicBezTo>
                  <a:cubicBezTo>
                    <a:pt x="3644" y="6061"/>
                    <a:pt x="4406" y="5668"/>
                    <a:pt x="5096" y="4882"/>
                  </a:cubicBezTo>
                  <a:cubicBezTo>
                    <a:pt x="5715" y="4204"/>
                    <a:pt x="5977" y="3513"/>
                    <a:pt x="5930" y="2811"/>
                  </a:cubicBezTo>
                  <a:lnTo>
                    <a:pt x="5930" y="2799"/>
                  </a:lnTo>
                  <a:cubicBezTo>
                    <a:pt x="5918" y="2727"/>
                    <a:pt x="5918" y="2656"/>
                    <a:pt x="5918" y="2573"/>
                  </a:cubicBezTo>
                  <a:cubicBezTo>
                    <a:pt x="5906" y="2394"/>
                    <a:pt x="5894" y="2215"/>
                    <a:pt x="5858" y="2061"/>
                  </a:cubicBezTo>
                  <a:cubicBezTo>
                    <a:pt x="5680" y="1132"/>
                    <a:pt x="5203" y="537"/>
                    <a:pt x="4406" y="215"/>
                  </a:cubicBezTo>
                  <a:cubicBezTo>
                    <a:pt x="4042" y="62"/>
                    <a:pt x="3691" y="0"/>
                    <a:pt x="3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53;p41">
              <a:extLst>
                <a:ext uri="{FF2B5EF4-FFF2-40B4-BE49-F238E27FC236}">
                  <a16:creationId xmlns:a16="http://schemas.microsoft.com/office/drawing/2014/main" id="{8417A1E2-E8C9-48AC-9328-9EE50FA07050}"/>
                </a:ext>
              </a:extLst>
            </p:cNvPr>
            <p:cNvSpPr/>
            <p:nvPr/>
          </p:nvSpPr>
          <p:spPr>
            <a:xfrm>
              <a:off x="5060450" y="1686350"/>
              <a:ext cx="509000" cy="256300"/>
            </a:xfrm>
            <a:custGeom>
              <a:avLst/>
              <a:gdLst/>
              <a:ahLst/>
              <a:cxnLst/>
              <a:rect l="l" t="t" r="r" b="b"/>
              <a:pathLst>
                <a:path w="20360" h="10252" extrusionOk="0">
                  <a:moveTo>
                    <a:pt x="19931" y="7906"/>
                  </a:moveTo>
                  <a:cubicBezTo>
                    <a:pt x="19503" y="7906"/>
                    <a:pt x="19110" y="7894"/>
                    <a:pt x="18741" y="7906"/>
                  </a:cubicBezTo>
                  <a:cubicBezTo>
                    <a:pt x="17705" y="7942"/>
                    <a:pt x="16669" y="7978"/>
                    <a:pt x="15633" y="8013"/>
                  </a:cubicBezTo>
                  <a:cubicBezTo>
                    <a:pt x="14454" y="8061"/>
                    <a:pt x="13276" y="8097"/>
                    <a:pt x="12085" y="8144"/>
                  </a:cubicBezTo>
                  <a:cubicBezTo>
                    <a:pt x="10406" y="8216"/>
                    <a:pt x="8727" y="8311"/>
                    <a:pt x="7025" y="8382"/>
                  </a:cubicBezTo>
                  <a:cubicBezTo>
                    <a:pt x="6537" y="8418"/>
                    <a:pt x="6132" y="8561"/>
                    <a:pt x="5870" y="9037"/>
                  </a:cubicBezTo>
                  <a:cubicBezTo>
                    <a:pt x="5679" y="9383"/>
                    <a:pt x="5358" y="9680"/>
                    <a:pt x="5096" y="9978"/>
                  </a:cubicBezTo>
                  <a:cubicBezTo>
                    <a:pt x="4989" y="10097"/>
                    <a:pt x="4846" y="10156"/>
                    <a:pt x="4703" y="10252"/>
                  </a:cubicBezTo>
                  <a:cubicBezTo>
                    <a:pt x="4429" y="9692"/>
                    <a:pt x="4334" y="9287"/>
                    <a:pt x="4346" y="8573"/>
                  </a:cubicBezTo>
                  <a:cubicBezTo>
                    <a:pt x="4155" y="8323"/>
                    <a:pt x="3870" y="8371"/>
                    <a:pt x="3620" y="8382"/>
                  </a:cubicBezTo>
                  <a:cubicBezTo>
                    <a:pt x="3072" y="8406"/>
                    <a:pt x="2536" y="8502"/>
                    <a:pt x="1977" y="8525"/>
                  </a:cubicBezTo>
                  <a:cubicBezTo>
                    <a:pt x="1584" y="8561"/>
                    <a:pt x="1179" y="8513"/>
                    <a:pt x="762" y="8513"/>
                  </a:cubicBezTo>
                  <a:cubicBezTo>
                    <a:pt x="429" y="8513"/>
                    <a:pt x="274" y="8323"/>
                    <a:pt x="238" y="8025"/>
                  </a:cubicBezTo>
                  <a:cubicBezTo>
                    <a:pt x="179" y="7454"/>
                    <a:pt x="107" y="6894"/>
                    <a:pt x="72" y="6323"/>
                  </a:cubicBezTo>
                  <a:cubicBezTo>
                    <a:pt x="0" y="4513"/>
                    <a:pt x="191" y="2715"/>
                    <a:pt x="334" y="905"/>
                  </a:cubicBezTo>
                  <a:cubicBezTo>
                    <a:pt x="357" y="465"/>
                    <a:pt x="405" y="393"/>
                    <a:pt x="881" y="358"/>
                  </a:cubicBezTo>
                  <a:cubicBezTo>
                    <a:pt x="1715" y="310"/>
                    <a:pt x="2548" y="298"/>
                    <a:pt x="3382" y="310"/>
                  </a:cubicBezTo>
                  <a:cubicBezTo>
                    <a:pt x="4751" y="334"/>
                    <a:pt x="6108" y="370"/>
                    <a:pt x="7477" y="405"/>
                  </a:cubicBezTo>
                  <a:cubicBezTo>
                    <a:pt x="7644" y="405"/>
                    <a:pt x="7799" y="393"/>
                    <a:pt x="7954" y="358"/>
                  </a:cubicBezTo>
                  <a:cubicBezTo>
                    <a:pt x="8847" y="131"/>
                    <a:pt x="9763" y="131"/>
                    <a:pt x="10680" y="120"/>
                  </a:cubicBezTo>
                  <a:cubicBezTo>
                    <a:pt x="11656" y="96"/>
                    <a:pt x="12621" y="0"/>
                    <a:pt x="13609" y="12"/>
                  </a:cubicBezTo>
                  <a:cubicBezTo>
                    <a:pt x="15038" y="36"/>
                    <a:pt x="16455" y="120"/>
                    <a:pt x="17883" y="179"/>
                  </a:cubicBezTo>
                  <a:cubicBezTo>
                    <a:pt x="18491" y="215"/>
                    <a:pt x="19098" y="215"/>
                    <a:pt x="19705" y="274"/>
                  </a:cubicBezTo>
                  <a:cubicBezTo>
                    <a:pt x="20277" y="310"/>
                    <a:pt x="20360" y="429"/>
                    <a:pt x="20336" y="1012"/>
                  </a:cubicBezTo>
                  <a:cubicBezTo>
                    <a:pt x="20241" y="3072"/>
                    <a:pt x="20157" y="5120"/>
                    <a:pt x="20050" y="7180"/>
                  </a:cubicBezTo>
                  <a:cubicBezTo>
                    <a:pt x="20062" y="7382"/>
                    <a:pt x="19991" y="7597"/>
                    <a:pt x="19931" y="7906"/>
                  </a:cubicBezTo>
                  <a:close/>
                  <a:moveTo>
                    <a:pt x="18538" y="2203"/>
                  </a:moveTo>
                  <a:cubicBezTo>
                    <a:pt x="18419" y="2144"/>
                    <a:pt x="18324" y="2072"/>
                    <a:pt x="18217" y="2060"/>
                  </a:cubicBezTo>
                  <a:cubicBezTo>
                    <a:pt x="17431" y="2013"/>
                    <a:pt x="16633" y="1953"/>
                    <a:pt x="15835" y="1953"/>
                  </a:cubicBezTo>
                  <a:cubicBezTo>
                    <a:pt x="15216" y="1953"/>
                    <a:pt x="14573" y="2025"/>
                    <a:pt x="13954" y="2025"/>
                  </a:cubicBezTo>
                  <a:cubicBezTo>
                    <a:pt x="10180" y="2048"/>
                    <a:pt x="6418" y="2048"/>
                    <a:pt x="2655" y="2048"/>
                  </a:cubicBezTo>
                  <a:cubicBezTo>
                    <a:pt x="2465" y="2048"/>
                    <a:pt x="2179" y="1989"/>
                    <a:pt x="2179" y="2263"/>
                  </a:cubicBezTo>
                  <a:cubicBezTo>
                    <a:pt x="2179" y="2525"/>
                    <a:pt x="2441" y="2441"/>
                    <a:pt x="2620" y="2441"/>
                  </a:cubicBezTo>
                  <a:cubicBezTo>
                    <a:pt x="3382" y="2441"/>
                    <a:pt x="4120" y="2417"/>
                    <a:pt x="4882" y="2417"/>
                  </a:cubicBezTo>
                  <a:lnTo>
                    <a:pt x="10632" y="2417"/>
                  </a:lnTo>
                  <a:cubicBezTo>
                    <a:pt x="11787" y="2417"/>
                    <a:pt x="12954" y="2406"/>
                    <a:pt x="14109" y="2370"/>
                  </a:cubicBezTo>
                  <a:cubicBezTo>
                    <a:pt x="15383" y="2346"/>
                    <a:pt x="16633" y="2239"/>
                    <a:pt x="17895" y="2441"/>
                  </a:cubicBezTo>
                  <a:cubicBezTo>
                    <a:pt x="18121" y="2501"/>
                    <a:pt x="18360" y="2501"/>
                    <a:pt x="18538" y="2203"/>
                  </a:cubicBezTo>
                  <a:close/>
                  <a:moveTo>
                    <a:pt x="18312" y="4191"/>
                  </a:moveTo>
                  <a:cubicBezTo>
                    <a:pt x="17943" y="4037"/>
                    <a:pt x="17562" y="4037"/>
                    <a:pt x="17229" y="4037"/>
                  </a:cubicBezTo>
                  <a:cubicBezTo>
                    <a:pt x="14728" y="3989"/>
                    <a:pt x="12228" y="3965"/>
                    <a:pt x="9728" y="3930"/>
                  </a:cubicBezTo>
                  <a:cubicBezTo>
                    <a:pt x="7489" y="3906"/>
                    <a:pt x="5239" y="3870"/>
                    <a:pt x="3012" y="3846"/>
                  </a:cubicBezTo>
                  <a:cubicBezTo>
                    <a:pt x="2858" y="3846"/>
                    <a:pt x="2715" y="3834"/>
                    <a:pt x="2596" y="3870"/>
                  </a:cubicBezTo>
                  <a:cubicBezTo>
                    <a:pt x="2500" y="3906"/>
                    <a:pt x="2465" y="4025"/>
                    <a:pt x="2298" y="4191"/>
                  </a:cubicBezTo>
                  <a:cubicBezTo>
                    <a:pt x="2608" y="4203"/>
                    <a:pt x="2822" y="4215"/>
                    <a:pt x="3012" y="4215"/>
                  </a:cubicBezTo>
                  <a:cubicBezTo>
                    <a:pt x="4144" y="4227"/>
                    <a:pt x="5287" y="4227"/>
                    <a:pt x="6418" y="4251"/>
                  </a:cubicBezTo>
                  <a:cubicBezTo>
                    <a:pt x="8144" y="4275"/>
                    <a:pt x="9870" y="4322"/>
                    <a:pt x="11597" y="4346"/>
                  </a:cubicBezTo>
                  <a:cubicBezTo>
                    <a:pt x="13121" y="4382"/>
                    <a:pt x="14645" y="4394"/>
                    <a:pt x="16169" y="4418"/>
                  </a:cubicBezTo>
                  <a:lnTo>
                    <a:pt x="17681" y="4465"/>
                  </a:lnTo>
                  <a:cubicBezTo>
                    <a:pt x="17907" y="4453"/>
                    <a:pt x="18145" y="4501"/>
                    <a:pt x="18312" y="4191"/>
                  </a:cubicBezTo>
                  <a:close/>
                  <a:moveTo>
                    <a:pt x="11466" y="6180"/>
                  </a:moveTo>
                  <a:cubicBezTo>
                    <a:pt x="11466" y="6120"/>
                    <a:pt x="11454" y="6073"/>
                    <a:pt x="11454" y="6013"/>
                  </a:cubicBezTo>
                  <a:cubicBezTo>
                    <a:pt x="11347" y="5965"/>
                    <a:pt x="11240" y="5882"/>
                    <a:pt x="11133" y="5882"/>
                  </a:cubicBezTo>
                  <a:cubicBezTo>
                    <a:pt x="10799" y="5870"/>
                    <a:pt x="10454" y="5870"/>
                    <a:pt x="10097" y="5882"/>
                  </a:cubicBezTo>
                  <a:cubicBezTo>
                    <a:pt x="8835" y="5942"/>
                    <a:pt x="7584" y="6037"/>
                    <a:pt x="6310" y="6049"/>
                  </a:cubicBezTo>
                  <a:cubicBezTo>
                    <a:pt x="5215" y="6061"/>
                    <a:pt x="4108" y="5977"/>
                    <a:pt x="3024" y="5942"/>
                  </a:cubicBezTo>
                  <a:cubicBezTo>
                    <a:pt x="2846" y="5942"/>
                    <a:pt x="2667" y="5954"/>
                    <a:pt x="2489" y="6001"/>
                  </a:cubicBezTo>
                  <a:cubicBezTo>
                    <a:pt x="2441" y="6013"/>
                    <a:pt x="2370" y="6120"/>
                    <a:pt x="2381" y="6192"/>
                  </a:cubicBezTo>
                  <a:cubicBezTo>
                    <a:pt x="2381" y="6251"/>
                    <a:pt x="2465" y="6346"/>
                    <a:pt x="2524" y="6370"/>
                  </a:cubicBezTo>
                  <a:cubicBezTo>
                    <a:pt x="2643" y="6406"/>
                    <a:pt x="2762" y="6394"/>
                    <a:pt x="2881" y="6406"/>
                  </a:cubicBezTo>
                  <a:cubicBezTo>
                    <a:pt x="3655" y="6430"/>
                    <a:pt x="4429" y="6477"/>
                    <a:pt x="5203" y="6477"/>
                  </a:cubicBezTo>
                  <a:cubicBezTo>
                    <a:pt x="6096" y="6477"/>
                    <a:pt x="6989" y="6466"/>
                    <a:pt x="7882" y="6430"/>
                  </a:cubicBezTo>
                  <a:cubicBezTo>
                    <a:pt x="8894" y="6406"/>
                    <a:pt x="9906" y="6382"/>
                    <a:pt x="10930" y="6346"/>
                  </a:cubicBezTo>
                  <a:cubicBezTo>
                    <a:pt x="11109" y="6335"/>
                    <a:pt x="11287" y="6239"/>
                    <a:pt x="11466" y="6180"/>
                  </a:cubicBezTo>
                  <a:close/>
                  <a:moveTo>
                    <a:pt x="13549" y="6394"/>
                  </a:moveTo>
                  <a:cubicBezTo>
                    <a:pt x="13478" y="6096"/>
                    <a:pt x="13323" y="6073"/>
                    <a:pt x="13180" y="6156"/>
                  </a:cubicBezTo>
                  <a:cubicBezTo>
                    <a:pt x="13133" y="6168"/>
                    <a:pt x="13145" y="6287"/>
                    <a:pt x="13133" y="6346"/>
                  </a:cubicBezTo>
                  <a:cubicBezTo>
                    <a:pt x="13252" y="6358"/>
                    <a:pt x="13383" y="6370"/>
                    <a:pt x="13549" y="63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54;p41">
              <a:extLst>
                <a:ext uri="{FF2B5EF4-FFF2-40B4-BE49-F238E27FC236}">
                  <a16:creationId xmlns:a16="http://schemas.microsoft.com/office/drawing/2014/main" id="{0F691034-B003-4B13-9882-49EB96FF1B24}"/>
                </a:ext>
              </a:extLst>
            </p:cNvPr>
            <p:cNvSpPr/>
            <p:nvPr/>
          </p:nvSpPr>
          <p:spPr>
            <a:xfrm>
              <a:off x="5031875" y="2168550"/>
              <a:ext cx="186350" cy="191125"/>
            </a:xfrm>
            <a:custGeom>
              <a:avLst/>
              <a:gdLst/>
              <a:ahLst/>
              <a:cxnLst/>
              <a:rect l="l" t="t" r="r" b="b"/>
              <a:pathLst>
                <a:path w="7454" h="7645" extrusionOk="0">
                  <a:moveTo>
                    <a:pt x="12" y="5751"/>
                  </a:moveTo>
                  <a:cubicBezTo>
                    <a:pt x="95" y="4489"/>
                    <a:pt x="465" y="3203"/>
                    <a:pt x="1143" y="2025"/>
                  </a:cubicBezTo>
                  <a:cubicBezTo>
                    <a:pt x="1596" y="1251"/>
                    <a:pt x="2227" y="643"/>
                    <a:pt x="3096" y="346"/>
                  </a:cubicBezTo>
                  <a:cubicBezTo>
                    <a:pt x="4096" y="1"/>
                    <a:pt x="4965" y="274"/>
                    <a:pt x="5656" y="1036"/>
                  </a:cubicBezTo>
                  <a:cubicBezTo>
                    <a:pt x="6120" y="1536"/>
                    <a:pt x="6513" y="2132"/>
                    <a:pt x="6763" y="2775"/>
                  </a:cubicBezTo>
                  <a:cubicBezTo>
                    <a:pt x="7203" y="3906"/>
                    <a:pt x="7370" y="5120"/>
                    <a:pt x="7430" y="6358"/>
                  </a:cubicBezTo>
                  <a:cubicBezTo>
                    <a:pt x="7453" y="6847"/>
                    <a:pt x="7442" y="6906"/>
                    <a:pt x="6918" y="7025"/>
                  </a:cubicBezTo>
                  <a:cubicBezTo>
                    <a:pt x="6144" y="7204"/>
                    <a:pt x="5358" y="7323"/>
                    <a:pt x="4584" y="7442"/>
                  </a:cubicBezTo>
                  <a:cubicBezTo>
                    <a:pt x="4108" y="7525"/>
                    <a:pt x="3620" y="7644"/>
                    <a:pt x="3143" y="7609"/>
                  </a:cubicBezTo>
                  <a:cubicBezTo>
                    <a:pt x="2393" y="7561"/>
                    <a:pt x="1631" y="7478"/>
                    <a:pt x="905" y="7311"/>
                  </a:cubicBezTo>
                  <a:cubicBezTo>
                    <a:pt x="119" y="7132"/>
                    <a:pt x="0" y="6894"/>
                    <a:pt x="12" y="61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55;p41">
              <a:extLst>
                <a:ext uri="{FF2B5EF4-FFF2-40B4-BE49-F238E27FC236}">
                  <a16:creationId xmlns:a16="http://schemas.microsoft.com/office/drawing/2014/main" id="{3731CDF8-F599-4221-9DAC-2A0BAA8215B6}"/>
                </a:ext>
              </a:extLst>
            </p:cNvPr>
            <p:cNvSpPr/>
            <p:nvPr/>
          </p:nvSpPr>
          <p:spPr>
            <a:xfrm>
              <a:off x="5071450" y="2001275"/>
              <a:ext cx="123250" cy="121750"/>
            </a:xfrm>
            <a:custGeom>
              <a:avLst/>
              <a:gdLst/>
              <a:ahLst/>
              <a:cxnLst/>
              <a:rect l="l" t="t" r="r" b="b"/>
              <a:pathLst>
                <a:path w="4930" h="4870" extrusionOk="0">
                  <a:moveTo>
                    <a:pt x="2001" y="4870"/>
                  </a:moveTo>
                  <a:cubicBezTo>
                    <a:pt x="1037" y="4870"/>
                    <a:pt x="322" y="4525"/>
                    <a:pt x="144" y="3215"/>
                  </a:cubicBezTo>
                  <a:cubicBezTo>
                    <a:pt x="1" y="2203"/>
                    <a:pt x="215" y="1310"/>
                    <a:pt x="1013" y="619"/>
                  </a:cubicBezTo>
                  <a:cubicBezTo>
                    <a:pt x="1739" y="0"/>
                    <a:pt x="3287" y="0"/>
                    <a:pt x="4025" y="607"/>
                  </a:cubicBezTo>
                  <a:cubicBezTo>
                    <a:pt x="4180" y="738"/>
                    <a:pt x="4323" y="893"/>
                    <a:pt x="4418" y="1072"/>
                  </a:cubicBezTo>
                  <a:cubicBezTo>
                    <a:pt x="4930" y="2131"/>
                    <a:pt x="4656" y="3394"/>
                    <a:pt x="3763" y="4156"/>
                  </a:cubicBezTo>
                  <a:cubicBezTo>
                    <a:pt x="3073" y="4715"/>
                    <a:pt x="2703" y="4870"/>
                    <a:pt x="2001" y="48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56;p41">
              <a:extLst>
                <a:ext uri="{FF2B5EF4-FFF2-40B4-BE49-F238E27FC236}">
                  <a16:creationId xmlns:a16="http://schemas.microsoft.com/office/drawing/2014/main" id="{18FD3F6E-B811-4883-BFD1-35305B474F58}"/>
                </a:ext>
              </a:extLst>
            </p:cNvPr>
            <p:cNvSpPr/>
            <p:nvPr/>
          </p:nvSpPr>
          <p:spPr>
            <a:xfrm>
              <a:off x="5388150" y="1837850"/>
              <a:ext cx="11050" cy="8375"/>
            </a:xfrm>
            <a:custGeom>
              <a:avLst/>
              <a:gdLst/>
              <a:ahLst/>
              <a:cxnLst/>
              <a:rect l="l" t="t" r="r" b="b"/>
              <a:pathLst>
                <a:path w="442" h="335" extrusionOk="0">
                  <a:moveTo>
                    <a:pt x="441" y="334"/>
                  </a:moveTo>
                  <a:cubicBezTo>
                    <a:pt x="275" y="310"/>
                    <a:pt x="144" y="298"/>
                    <a:pt x="1" y="298"/>
                  </a:cubicBezTo>
                  <a:cubicBezTo>
                    <a:pt x="25" y="227"/>
                    <a:pt x="25" y="120"/>
                    <a:pt x="49" y="108"/>
                  </a:cubicBezTo>
                  <a:cubicBezTo>
                    <a:pt x="215" y="1"/>
                    <a:pt x="370" y="13"/>
                    <a:pt x="441" y="3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57;p41">
              <a:extLst>
                <a:ext uri="{FF2B5EF4-FFF2-40B4-BE49-F238E27FC236}">
                  <a16:creationId xmlns:a16="http://schemas.microsoft.com/office/drawing/2014/main" id="{D10DF192-CA53-41A9-BE50-BB354E83378A}"/>
                </a:ext>
              </a:extLst>
            </p:cNvPr>
            <p:cNvSpPr/>
            <p:nvPr/>
          </p:nvSpPr>
          <p:spPr>
            <a:xfrm>
              <a:off x="5111050" y="1731600"/>
              <a:ext cx="417625" cy="20250"/>
            </a:xfrm>
            <a:custGeom>
              <a:avLst/>
              <a:gdLst/>
              <a:ahLst/>
              <a:cxnLst/>
              <a:rect l="l" t="t" r="r" b="b"/>
              <a:pathLst>
                <a:path w="16705" h="810" extrusionOk="0">
                  <a:moveTo>
                    <a:pt x="16586" y="262"/>
                  </a:moveTo>
                  <a:cubicBezTo>
                    <a:pt x="16550" y="250"/>
                    <a:pt x="16526" y="238"/>
                    <a:pt x="16478" y="203"/>
                  </a:cubicBezTo>
                  <a:cubicBezTo>
                    <a:pt x="16395" y="155"/>
                    <a:pt x="16312" y="95"/>
                    <a:pt x="16193" y="95"/>
                  </a:cubicBezTo>
                  <a:lnTo>
                    <a:pt x="15883" y="84"/>
                  </a:lnTo>
                  <a:cubicBezTo>
                    <a:pt x="15205" y="36"/>
                    <a:pt x="14502" y="12"/>
                    <a:pt x="13811" y="0"/>
                  </a:cubicBezTo>
                  <a:lnTo>
                    <a:pt x="13740" y="0"/>
                  </a:lnTo>
                  <a:cubicBezTo>
                    <a:pt x="13430" y="0"/>
                    <a:pt x="13109" y="12"/>
                    <a:pt x="12811" y="36"/>
                  </a:cubicBezTo>
                  <a:lnTo>
                    <a:pt x="11918" y="84"/>
                  </a:lnTo>
                  <a:cubicBezTo>
                    <a:pt x="9513" y="84"/>
                    <a:pt x="7096" y="95"/>
                    <a:pt x="4703" y="95"/>
                  </a:cubicBezTo>
                  <a:lnTo>
                    <a:pt x="631" y="95"/>
                  </a:lnTo>
                  <a:lnTo>
                    <a:pt x="536" y="95"/>
                  </a:lnTo>
                  <a:lnTo>
                    <a:pt x="429" y="95"/>
                  </a:lnTo>
                  <a:cubicBezTo>
                    <a:pt x="334" y="95"/>
                    <a:pt x="191" y="119"/>
                    <a:pt x="107" y="203"/>
                  </a:cubicBezTo>
                  <a:cubicBezTo>
                    <a:pt x="48" y="262"/>
                    <a:pt x="0" y="369"/>
                    <a:pt x="0" y="476"/>
                  </a:cubicBezTo>
                  <a:cubicBezTo>
                    <a:pt x="0" y="572"/>
                    <a:pt x="48" y="810"/>
                    <a:pt x="369" y="810"/>
                  </a:cubicBezTo>
                  <a:lnTo>
                    <a:pt x="488" y="810"/>
                  </a:lnTo>
                  <a:lnTo>
                    <a:pt x="584" y="810"/>
                  </a:lnTo>
                  <a:cubicBezTo>
                    <a:pt x="953" y="810"/>
                    <a:pt x="1322" y="810"/>
                    <a:pt x="1703" y="798"/>
                  </a:cubicBezTo>
                  <a:cubicBezTo>
                    <a:pt x="2084" y="798"/>
                    <a:pt x="2453" y="786"/>
                    <a:pt x="2846" y="786"/>
                  </a:cubicBezTo>
                  <a:lnTo>
                    <a:pt x="3751" y="786"/>
                  </a:lnTo>
                  <a:lnTo>
                    <a:pt x="5429" y="786"/>
                  </a:lnTo>
                  <a:lnTo>
                    <a:pt x="7120" y="786"/>
                  </a:lnTo>
                  <a:lnTo>
                    <a:pt x="8585" y="786"/>
                  </a:lnTo>
                  <a:cubicBezTo>
                    <a:pt x="9704" y="786"/>
                    <a:pt x="10847" y="774"/>
                    <a:pt x="12073" y="738"/>
                  </a:cubicBezTo>
                  <a:cubicBezTo>
                    <a:pt x="12323" y="738"/>
                    <a:pt x="12561" y="726"/>
                    <a:pt x="12799" y="715"/>
                  </a:cubicBezTo>
                  <a:cubicBezTo>
                    <a:pt x="13216" y="691"/>
                    <a:pt x="13645" y="679"/>
                    <a:pt x="14062" y="679"/>
                  </a:cubicBezTo>
                  <a:cubicBezTo>
                    <a:pt x="14752" y="679"/>
                    <a:pt x="15300" y="726"/>
                    <a:pt x="15812" y="798"/>
                  </a:cubicBezTo>
                  <a:cubicBezTo>
                    <a:pt x="15871" y="810"/>
                    <a:pt x="15955" y="810"/>
                    <a:pt x="16026" y="810"/>
                  </a:cubicBezTo>
                  <a:cubicBezTo>
                    <a:pt x="16288" y="810"/>
                    <a:pt x="16478" y="715"/>
                    <a:pt x="16609" y="476"/>
                  </a:cubicBezTo>
                  <a:lnTo>
                    <a:pt x="16705" y="33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58;p41">
              <a:extLst>
                <a:ext uri="{FF2B5EF4-FFF2-40B4-BE49-F238E27FC236}">
                  <a16:creationId xmlns:a16="http://schemas.microsoft.com/office/drawing/2014/main" id="{CF677AA4-DA23-4AE7-BD18-F721BDB18B06}"/>
                </a:ext>
              </a:extLst>
            </p:cNvPr>
            <p:cNvSpPr/>
            <p:nvPr/>
          </p:nvSpPr>
          <p:spPr>
            <a:xfrm>
              <a:off x="5109550" y="1778625"/>
              <a:ext cx="414375" cy="23525"/>
            </a:xfrm>
            <a:custGeom>
              <a:avLst/>
              <a:gdLst/>
              <a:ahLst/>
              <a:cxnLst/>
              <a:rect l="l" t="t" r="r" b="b"/>
              <a:pathLst>
                <a:path w="16575" h="941" extrusionOk="0">
                  <a:moveTo>
                    <a:pt x="15324" y="203"/>
                  </a:moveTo>
                  <a:lnTo>
                    <a:pt x="15265" y="203"/>
                  </a:lnTo>
                  <a:cubicBezTo>
                    <a:pt x="13395" y="167"/>
                    <a:pt x="11538" y="143"/>
                    <a:pt x="9680" y="119"/>
                  </a:cubicBezTo>
                  <a:lnTo>
                    <a:pt x="5859" y="60"/>
                  </a:lnTo>
                  <a:cubicBezTo>
                    <a:pt x="4251" y="48"/>
                    <a:pt x="2656" y="24"/>
                    <a:pt x="1048" y="0"/>
                  </a:cubicBezTo>
                  <a:lnTo>
                    <a:pt x="929" y="0"/>
                  </a:lnTo>
                  <a:cubicBezTo>
                    <a:pt x="822" y="0"/>
                    <a:pt x="691" y="0"/>
                    <a:pt x="572" y="48"/>
                  </a:cubicBezTo>
                  <a:cubicBezTo>
                    <a:pt x="477" y="84"/>
                    <a:pt x="417" y="155"/>
                    <a:pt x="346" y="262"/>
                  </a:cubicBezTo>
                  <a:cubicBezTo>
                    <a:pt x="322" y="298"/>
                    <a:pt x="275" y="346"/>
                    <a:pt x="215" y="417"/>
                  </a:cubicBezTo>
                  <a:lnTo>
                    <a:pt x="1" y="655"/>
                  </a:lnTo>
                  <a:lnTo>
                    <a:pt x="310" y="679"/>
                  </a:lnTo>
                  <a:cubicBezTo>
                    <a:pt x="417" y="679"/>
                    <a:pt x="513" y="691"/>
                    <a:pt x="596" y="691"/>
                  </a:cubicBezTo>
                  <a:cubicBezTo>
                    <a:pt x="775" y="703"/>
                    <a:pt x="906" y="703"/>
                    <a:pt x="1025" y="703"/>
                  </a:cubicBezTo>
                  <a:cubicBezTo>
                    <a:pt x="1441" y="703"/>
                    <a:pt x="1882" y="703"/>
                    <a:pt x="2299" y="715"/>
                  </a:cubicBezTo>
                  <a:cubicBezTo>
                    <a:pt x="3013" y="715"/>
                    <a:pt x="3727" y="727"/>
                    <a:pt x="4454" y="727"/>
                  </a:cubicBezTo>
                  <a:cubicBezTo>
                    <a:pt x="5382" y="750"/>
                    <a:pt x="6311" y="762"/>
                    <a:pt x="7240" y="798"/>
                  </a:cubicBezTo>
                  <a:cubicBezTo>
                    <a:pt x="8037" y="810"/>
                    <a:pt x="8835" y="822"/>
                    <a:pt x="9633" y="834"/>
                  </a:cubicBezTo>
                  <a:lnTo>
                    <a:pt x="12133" y="881"/>
                  </a:lnTo>
                  <a:cubicBezTo>
                    <a:pt x="12836" y="893"/>
                    <a:pt x="13514" y="893"/>
                    <a:pt x="14217" y="905"/>
                  </a:cubicBezTo>
                  <a:cubicBezTo>
                    <a:pt x="14443" y="905"/>
                    <a:pt x="14645" y="929"/>
                    <a:pt x="14872" y="929"/>
                  </a:cubicBezTo>
                  <a:cubicBezTo>
                    <a:pt x="15157" y="941"/>
                    <a:pt x="15455" y="941"/>
                    <a:pt x="15753" y="941"/>
                  </a:cubicBezTo>
                  <a:lnTo>
                    <a:pt x="15872" y="941"/>
                  </a:lnTo>
                  <a:cubicBezTo>
                    <a:pt x="16098" y="941"/>
                    <a:pt x="16324" y="893"/>
                    <a:pt x="16491" y="584"/>
                  </a:cubicBezTo>
                  <a:lnTo>
                    <a:pt x="16574" y="441"/>
                  </a:lnTo>
                  <a:lnTo>
                    <a:pt x="16419" y="381"/>
                  </a:lnTo>
                  <a:cubicBezTo>
                    <a:pt x="16015" y="203"/>
                    <a:pt x="15657" y="203"/>
                    <a:pt x="15324" y="2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59;p41">
              <a:extLst>
                <a:ext uri="{FF2B5EF4-FFF2-40B4-BE49-F238E27FC236}">
                  <a16:creationId xmlns:a16="http://schemas.microsoft.com/office/drawing/2014/main" id="{F91ADA4F-EFB2-4F33-8767-43E13E7564F7}"/>
                </a:ext>
              </a:extLst>
            </p:cNvPr>
            <p:cNvSpPr/>
            <p:nvPr/>
          </p:nvSpPr>
          <p:spPr>
            <a:xfrm>
              <a:off x="5115200" y="1829225"/>
              <a:ext cx="235175" cy="22950"/>
            </a:xfrm>
            <a:custGeom>
              <a:avLst/>
              <a:gdLst/>
              <a:ahLst/>
              <a:cxnLst/>
              <a:rect l="l" t="t" r="r" b="b"/>
              <a:pathLst>
                <a:path w="9407" h="918" extrusionOk="0">
                  <a:moveTo>
                    <a:pt x="9324" y="167"/>
                  </a:moveTo>
                  <a:lnTo>
                    <a:pt x="9228" y="120"/>
                  </a:lnTo>
                  <a:cubicBezTo>
                    <a:pt x="9157" y="72"/>
                    <a:pt x="9050" y="24"/>
                    <a:pt x="8943" y="24"/>
                  </a:cubicBezTo>
                  <a:cubicBezTo>
                    <a:pt x="8788" y="24"/>
                    <a:pt x="8633" y="0"/>
                    <a:pt x="8454" y="0"/>
                  </a:cubicBezTo>
                  <a:cubicBezTo>
                    <a:pt x="8276" y="0"/>
                    <a:pt x="8085" y="0"/>
                    <a:pt x="7895" y="24"/>
                  </a:cubicBezTo>
                  <a:cubicBezTo>
                    <a:pt x="7454" y="36"/>
                    <a:pt x="7026" y="60"/>
                    <a:pt x="6597" y="96"/>
                  </a:cubicBezTo>
                  <a:cubicBezTo>
                    <a:pt x="5775" y="143"/>
                    <a:pt x="4942" y="179"/>
                    <a:pt x="4109" y="191"/>
                  </a:cubicBezTo>
                  <a:lnTo>
                    <a:pt x="3870" y="191"/>
                  </a:lnTo>
                  <a:cubicBezTo>
                    <a:pt x="3228" y="191"/>
                    <a:pt x="2596" y="167"/>
                    <a:pt x="1965" y="143"/>
                  </a:cubicBezTo>
                  <a:cubicBezTo>
                    <a:pt x="1584" y="120"/>
                    <a:pt x="1203" y="108"/>
                    <a:pt x="822" y="96"/>
                  </a:cubicBezTo>
                  <a:lnTo>
                    <a:pt x="763" y="96"/>
                  </a:lnTo>
                  <a:cubicBezTo>
                    <a:pt x="596" y="96"/>
                    <a:pt x="418" y="108"/>
                    <a:pt x="239" y="155"/>
                  </a:cubicBezTo>
                  <a:cubicBezTo>
                    <a:pt x="108" y="179"/>
                    <a:pt x="1" y="370"/>
                    <a:pt x="13" y="489"/>
                  </a:cubicBezTo>
                  <a:cubicBezTo>
                    <a:pt x="13" y="631"/>
                    <a:pt x="132" y="774"/>
                    <a:pt x="251" y="810"/>
                  </a:cubicBezTo>
                  <a:cubicBezTo>
                    <a:pt x="346" y="834"/>
                    <a:pt x="453" y="834"/>
                    <a:pt x="549" y="834"/>
                  </a:cubicBezTo>
                  <a:lnTo>
                    <a:pt x="549" y="691"/>
                  </a:lnTo>
                  <a:lnTo>
                    <a:pt x="584" y="834"/>
                  </a:lnTo>
                  <a:lnTo>
                    <a:pt x="656" y="834"/>
                  </a:lnTo>
                  <a:cubicBezTo>
                    <a:pt x="894" y="858"/>
                    <a:pt x="1132" y="858"/>
                    <a:pt x="1358" y="870"/>
                  </a:cubicBezTo>
                  <a:cubicBezTo>
                    <a:pt x="1894" y="893"/>
                    <a:pt x="2430" y="917"/>
                    <a:pt x="2977" y="917"/>
                  </a:cubicBezTo>
                  <a:lnTo>
                    <a:pt x="3263" y="917"/>
                  </a:lnTo>
                  <a:cubicBezTo>
                    <a:pt x="3942" y="917"/>
                    <a:pt x="4644" y="893"/>
                    <a:pt x="5311" y="882"/>
                  </a:cubicBezTo>
                  <a:lnTo>
                    <a:pt x="5656" y="870"/>
                  </a:lnTo>
                  <a:cubicBezTo>
                    <a:pt x="6680" y="834"/>
                    <a:pt x="7692" y="822"/>
                    <a:pt x="8704" y="774"/>
                  </a:cubicBezTo>
                  <a:cubicBezTo>
                    <a:pt x="8859" y="774"/>
                    <a:pt x="8990" y="715"/>
                    <a:pt x="9121" y="667"/>
                  </a:cubicBezTo>
                  <a:cubicBezTo>
                    <a:pt x="9181" y="655"/>
                    <a:pt x="9228" y="631"/>
                    <a:pt x="9288" y="620"/>
                  </a:cubicBezTo>
                  <a:lnTo>
                    <a:pt x="9407" y="584"/>
                  </a:lnTo>
                  <a:lnTo>
                    <a:pt x="9359" y="2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711;p48">
            <a:extLst>
              <a:ext uri="{FF2B5EF4-FFF2-40B4-BE49-F238E27FC236}">
                <a16:creationId xmlns:a16="http://schemas.microsoft.com/office/drawing/2014/main" id="{3AE342B2-ADE5-49FA-8701-19294DD34961}"/>
              </a:ext>
            </a:extLst>
          </p:cNvPr>
          <p:cNvGrpSpPr/>
          <p:nvPr/>
        </p:nvGrpSpPr>
        <p:grpSpPr>
          <a:xfrm rot="16200000">
            <a:off x="-90256" y="420079"/>
            <a:ext cx="773298" cy="562937"/>
            <a:chOff x="1731150" y="1748550"/>
            <a:chExt cx="228625" cy="313175"/>
          </a:xfrm>
        </p:grpSpPr>
        <p:sp>
          <p:nvSpPr>
            <p:cNvPr id="20" name="Google Shape;712;p48">
              <a:extLst>
                <a:ext uri="{FF2B5EF4-FFF2-40B4-BE49-F238E27FC236}">
                  <a16:creationId xmlns:a16="http://schemas.microsoft.com/office/drawing/2014/main" id="{33076CF6-279C-4395-9018-77FC5A073155}"/>
                </a:ext>
              </a:extLst>
            </p:cNvPr>
            <p:cNvSpPr/>
            <p:nvPr/>
          </p:nvSpPr>
          <p:spPr>
            <a:xfrm>
              <a:off x="1775500" y="1809575"/>
              <a:ext cx="134275" cy="179800"/>
            </a:xfrm>
            <a:custGeom>
              <a:avLst/>
              <a:gdLst/>
              <a:ahLst/>
              <a:cxnLst/>
              <a:rect l="l" t="t" r="r" b="b"/>
              <a:pathLst>
                <a:path w="5371" h="7192" extrusionOk="0">
                  <a:moveTo>
                    <a:pt x="5335" y="584"/>
                  </a:moveTo>
                  <a:cubicBezTo>
                    <a:pt x="5335" y="560"/>
                    <a:pt x="5335" y="548"/>
                    <a:pt x="5347" y="525"/>
                  </a:cubicBezTo>
                  <a:lnTo>
                    <a:pt x="5371" y="429"/>
                  </a:lnTo>
                  <a:lnTo>
                    <a:pt x="5299" y="370"/>
                  </a:lnTo>
                  <a:lnTo>
                    <a:pt x="5228" y="310"/>
                  </a:lnTo>
                  <a:cubicBezTo>
                    <a:pt x="5109" y="215"/>
                    <a:pt x="4954" y="108"/>
                    <a:pt x="4763" y="36"/>
                  </a:cubicBezTo>
                  <a:lnTo>
                    <a:pt x="4656" y="1"/>
                  </a:lnTo>
                  <a:lnTo>
                    <a:pt x="4585" y="72"/>
                  </a:lnTo>
                  <a:cubicBezTo>
                    <a:pt x="4573" y="108"/>
                    <a:pt x="4537" y="120"/>
                    <a:pt x="4525" y="132"/>
                  </a:cubicBezTo>
                  <a:cubicBezTo>
                    <a:pt x="4478" y="179"/>
                    <a:pt x="4442" y="227"/>
                    <a:pt x="4406" y="286"/>
                  </a:cubicBezTo>
                  <a:lnTo>
                    <a:pt x="4228" y="548"/>
                  </a:lnTo>
                  <a:cubicBezTo>
                    <a:pt x="4168" y="655"/>
                    <a:pt x="4097" y="751"/>
                    <a:pt x="4037" y="834"/>
                  </a:cubicBezTo>
                  <a:lnTo>
                    <a:pt x="2394" y="3156"/>
                  </a:lnTo>
                  <a:cubicBezTo>
                    <a:pt x="1656" y="4215"/>
                    <a:pt x="929" y="5251"/>
                    <a:pt x="179" y="6311"/>
                  </a:cubicBezTo>
                  <a:cubicBezTo>
                    <a:pt x="132" y="6370"/>
                    <a:pt x="120" y="6418"/>
                    <a:pt x="96" y="6478"/>
                  </a:cubicBezTo>
                  <a:cubicBezTo>
                    <a:pt x="72" y="6501"/>
                    <a:pt x="72" y="6525"/>
                    <a:pt x="60" y="6549"/>
                  </a:cubicBezTo>
                  <a:lnTo>
                    <a:pt x="1" y="6668"/>
                  </a:lnTo>
                  <a:lnTo>
                    <a:pt x="608" y="7097"/>
                  </a:lnTo>
                  <a:lnTo>
                    <a:pt x="703" y="6978"/>
                  </a:lnTo>
                  <a:lnTo>
                    <a:pt x="703" y="6978"/>
                  </a:lnTo>
                  <a:lnTo>
                    <a:pt x="608" y="7097"/>
                  </a:lnTo>
                  <a:lnTo>
                    <a:pt x="727" y="7192"/>
                  </a:lnTo>
                  <a:lnTo>
                    <a:pt x="822" y="7073"/>
                  </a:lnTo>
                  <a:cubicBezTo>
                    <a:pt x="2323" y="4930"/>
                    <a:pt x="3799" y="2834"/>
                    <a:pt x="5275" y="727"/>
                  </a:cubicBezTo>
                  <a:cubicBezTo>
                    <a:pt x="5311" y="667"/>
                    <a:pt x="5335" y="608"/>
                    <a:pt x="5335" y="584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13;p48">
              <a:extLst>
                <a:ext uri="{FF2B5EF4-FFF2-40B4-BE49-F238E27FC236}">
                  <a16:creationId xmlns:a16="http://schemas.microsoft.com/office/drawing/2014/main" id="{EA52B7BB-2FC3-4CFB-BA1F-0B735D916C17}"/>
                </a:ext>
              </a:extLst>
            </p:cNvPr>
            <p:cNvSpPr/>
            <p:nvPr/>
          </p:nvSpPr>
          <p:spPr>
            <a:xfrm>
              <a:off x="1760925" y="1797675"/>
              <a:ext cx="126825" cy="174450"/>
            </a:xfrm>
            <a:custGeom>
              <a:avLst/>
              <a:gdLst/>
              <a:ahLst/>
              <a:cxnLst/>
              <a:rect l="l" t="t" r="r" b="b"/>
              <a:pathLst>
                <a:path w="5073" h="6978" extrusionOk="0">
                  <a:moveTo>
                    <a:pt x="2477" y="4060"/>
                  </a:moveTo>
                  <a:lnTo>
                    <a:pt x="3858" y="2096"/>
                  </a:lnTo>
                  <a:cubicBezTo>
                    <a:pt x="4025" y="1858"/>
                    <a:pt x="4203" y="1620"/>
                    <a:pt x="4382" y="1382"/>
                  </a:cubicBezTo>
                  <a:cubicBezTo>
                    <a:pt x="4560" y="1143"/>
                    <a:pt x="4727" y="905"/>
                    <a:pt x="4882" y="667"/>
                  </a:cubicBezTo>
                  <a:cubicBezTo>
                    <a:pt x="4930" y="608"/>
                    <a:pt x="4965" y="536"/>
                    <a:pt x="4989" y="477"/>
                  </a:cubicBezTo>
                  <a:cubicBezTo>
                    <a:pt x="5001" y="441"/>
                    <a:pt x="5001" y="429"/>
                    <a:pt x="5013" y="405"/>
                  </a:cubicBezTo>
                  <a:lnTo>
                    <a:pt x="5072" y="286"/>
                  </a:lnTo>
                  <a:lnTo>
                    <a:pt x="4680" y="0"/>
                  </a:lnTo>
                  <a:lnTo>
                    <a:pt x="4584" y="60"/>
                  </a:lnTo>
                  <a:cubicBezTo>
                    <a:pt x="4572" y="72"/>
                    <a:pt x="4560" y="72"/>
                    <a:pt x="4560" y="84"/>
                  </a:cubicBezTo>
                  <a:cubicBezTo>
                    <a:pt x="4525" y="108"/>
                    <a:pt x="4477" y="131"/>
                    <a:pt x="4441" y="179"/>
                  </a:cubicBezTo>
                  <a:cubicBezTo>
                    <a:pt x="4299" y="369"/>
                    <a:pt x="4156" y="548"/>
                    <a:pt x="4001" y="727"/>
                  </a:cubicBezTo>
                  <a:cubicBezTo>
                    <a:pt x="3810" y="965"/>
                    <a:pt x="3608" y="1203"/>
                    <a:pt x="3441" y="1489"/>
                  </a:cubicBezTo>
                  <a:cubicBezTo>
                    <a:pt x="3227" y="1834"/>
                    <a:pt x="2989" y="2155"/>
                    <a:pt x="2775" y="2477"/>
                  </a:cubicBezTo>
                  <a:lnTo>
                    <a:pt x="2667" y="2632"/>
                  </a:lnTo>
                  <a:cubicBezTo>
                    <a:pt x="2429" y="2977"/>
                    <a:pt x="2144" y="3382"/>
                    <a:pt x="1965" y="3822"/>
                  </a:cubicBezTo>
                  <a:cubicBezTo>
                    <a:pt x="1941" y="3918"/>
                    <a:pt x="1882" y="3989"/>
                    <a:pt x="1822" y="4084"/>
                  </a:cubicBezTo>
                  <a:cubicBezTo>
                    <a:pt x="1501" y="4513"/>
                    <a:pt x="1203" y="4953"/>
                    <a:pt x="893" y="5394"/>
                  </a:cubicBezTo>
                  <a:lnTo>
                    <a:pt x="155" y="6465"/>
                  </a:lnTo>
                  <a:cubicBezTo>
                    <a:pt x="119" y="6501"/>
                    <a:pt x="108" y="6537"/>
                    <a:pt x="96" y="6585"/>
                  </a:cubicBezTo>
                  <a:cubicBezTo>
                    <a:pt x="96" y="6596"/>
                    <a:pt x="72" y="6608"/>
                    <a:pt x="60" y="6620"/>
                  </a:cubicBezTo>
                  <a:lnTo>
                    <a:pt x="0" y="6763"/>
                  </a:lnTo>
                  <a:lnTo>
                    <a:pt x="393" y="6977"/>
                  </a:lnTo>
                  <a:lnTo>
                    <a:pt x="465" y="6906"/>
                  </a:lnTo>
                  <a:lnTo>
                    <a:pt x="512" y="6858"/>
                  </a:lnTo>
                  <a:cubicBezTo>
                    <a:pt x="536" y="6835"/>
                    <a:pt x="572" y="6799"/>
                    <a:pt x="596" y="6763"/>
                  </a:cubicBezTo>
                  <a:cubicBezTo>
                    <a:pt x="750" y="6549"/>
                    <a:pt x="893" y="6346"/>
                    <a:pt x="1048" y="6144"/>
                  </a:cubicBezTo>
                  <a:cubicBezTo>
                    <a:pt x="1251" y="5823"/>
                    <a:pt x="2477" y="4060"/>
                    <a:pt x="2477" y="4060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14;p48">
              <a:extLst>
                <a:ext uri="{FF2B5EF4-FFF2-40B4-BE49-F238E27FC236}">
                  <a16:creationId xmlns:a16="http://schemas.microsoft.com/office/drawing/2014/main" id="{528905E4-B50E-4998-BB8C-9E2E41E9EF27}"/>
                </a:ext>
              </a:extLst>
            </p:cNvPr>
            <p:cNvSpPr/>
            <p:nvPr/>
          </p:nvSpPr>
          <p:spPr>
            <a:xfrm>
              <a:off x="1799625" y="1824750"/>
              <a:ext cx="126525" cy="172075"/>
            </a:xfrm>
            <a:custGeom>
              <a:avLst/>
              <a:gdLst/>
              <a:ahLst/>
              <a:cxnLst/>
              <a:rect l="l" t="t" r="r" b="b"/>
              <a:pathLst>
                <a:path w="5061" h="6883" extrusionOk="0">
                  <a:moveTo>
                    <a:pt x="4667" y="1"/>
                  </a:moveTo>
                  <a:lnTo>
                    <a:pt x="4572" y="60"/>
                  </a:lnTo>
                  <a:cubicBezTo>
                    <a:pt x="4560" y="72"/>
                    <a:pt x="4548" y="72"/>
                    <a:pt x="4525" y="96"/>
                  </a:cubicBezTo>
                  <a:cubicBezTo>
                    <a:pt x="4501" y="120"/>
                    <a:pt x="4453" y="132"/>
                    <a:pt x="4429" y="179"/>
                  </a:cubicBezTo>
                  <a:cubicBezTo>
                    <a:pt x="3548" y="1501"/>
                    <a:pt x="2620" y="2835"/>
                    <a:pt x="1715" y="4097"/>
                  </a:cubicBezTo>
                  <a:cubicBezTo>
                    <a:pt x="1215" y="4811"/>
                    <a:pt x="691" y="5561"/>
                    <a:pt x="179" y="6287"/>
                  </a:cubicBezTo>
                  <a:cubicBezTo>
                    <a:pt x="143" y="6347"/>
                    <a:pt x="107" y="6418"/>
                    <a:pt x="84" y="6478"/>
                  </a:cubicBezTo>
                  <a:cubicBezTo>
                    <a:pt x="60" y="6502"/>
                    <a:pt x="48" y="6525"/>
                    <a:pt x="48" y="6549"/>
                  </a:cubicBezTo>
                  <a:lnTo>
                    <a:pt x="0" y="6621"/>
                  </a:lnTo>
                  <a:lnTo>
                    <a:pt x="48" y="6704"/>
                  </a:lnTo>
                  <a:cubicBezTo>
                    <a:pt x="84" y="6752"/>
                    <a:pt x="155" y="6883"/>
                    <a:pt x="298" y="6883"/>
                  </a:cubicBezTo>
                  <a:cubicBezTo>
                    <a:pt x="345" y="6883"/>
                    <a:pt x="381" y="6859"/>
                    <a:pt x="417" y="6847"/>
                  </a:cubicBezTo>
                  <a:lnTo>
                    <a:pt x="465" y="6835"/>
                  </a:lnTo>
                  <a:lnTo>
                    <a:pt x="917" y="6192"/>
                  </a:lnTo>
                  <a:cubicBezTo>
                    <a:pt x="1310" y="5609"/>
                    <a:pt x="1727" y="5037"/>
                    <a:pt x="2131" y="4454"/>
                  </a:cubicBezTo>
                  <a:lnTo>
                    <a:pt x="2167" y="4418"/>
                  </a:lnTo>
                  <a:cubicBezTo>
                    <a:pt x="2250" y="4299"/>
                    <a:pt x="2322" y="4180"/>
                    <a:pt x="2429" y="4097"/>
                  </a:cubicBezTo>
                  <a:cubicBezTo>
                    <a:pt x="2715" y="3847"/>
                    <a:pt x="2941" y="3525"/>
                    <a:pt x="3155" y="3227"/>
                  </a:cubicBezTo>
                  <a:lnTo>
                    <a:pt x="3239" y="3132"/>
                  </a:lnTo>
                  <a:lnTo>
                    <a:pt x="3453" y="2811"/>
                  </a:lnTo>
                  <a:cubicBezTo>
                    <a:pt x="3667" y="2513"/>
                    <a:pt x="3882" y="2204"/>
                    <a:pt x="4132" y="1906"/>
                  </a:cubicBezTo>
                  <a:cubicBezTo>
                    <a:pt x="4322" y="1656"/>
                    <a:pt x="4477" y="1382"/>
                    <a:pt x="4644" y="1120"/>
                  </a:cubicBezTo>
                  <a:cubicBezTo>
                    <a:pt x="4763" y="930"/>
                    <a:pt x="4870" y="751"/>
                    <a:pt x="5001" y="549"/>
                  </a:cubicBezTo>
                  <a:cubicBezTo>
                    <a:pt x="5037" y="513"/>
                    <a:pt x="5048" y="453"/>
                    <a:pt x="5048" y="406"/>
                  </a:cubicBezTo>
                  <a:lnTo>
                    <a:pt x="5048" y="358"/>
                  </a:lnTo>
                  <a:lnTo>
                    <a:pt x="5060" y="251"/>
                  </a:ln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15;p48">
              <a:extLst>
                <a:ext uri="{FF2B5EF4-FFF2-40B4-BE49-F238E27FC236}">
                  <a16:creationId xmlns:a16="http://schemas.microsoft.com/office/drawing/2014/main" id="{682FCEC6-F0F6-4D1F-9797-DE55F08E66B6}"/>
                </a:ext>
              </a:extLst>
            </p:cNvPr>
            <p:cNvSpPr/>
            <p:nvPr/>
          </p:nvSpPr>
          <p:spPr>
            <a:xfrm>
              <a:off x="1749900" y="1968525"/>
              <a:ext cx="51225" cy="58075"/>
            </a:xfrm>
            <a:custGeom>
              <a:avLst/>
              <a:gdLst/>
              <a:ahLst/>
              <a:cxnLst/>
              <a:rect l="l" t="t" r="r" b="b"/>
              <a:pathLst>
                <a:path w="2049" h="2323" extrusionOk="0">
                  <a:moveTo>
                    <a:pt x="346" y="1"/>
                  </a:moveTo>
                  <a:lnTo>
                    <a:pt x="287" y="191"/>
                  </a:lnTo>
                  <a:cubicBezTo>
                    <a:pt x="263" y="227"/>
                    <a:pt x="251" y="251"/>
                    <a:pt x="251" y="286"/>
                  </a:cubicBezTo>
                  <a:cubicBezTo>
                    <a:pt x="227" y="358"/>
                    <a:pt x="203" y="417"/>
                    <a:pt x="191" y="477"/>
                  </a:cubicBezTo>
                  <a:cubicBezTo>
                    <a:pt x="144" y="655"/>
                    <a:pt x="120" y="846"/>
                    <a:pt x="72" y="1024"/>
                  </a:cubicBezTo>
                  <a:lnTo>
                    <a:pt x="60" y="1132"/>
                  </a:lnTo>
                  <a:cubicBezTo>
                    <a:pt x="48" y="1203"/>
                    <a:pt x="25" y="1275"/>
                    <a:pt x="25" y="1358"/>
                  </a:cubicBezTo>
                  <a:cubicBezTo>
                    <a:pt x="1" y="1572"/>
                    <a:pt x="72" y="1775"/>
                    <a:pt x="263" y="1894"/>
                  </a:cubicBezTo>
                  <a:cubicBezTo>
                    <a:pt x="382" y="1965"/>
                    <a:pt x="906" y="2322"/>
                    <a:pt x="906" y="2322"/>
                  </a:cubicBezTo>
                  <a:lnTo>
                    <a:pt x="1120" y="2167"/>
                  </a:lnTo>
                  <a:cubicBezTo>
                    <a:pt x="1203" y="2108"/>
                    <a:pt x="1299" y="2048"/>
                    <a:pt x="1382" y="1977"/>
                  </a:cubicBezTo>
                  <a:cubicBezTo>
                    <a:pt x="1477" y="1906"/>
                    <a:pt x="1561" y="1846"/>
                    <a:pt x="1656" y="1775"/>
                  </a:cubicBezTo>
                  <a:lnTo>
                    <a:pt x="1715" y="1715"/>
                  </a:lnTo>
                  <a:cubicBezTo>
                    <a:pt x="1811" y="1620"/>
                    <a:pt x="1953" y="1489"/>
                    <a:pt x="2025" y="1263"/>
                  </a:cubicBezTo>
                  <a:lnTo>
                    <a:pt x="2049" y="11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16;p48">
              <a:extLst>
                <a:ext uri="{FF2B5EF4-FFF2-40B4-BE49-F238E27FC236}">
                  <a16:creationId xmlns:a16="http://schemas.microsoft.com/office/drawing/2014/main" id="{825F5C18-D8F9-4BDE-8D2E-4BD59611B9ED}"/>
                </a:ext>
              </a:extLst>
            </p:cNvPr>
            <p:cNvSpPr/>
            <p:nvPr/>
          </p:nvSpPr>
          <p:spPr>
            <a:xfrm>
              <a:off x="1896950" y="1757775"/>
              <a:ext cx="53900" cy="48550"/>
            </a:xfrm>
            <a:custGeom>
              <a:avLst/>
              <a:gdLst/>
              <a:ahLst/>
              <a:cxnLst/>
              <a:rect l="l" t="t" r="r" b="b"/>
              <a:pathLst>
                <a:path w="2156" h="1942" extrusionOk="0">
                  <a:moveTo>
                    <a:pt x="2120" y="977"/>
                  </a:moveTo>
                  <a:cubicBezTo>
                    <a:pt x="1727" y="382"/>
                    <a:pt x="1429" y="168"/>
                    <a:pt x="751" y="25"/>
                  </a:cubicBezTo>
                  <a:lnTo>
                    <a:pt x="691" y="1"/>
                  </a:lnTo>
                  <a:lnTo>
                    <a:pt x="655" y="37"/>
                  </a:lnTo>
                  <a:cubicBezTo>
                    <a:pt x="417" y="156"/>
                    <a:pt x="132" y="299"/>
                    <a:pt x="24" y="656"/>
                  </a:cubicBezTo>
                  <a:lnTo>
                    <a:pt x="1" y="751"/>
                  </a:lnTo>
                  <a:lnTo>
                    <a:pt x="72" y="811"/>
                  </a:lnTo>
                  <a:cubicBezTo>
                    <a:pt x="513" y="1227"/>
                    <a:pt x="1036" y="1584"/>
                    <a:pt x="1620" y="1894"/>
                  </a:cubicBezTo>
                  <a:lnTo>
                    <a:pt x="1703" y="1942"/>
                  </a:lnTo>
                  <a:lnTo>
                    <a:pt x="1786" y="1882"/>
                  </a:lnTo>
                  <a:cubicBezTo>
                    <a:pt x="2108" y="1644"/>
                    <a:pt x="2144" y="1299"/>
                    <a:pt x="2156" y="1049"/>
                  </a:cubicBezTo>
                  <a:lnTo>
                    <a:pt x="2156" y="98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17;p48">
              <a:extLst>
                <a:ext uri="{FF2B5EF4-FFF2-40B4-BE49-F238E27FC236}">
                  <a16:creationId xmlns:a16="http://schemas.microsoft.com/office/drawing/2014/main" id="{B0315B34-13A1-437D-9999-E05D6B54B422}"/>
                </a:ext>
              </a:extLst>
            </p:cNvPr>
            <p:cNvSpPr/>
            <p:nvPr/>
          </p:nvSpPr>
          <p:spPr>
            <a:xfrm>
              <a:off x="1878200" y="1780700"/>
              <a:ext cx="62825" cy="50625"/>
            </a:xfrm>
            <a:custGeom>
              <a:avLst/>
              <a:gdLst/>
              <a:ahLst/>
              <a:cxnLst/>
              <a:rect l="l" t="t" r="r" b="b"/>
              <a:pathLst>
                <a:path w="2513" h="2025" extrusionOk="0">
                  <a:moveTo>
                    <a:pt x="2394" y="1346"/>
                  </a:moveTo>
                  <a:cubicBezTo>
                    <a:pt x="2334" y="1203"/>
                    <a:pt x="2251" y="1096"/>
                    <a:pt x="2120" y="989"/>
                  </a:cubicBezTo>
                  <a:cubicBezTo>
                    <a:pt x="1834" y="798"/>
                    <a:pt x="1560" y="608"/>
                    <a:pt x="1286" y="417"/>
                  </a:cubicBezTo>
                  <a:lnTo>
                    <a:pt x="905" y="144"/>
                  </a:lnTo>
                  <a:cubicBezTo>
                    <a:pt x="893" y="144"/>
                    <a:pt x="893" y="132"/>
                    <a:pt x="882" y="120"/>
                  </a:cubicBezTo>
                  <a:cubicBezTo>
                    <a:pt x="834" y="84"/>
                    <a:pt x="774" y="36"/>
                    <a:pt x="703" y="25"/>
                  </a:cubicBezTo>
                  <a:cubicBezTo>
                    <a:pt x="608" y="13"/>
                    <a:pt x="524" y="1"/>
                    <a:pt x="429" y="1"/>
                  </a:cubicBezTo>
                  <a:cubicBezTo>
                    <a:pt x="393" y="1"/>
                    <a:pt x="334" y="1"/>
                    <a:pt x="286" y="13"/>
                  </a:cubicBezTo>
                  <a:cubicBezTo>
                    <a:pt x="120" y="36"/>
                    <a:pt x="0" y="203"/>
                    <a:pt x="0" y="394"/>
                  </a:cubicBezTo>
                  <a:lnTo>
                    <a:pt x="0" y="489"/>
                  </a:lnTo>
                  <a:lnTo>
                    <a:pt x="72" y="537"/>
                  </a:lnTo>
                  <a:cubicBezTo>
                    <a:pt x="96" y="548"/>
                    <a:pt x="108" y="548"/>
                    <a:pt x="131" y="560"/>
                  </a:cubicBezTo>
                  <a:cubicBezTo>
                    <a:pt x="179" y="596"/>
                    <a:pt x="239" y="620"/>
                    <a:pt x="298" y="656"/>
                  </a:cubicBezTo>
                  <a:cubicBezTo>
                    <a:pt x="584" y="775"/>
                    <a:pt x="774" y="906"/>
                    <a:pt x="953" y="1072"/>
                  </a:cubicBezTo>
                  <a:cubicBezTo>
                    <a:pt x="1108" y="1203"/>
                    <a:pt x="1286" y="1310"/>
                    <a:pt x="1465" y="1394"/>
                  </a:cubicBezTo>
                  <a:lnTo>
                    <a:pt x="1548" y="1441"/>
                  </a:lnTo>
                  <a:cubicBezTo>
                    <a:pt x="1655" y="1501"/>
                    <a:pt x="1763" y="1620"/>
                    <a:pt x="1858" y="1739"/>
                  </a:cubicBezTo>
                  <a:cubicBezTo>
                    <a:pt x="1917" y="1799"/>
                    <a:pt x="1965" y="1858"/>
                    <a:pt x="2025" y="1918"/>
                  </a:cubicBezTo>
                  <a:lnTo>
                    <a:pt x="2120" y="2025"/>
                  </a:lnTo>
                  <a:lnTo>
                    <a:pt x="2215" y="1930"/>
                  </a:lnTo>
                  <a:cubicBezTo>
                    <a:pt x="2358" y="1822"/>
                    <a:pt x="2513" y="1644"/>
                    <a:pt x="2394" y="13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18;p48">
              <a:extLst>
                <a:ext uri="{FF2B5EF4-FFF2-40B4-BE49-F238E27FC236}">
                  <a16:creationId xmlns:a16="http://schemas.microsoft.com/office/drawing/2014/main" id="{001E91C6-E0EE-44DC-B4C1-98B9AA0BA3F0}"/>
                </a:ext>
              </a:extLst>
            </p:cNvPr>
            <p:cNvSpPr/>
            <p:nvPr/>
          </p:nvSpPr>
          <p:spPr>
            <a:xfrm>
              <a:off x="1731150" y="1748550"/>
              <a:ext cx="228625" cy="313175"/>
            </a:xfrm>
            <a:custGeom>
              <a:avLst/>
              <a:gdLst/>
              <a:ahLst/>
              <a:cxnLst/>
              <a:rect l="l" t="t" r="r" b="b"/>
              <a:pathLst>
                <a:path w="9145" h="12527" extrusionOk="0">
                  <a:moveTo>
                    <a:pt x="7609" y="1"/>
                  </a:moveTo>
                  <a:cubicBezTo>
                    <a:pt x="8097" y="346"/>
                    <a:pt x="8573" y="691"/>
                    <a:pt x="9050" y="1013"/>
                  </a:cubicBezTo>
                  <a:cubicBezTo>
                    <a:pt x="9145" y="1311"/>
                    <a:pt x="9109" y="1584"/>
                    <a:pt x="9038" y="1858"/>
                  </a:cubicBezTo>
                  <a:cubicBezTo>
                    <a:pt x="8990" y="2037"/>
                    <a:pt x="8883" y="2156"/>
                    <a:pt x="8799" y="2299"/>
                  </a:cubicBezTo>
                  <a:cubicBezTo>
                    <a:pt x="8692" y="2454"/>
                    <a:pt x="8561" y="2608"/>
                    <a:pt x="8609" y="2835"/>
                  </a:cubicBezTo>
                  <a:cubicBezTo>
                    <a:pt x="8621" y="2918"/>
                    <a:pt x="8561" y="3025"/>
                    <a:pt x="8514" y="3096"/>
                  </a:cubicBezTo>
                  <a:cubicBezTo>
                    <a:pt x="7716" y="4228"/>
                    <a:pt x="7002" y="5430"/>
                    <a:pt x="6192" y="6561"/>
                  </a:cubicBezTo>
                  <a:cubicBezTo>
                    <a:pt x="6013" y="6823"/>
                    <a:pt x="5823" y="7061"/>
                    <a:pt x="5609" y="7276"/>
                  </a:cubicBezTo>
                  <a:cubicBezTo>
                    <a:pt x="5418" y="7490"/>
                    <a:pt x="5240" y="7692"/>
                    <a:pt x="5097" y="7930"/>
                  </a:cubicBezTo>
                  <a:cubicBezTo>
                    <a:pt x="4704" y="8502"/>
                    <a:pt x="4299" y="9062"/>
                    <a:pt x="3918" y="9633"/>
                  </a:cubicBezTo>
                  <a:cubicBezTo>
                    <a:pt x="3739" y="9883"/>
                    <a:pt x="3561" y="10133"/>
                    <a:pt x="3382" y="10371"/>
                  </a:cubicBezTo>
                  <a:cubicBezTo>
                    <a:pt x="3335" y="10431"/>
                    <a:pt x="3275" y="10490"/>
                    <a:pt x="3227" y="10514"/>
                  </a:cubicBezTo>
                  <a:cubicBezTo>
                    <a:pt x="3037" y="10538"/>
                    <a:pt x="2965" y="10693"/>
                    <a:pt x="2846" y="10812"/>
                  </a:cubicBezTo>
                  <a:cubicBezTo>
                    <a:pt x="2739" y="10907"/>
                    <a:pt x="2596" y="10990"/>
                    <a:pt x="2489" y="11086"/>
                  </a:cubicBezTo>
                  <a:cubicBezTo>
                    <a:pt x="2013" y="11538"/>
                    <a:pt x="1465" y="11907"/>
                    <a:pt x="965" y="12336"/>
                  </a:cubicBezTo>
                  <a:cubicBezTo>
                    <a:pt x="751" y="12526"/>
                    <a:pt x="227" y="12431"/>
                    <a:pt x="60" y="12169"/>
                  </a:cubicBezTo>
                  <a:cubicBezTo>
                    <a:pt x="13" y="12098"/>
                    <a:pt x="1" y="12014"/>
                    <a:pt x="13" y="11931"/>
                  </a:cubicBezTo>
                  <a:cubicBezTo>
                    <a:pt x="36" y="11752"/>
                    <a:pt x="48" y="11562"/>
                    <a:pt x="96" y="11395"/>
                  </a:cubicBezTo>
                  <a:cubicBezTo>
                    <a:pt x="239" y="10919"/>
                    <a:pt x="334" y="10419"/>
                    <a:pt x="417" y="9931"/>
                  </a:cubicBezTo>
                  <a:cubicBezTo>
                    <a:pt x="477" y="9633"/>
                    <a:pt x="548" y="9335"/>
                    <a:pt x="644" y="9038"/>
                  </a:cubicBezTo>
                  <a:cubicBezTo>
                    <a:pt x="703" y="8823"/>
                    <a:pt x="810" y="8621"/>
                    <a:pt x="929" y="8419"/>
                  </a:cubicBezTo>
                  <a:cubicBezTo>
                    <a:pt x="1430" y="7561"/>
                    <a:pt x="2072" y="6799"/>
                    <a:pt x="2620" y="5966"/>
                  </a:cubicBezTo>
                  <a:cubicBezTo>
                    <a:pt x="2751" y="5775"/>
                    <a:pt x="2858" y="5549"/>
                    <a:pt x="2977" y="5347"/>
                  </a:cubicBezTo>
                  <a:cubicBezTo>
                    <a:pt x="3132" y="5109"/>
                    <a:pt x="3251" y="4847"/>
                    <a:pt x="3406" y="4632"/>
                  </a:cubicBezTo>
                  <a:cubicBezTo>
                    <a:pt x="4037" y="3739"/>
                    <a:pt x="4680" y="2846"/>
                    <a:pt x="5359" y="1977"/>
                  </a:cubicBezTo>
                  <a:cubicBezTo>
                    <a:pt x="5537" y="1751"/>
                    <a:pt x="5704" y="1501"/>
                    <a:pt x="5871" y="1251"/>
                  </a:cubicBezTo>
                  <a:cubicBezTo>
                    <a:pt x="5942" y="1144"/>
                    <a:pt x="6013" y="1037"/>
                    <a:pt x="6168" y="1025"/>
                  </a:cubicBezTo>
                  <a:cubicBezTo>
                    <a:pt x="6323" y="1001"/>
                    <a:pt x="6418" y="858"/>
                    <a:pt x="6502" y="739"/>
                  </a:cubicBezTo>
                  <a:cubicBezTo>
                    <a:pt x="6621" y="596"/>
                    <a:pt x="6716" y="429"/>
                    <a:pt x="6883" y="299"/>
                  </a:cubicBezTo>
                  <a:cubicBezTo>
                    <a:pt x="7073" y="132"/>
                    <a:pt x="7311" y="48"/>
                    <a:pt x="7609" y="1"/>
                  </a:cubicBezTo>
                  <a:close/>
                  <a:moveTo>
                    <a:pt x="2477" y="9407"/>
                  </a:moveTo>
                  <a:cubicBezTo>
                    <a:pt x="3977" y="7264"/>
                    <a:pt x="5454" y="5168"/>
                    <a:pt x="6918" y="3073"/>
                  </a:cubicBezTo>
                  <a:cubicBezTo>
                    <a:pt x="6942" y="3037"/>
                    <a:pt x="6954" y="2989"/>
                    <a:pt x="6966" y="2918"/>
                  </a:cubicBezTo>
                  <a:cubicBezTo>
                    <a:pt x="6823" y="2799"/>
                    <a:pt x="6692" y="2680"/>
                    <a:pt x="6478" y="2608"/>
                  </a:cubicBezTo>
                  <a:cubicBezTo>
                    <a:pt x="6418" y="2680"/>
                    <a:pt x="6359" y="2739"/>
                    <a:pt x="6311" y="2799"/>
                  </a:cubicBezTo>
                  <a:cubicBezTo>
                    <a:pt x="6180" y="2977"/>
                    <a:pt x="6061" y="3168"/>
                    <a:pt x="5942" y="3370"/>
                  </a:cubicBezTo>
                  <a:cubicBezTo>
                    <a:pt x="4656" y="5192"/>
                    <a:pt x="3370" y="7014"/>
                    <a:pt x="2084" y="8847"/>
                  </a:cubicBezTo>
                  <a:cubicBezTo>
                    <a:pt x="2037" y="8907"/>
                    <a:pt x="2013" y="8978"/>
                    <a:pt x="1965" y="9050"/>
                  </a:cubicBezTo>
                  <a:cubicBezTo>
                    <a:pt x="2144" y="9169"/>
                    <a:pt x="2299" y="9276"/>
                    <a:pt x="2477" y="9407"/>
                  </a:cubicBezTo>
                  <a:close/>
                  <a:moveTo>
                    <a:pt x="1537" y="8740"/>
                  </a:moveTo>
                  <a:cubicBezTo>
                    <a:pt x="1584" y="8692"/>
                    <a:pt x="1632" y="8669"/>
                    <a:pt x="1656" y="8621"/>
                  </a:cubicBezTo>
                  <a:cubicBezTo>
                    <a:pt x="1811" y="8407"/>
                    <a:pt x="1953" y="8216"/>
                    <a:pt x="2108" y="8014"/>
                  </a:cubicBezTo>
                  <a:lnTo>
                    <a:pt x="3358" y="6228"/>
                  </a:lnTo>
                  <a:cubicBezTo>
                    <a:pt x="3870" y="5478"/>
                    <a:pt x="4394" y="4740"/>
                    <a:pt x="4930" y="3989"/>
                  </a:cubicBezTo>
                  <a:lnTo>
                    <a:pt x="5954" y="2561"/>
                  </a:lnTo>
                  <a:cubicBezTo>
                    <a:pt x="6013" y="2489"/>
                    <a:pt x="6049" y="2394"/>
                    <a:pt x="6073" y="2311"/>
                  </a:cubicBezTo>
                  <a:cubicBezTo>
                    <a:pt x="5990" y="2251"/>
                    <a:pt x="5930" y="2204"/>
                    <a:pt x="5859" y="2156"/>
                  </a:cubicBezTo>
                  <a:cubicBezTo>
                    <a:pt x="5811" y="2192"/>
                    <a:pt x="5763" y="2204"/>
                    <a:pt x="5740" y="2227"/>
                  </a:cubicBezTo>
                  <a:cubicBezTo>
                    <a:pt x="5418" y="2680"/>
                    <a:pt x="5037" y="3073"/>
                    <a:pt x="4739" y="3525"/>
                  </a:cubicBezTo>
                  <a:cubicBezTo>
                    <a:pt x="4501" y="3918"/>
                    <a:pt x="4227" y="4299"/>
                    <a:pt x="3966" y="4668"/>
                  </a:cubicBezTo>
                  <a:cubicBezTo>
                    <a:pt x="3716" y="5049"/>
                    <a:pt x="3454" y="5418"/>
                    <a:pt x="3275" y="5835"/>
                  </a:cubicBezTo>
                  <a:cubicBezTo>
                    <a:pt x="3239" y="5942"/>
                    <a:pt x="3180" y="6025"/>
                    <a:pt x="3096" y="6121"/>
                  </a:cubicBezTo>
                  <a:cubicBezTo>
                    <a:pt x="2549" y="6906"/>
                    <a:pt x="1989" y="7692"/>
                    <a:pt x="1430" y="8502"/>
                  </a:cubicBezTo>
                  <a:cubicBezTo>
                    <a:pt x="1406" y="8538"/>
                    <a:pt x="1394" y="8585"/>
                    <a:pt x="1358" y="8645"/>
                  </a:cubicBezTo>
                  <a:cubicBezTo>
                    <a:pt x="1430" y="8681"/>
                    <a:pt x="1477" y="8704"/>
                    <a:pt x="1537" y="8740"/>
                  </a:cubicBezTo>
                  <a:close/>
                  <a:moveTo>
                    <a:pt x="7418" y="3227"/>
                  </a:moveTo>
                  <a:cubicBezTo>
                    <a:pt x="7371" y="3275"/>
                    <a:pt x="7323" y="3287"/>
                    <a:pt x="7299" y="3323"/>
                  </a:cubicBezTo>
                  <a:cubicBezTo>
                    <a:pt x="5930" y="5394"/>
                    <a:pt x="4466" y="7383"/>
                    <a:pt x="3061" y="9419"/>
                  </a:cubicBezTo>
                  <a:cubicBezTo>
                    <a:pt x="3001" y="9502"/>
                    <a:pt x="2965" y="9585"/>
                    <a:pt x="2918" y="9657"/>
                  </a:cubicBezTo>
                  <a:cubicBezTo>
                    <a:pt x="2965" y="9752"/>
                    <a:pt x="3013" y="9800"/>
                    <a:pt x="3120" y="9752"/>
                  </a:cubicBezTo>
                  <a:cubicBezTo>
                    <a:pt x="3656" y="8978"/>
                    <a:pt x="4216" y="8192"/>
                    <a:pt x="4763" y="7395"/>
                  </a:cubicBezTo>
                  <a:cubicBezTo>
                    <a:pt x="4870" y="7264"/>
                    <a:pt x="4966" y="7121"/>
                    <a:pt x="5085" y="7014"/>
                  </a:cubicBezTo>
                  <a:cubicBezTo>
                    <a:pt x="5394" y="6740"/>
                    <a:pt x="5621" y="6406"/>
                    <a:pt x="5859" y="6073"/>
                  </a:cubicBezTo>
                  <a:cubicBezTo>
                    <a:pt x="6156" y="5656"/>
                    <a:pt x="6430" y="5240"/>
                    <a:pt x="6752" y="4859"/>
                  </a:cubicBezTo>
                  <a:cubicBezTo>
                    <a:pt x="7073" y="4442"/>
                    <a:pt x="7311" y="3966"/>
                    <a:pt x="7621" y="3513"/>
                  </a:cubicBezTo>
                  <a:cubicBezTo>
                    <a:pt x="7645" y="3489"/>
                    <a:pt x="7645" y="3442"/>
                    <a:pt x="7656" y="3382"/>
                  </a:cubicBezTo>
                  <a:cubicBezTo>
                    <a:pt x="7561" y="3335"/>
                    <a:pt x="7490" y="3275"/>
                    <a:pt x="7418" y="3227"/>
                  </a:cubicBezTo>
                  <a:close/>
                  <a:moveTo>
                    <a:pt x="1632" y="10943"/>
                  </a:moveTo>
                  <a:cubicBezTo>
                    <a:pt x="1775" y="10836"/>
                    <a:pt x="1894" y="10764"/>
                    <a:pt x="2013" y="10669"/>
                  </a:cubicBezTo>
                  <a:cubicBezTo>
                    <a:pt x="2120" y="10585"/>
                    <a:pt x="2239" y="10490"/>
                    <a:pt x="2346" y="10407"/>
                  </a:cubicBezTo>
                  <a:cubicBezTo>
                    <a:pt x="2465" y="10300"/>
                    <a:pt x="2549" y="10193"/>
                    <a:pt x="2596" y="10026"/>
                  </a:cubicBezTo>
                  <a:cubicBezTo>
                    <a:pt x="2120" y="9693"/>
                    <a:pt x="1644" y="9359"/>
                    <a:pt x="1156" y="9014"/>
                  </a:cubicBezTo>
                  <a:cubicBezTo>
                    <a:pt x="1120" y="9121"/>
                    <a:pt x="1072" y="9216"/>
                    <a:pt x="1060" y="9300"/>
                  </a:cubicBezTo>
                  <a:cubicBezTo>
                    <a:pt x="1013" y="9526"/>
                    <a:pt x="965" y="9728"/>
                    <a:pt x="929" y="9954"/>
                  </a:cubicBezTo>
                  <a:cubicBezTo>
                    <a:pt x="918" y="10026"/>
                    <a:pt x="894" y="10085"/>
                    <a:pt x="894" y="10169"/>
                  </a:cubicBezTo>
                  <a:cubicBezTo>
                    <a:pt x="882" y="10324"/>
                    <a:pt x="929" y="10466"/>
                    <a:pt x="1072" y="10562"/>
                  </a:cubicBezTo>
                  <a:cubicBezTo>
                    <a:pt x="1275" y="10693"/>
                    <a:pt x="1453" y="10824"/>
                    <a:pt x="1632" y="10943"/>
                  </a:cubicBezTo>
                  <a:close/>
                  <a:moveTo>
                    <a:pt x="6811" y="1084"/>
                  </a:moveTo>
                  <a:cubicBezTo>
                    <a:pt x="7264" y="1501"/>
                    <a:pt x="7776" y="1858"/>
                    <a:pt x="8323" y="2156"/>
                  </a:cubicBezTo>
                  <a:cubicBezTo>
                    <a:pt x="8597" y="1965"/>
                    <a:pt x="8621" y="1703"/>
                    <a:pt x="8633" y="1430"/>
                  </a:cubicBezTo>
                  <a:cubicBezTo>
                    <a:pt x="8252" y="858"/>
                    <a:pt x="7978" y="680"/>
                    <a:pt x="7359" y="549"/>
                  </a:cubicBezTo>
                  <a:cubicBezTo>
                    <a:pt x="7121" y="656"/>
                    <a:pt x="6894" y="787"/>
                    <a:pt x="6811" y="1084"/>
                  </a:cubicBezTo>
                  <a:close/>
                  <a:moveTo>
                    <a:pt x="8002" y="3108"/>
                  </a:moveTo>
                  <a:cubicBezTo>
                    <a:pt x="8157" y="2966"/>
                    <a:pt x="8192" y="2846"/>
                    <a:pt x="8133" y="2692"/>
                  </a:cubicBezTo>
                  <a:cubicBezTo>
                    <a:pt x="8085" y="2573"/>
                    <a:pt x="8014" y="2489"/>
                    <a:pt x="7895" y="2418"/>
                  </a:cubicBezTo>
                  <a:lnTo>
                    <a:pt x="6680" y="1561"/>
                  </a:lnTo>
                  <a:cubicBezTo>
                    <a:pt x="6644" y="1537"/>
                    <a:pt x="6597" y="1489"/>
                    <a:pt x="6549" y="1477"/>
                  </a:cubicBezTo>
                  <a:cubicBezTo>
                    <a:pt x="6430" y="1465"/>
                    <a:pt x="6299" y="1442"/>
                    <a:pt x="6180" y="1465"/>
                  </a:cubicBezTo>
                  <a:cubicBezTo>
                    <a:pt x="6085" y="1477"/>
                    <a:pt x="6013" y="1561"/>
                    <a:pt x="6013" y="1703"/>
                  </a:cubicBezTo>
                  <a:cubicBezTo>
                    <a:pt x="6073" y="1727"/>
                    <a:pt x="6144" y="1787"/>
                    <a:pt x="6228" y="1823"/>
                  </a:cubicBezTo>
                  <a:cubicBezTo>
                    <a:pt x="6478" y="1942"/>
                    <a:pt x="6716" y="2061"/>
                    <a:pt x="6906" y="2251"/>
                  </a:cubicBezTo>
                  <a:cubicBezTo>
                    <a:pt x="7073" y="2394"/>
                    <a:pt x="7275" y="2489"/>
                    <a:pt x="7478" y="2608"/>
                  </a:cubicBezTo>
                  <a:cubicBezTo>
                    <a:pt x="7680" y="2715"/>
                    <a:pt x="7823" y="2918"/>
                    <a:pt x="8002" y="31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562;p41">
            <a:extLst>
              <a:ext uri="{FF2B5EF4-FFF2-40B4-BE49-F238E27FC236}">
                <a16:creationId xmlns:a16="http://schemas.microsoft.com/office/drawing/2014/main" id="{DCCAF90F-14C5-4E0B-97A5-A68ED8A351B2}"/>
              </a:ext>
            </a:extLst>
          </p:cNvPr>
          <p:cNvSpPr/>
          <p:nvPr/>
        </p:nvSpPr>
        <p:spPr>
          <a:xfrm rot="20944782">
            <a:off x="479334" y="6064579"/>
            <a:ext cx="679957" cy="697243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</TotalTime>
  <Words>870</Words>
  <Application>Microsoft Office PowerPoint</Application>
  <PresentationFormat>Widescreen</PresentationFormat>
  <Paragraphs>111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Tahoma</vt:lpstr>
      <vt:lpstr>Times New Roman</vt:lpstr>
      <vt:lpstr>Trebuchet MS</vt:lpstr>
      <vt:lpstr>Wingdings 3</vt:lpstr>
      <vt:lpstr>Facet</vt:lpstr>
      <vt:lpstr>Báo cáo đề tài</vt:lpstr>
      <vt:lpstr> Nội dung</vt:lpstr>
      <vt:lpstr> 1. Giới thiệu</vt:lpstr>
      <vt:lpstr> </vt:lpstr>
      <vt:lpstr>Bảng kế hoach  </vt:lpstr>
      <vt:lpstr> Kế hoạch kiểm tra chất lượng</vt:lpstr>
      <vt:lpstr>  Kế hoạch đối phó rủi ro</vt:lpstr>
      <vt:lpstr>2. Phân tích yêu cầu</vt:lpstr>
      <vt:lpstr>2. Phân tích yêu cầu    </vt:lpstr>
      <vt:lpstr>Yêu cầu hệ thống  </vt:lpstr>
      <vt:lpstr>Sơ đồ phân cấp chức năng</vt:lpstr>
      <vt:lpstr>Mô hình hóa yêu cầu với Usecase Diagarm</vt:lpstr>
      <vt:lpstr>Đặt tả use case đặt phòng</vt:lpstr>
      <vt:lpstr>Sơ đồ activity đặt phòng</vt:lpstr>
      <vt:lpstr>Sơ đồ sequence diagram đặt phòng</vt:lpstr>
      <vt:lpstr>Đặt tả usecase order dịch vụ</vt:lpstr>
      <vt:lpstr>Sơ đồ activity diagram order dịch vụ</vt:lpstr>
      <vt:lpstr>Sơ đồ sequence diagram order dịch vụ</vt:lpstr>
      <vt:lpstr>3. Thiết kế</vt:lpstr>
      <vt:lpstr>Thiết kê mô hình lớp</vt:lpstr>
      <vt:lpstr>Mô hình cơ sở dữ liệu</vt:lpstr>
      <vt:lpstr>Phân luồng màn hình ứng dụng</vt:lpstr>
      <vt:lpstr>4. Giao diện</vt:lpstr>
      <vt:lpstr>Màn hình đăng nhập</vt:lpstr>
      <vt:lpstr>Màn hình khách hàng</vt:lpstr>
      <vt:lpstr>Màn hình đặt phòng </vt:lpstr>
      <vt:lpstr>Màn hình quản lý nhân viên </vt:lpstr>
      <vt:lpstr>Màn hình hóa đơn thanh toán </vt:lpstr>
      <vt:lpstr>Hóa đơn</vt:lpstr>
      <vt:lpstr>Màn hình quản lý nhân viên</vt:lpstr>
      <vt:lpstr>Màn hình tìm kiếm nhân viên</vt:lpstr>
      <vt:lpstr>Màn hình thống kê</vt:lpstr>
      <vt:lpstr>Màn hình chi tiết hóa đơn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đề tài</dc:title>
  <dc:creator>Nguyễn Minh Tú</dc:creator>
  <cp:lastModifiedBy>Dương Tuấn Kiệt</cp:lastModifiedBy>
  <cp:revision>51</cp:revision>
  <dcterms:created xsi:type="dcterms:W3CDTF">2022-12-11T05:17:00Z</dcterms:created>
  <dcterms:modified xsi:type="dcterms:W3CDTF">2022-12-16T18:07:52Z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22856F75587949C897FB526898BA99C6</vt:lpwstr>
  </property>
  <property fmtid="{D5CDD505-2E9C-101B-9397-08002B2CF9AE}" pid="3" name="KSOProductBuildVer">
    <vt:lpwstr>1033-11.2.0.11440</vt:lpwstr>
  </property>
</Properties>
</file>