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sheet_3 (Certifications)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6466CD9-5689-3162-4A71-5878FDEE1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>
            <a:off x="0" y="1103395"/>
            <a:ext cx="12192000" cy="2093476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3" name="Text Placeholder 6">
            <a:extLst>
              <a:ext uri="{FF2B5EF4-FFF2-40B4-BE49-F238E27FC236}">
                <a16:creationId xmlns:a16="http://schemas.microsoft.com/office/drawing/2014/main" id="{C6013296-5898-2090-2000-E2CCF6C8764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025" y="640795"/>
            <a:ext cx="8432800" cy="276999"/>
          </a:xfrm>
        </p:spPr>
        <p:txBody>
          <a:bodyPr/>
          <a:lstStyle>
            <a:lvl1pPr marL="0" indent="0">
              <a:buNone/>
              <a:defRPr lang="en-US" sz="1800" b="0" kern="1200" cap="none" spc="-50" baseline="0" dirty="0" smtClean="0">
                <a:ln w="3175">
                  <a:noFill/>
                </a:ln>
                <a:solidFill>
                  <a:schemeClr val="accent2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6F48D01-09D2-2645-D128-91F3B5713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460" y="1092755"/>
            <a:ext cx="12198096" cy="10640"/>
          </a:xfrm>
          <a:prstGeom prst="line">
            <a:avLst/>
          </a:prstGeom>
          <a:ln w="38100">
            <a:gradFill>
              <a:gsLst>
                <a:gs pos="5000">
                  <a:schemeClr val="accent2"/>
                </a:gs>
                <a:gs pos="95402">
                  <a:srgbClr val="49C5B1"/>
                </a:gs>
                <a:gs pos="54000">
                  <a:srgbClr val="8DC8E8"/>
                </a:gs>
              </a:gsLst>
              <a:lin ang="0" scaled="0"/>
            </a:gradFill>
            <a:headEnd type="none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5374ED4-9FF1-75DB-450E-8A8851CB1D8C}"/>
              </a:ext>
            </a:extLst>
          </p:cNvPr>
          <p:cNvSpPr txBox="1">
            <a:spLocks/>
          </p:cNvSpPr>
          <p:nvPr userDrawn="1"/>
        </p:nvSpPr>
        <p:spPr>
          <a:xfrm>
            <a:off x="586062" y="1332413"/>
            <a:ext cx="3474720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>
                <a:solidFill>
                  <a:schemeClr val="accent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Course description</a:t>
            </a:r>
          </a:p>
        </p:txBody>
      </p:sp>
      <p:sp>
        <p:nvSpPr>
          <p:cNvPr id="20" name="Rectangle: Top Corners Rounded 19">
            <a:extLst>
              <a:ext uri="{FF2B5EF4-FFF2-40B4-BE49-F238E27FC236}">
                <a16:creationId xmlns:a16="http://schemas.microsoft.com/office/drawing/2014/main" id="{D06AD860-1C40-14F1-D048-CD5F5BC90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 bwMode="auto">
          <a:xfrm rot="16200000">
            <a:off x="10534793" y="-813613"/>
            <a:ext cx="548988" cy="2765426"/>
          </a:xfrm>
          <a:prstGeom prst="round2SameRect">
            <a:avLst>
              <a:gd name="adj1" fmla="val 15101"/>
              <a:gd name="adj2" fmla="val 0"/>
            </a:avLst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1465315A-6D3A-16CF-E792-268E4FE53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274639"/>
            <a:ext cx="8432801" cy="338554"/>
          </a:xfrm>
        </p:spPr>
        <p:txBody>
          <a:bodyPr/>
          <a:lstStyle>
            <a:lvl1pPr>
              <a:defRPr lang="en-US" sz="215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 dirty="0"/>
              <a:t>Click to edit Master title style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FDB2874-6D2A-473C-6F12-F47D3BF71583}"/>
              </a:ext>
            </a:extLst>
          </p:cNvPr>
          <p:cNvGrpSpPr/>
          <p:nvPr userDrawn="1"/>
        </p:nvGrpSpPr>
        <p:grpSpPr>
          <a:xfrm>
            <a:off x="8122681" y="3337239"/>
            <a:ext cx="4069319" cy="3238500"/>
            <a:chOff x="8122681" y="3337239"/>
            <a:chExt cx="4069319" cy="3238500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81800207-A66E-364A-3403-43E47B307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 bwMode="auto">
            <a:xfrm rot="16200000">
              <a:off x="8557956" y="2924490"/>
              <a:ext cx="3204090" cy="4063999"/>
            </a:xfrm>
            <a:prstGeom prst="round2SameRect">
              <a:avLst>
                <a:gd name="adj1" fmla="val 4010"/>
                <a:gd name="adj2" fmla="val 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25400"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9FF68E7-3639-9A57-41D0-933EF2618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122681" y="3337239"/>
              <a:ext cx="4069319" cy="3238500"/>
            </a:xfrm>
            <a:prstGeom prst="rect">
              <a:avLst/>
            </a:prstGeom>
          </p:spPr>
        </p:pic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E798619-41B9-0610-46BB-7C7EA96B33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02370" y="3562706"/>
            <a:ext cx="6635118" cy="0"/>
          </a:xfrm>
          <a:prstGeom prst="straightConnector1">
            <a:avLst/>
          </a:prstGeom>
          <a:ln w="22225">
            <a:gradFill>
              <a:gsLst>
                <a:gs pos="0">
                  <a:schemeClr val="accent2"/>
                </a:gs>
                <a:gs pos="95402">
                  <a:srgbClr val="49C5B1"/>
                </a:gs>
                <a:gs pos="49000">
                  <a:srgbClr val="8DC8E8"/>
                </a:gs>
              </a:gsLst>
              <a:lin ang="0" scaled="0"/>
            </a:gradFill>
            <a:headEnd type="none" w="lg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BEE0AD1-9974-C221-1269-3DDBD3269003}"/>
              </a:ext>
            </a:extLst>
          </p:cNvPr>
          <p:cNvSpPr txBox="1">
            <a:spLocks/>
          </p:cNvSpPr>
          <p:nvPr userDrawn="1"/>
        </p:nvSpPr>
        <p:spPr>
          <a:xfrm>
            <a:off x="581025" y="3477163"/>
            <a:ext cx="3889375" cy="187556"/>
          </a:xfrm>
          <a:prstGeom prst="rect">
            <a:avLst/>
          </a:prstGeom>
        </p:spPr>
        <p:txBody>
          <a:bodyPr vert="horz" wrap="square" lIns="0" tIns="0" rIns="0" bIns="0" numCol="1" spcCol="228600" rtlCol="0">
            <a:noAutofit/>
          </a:bodyPr>
          <a:lstStyle>
            <a:lvl1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b="0" i="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Agenda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1" name="Rounded Rectangle 3_1">
            <a:extLst>
              <a:ext uri="{FF2B5EF4-FFF2-40B4-BE49-F238E27FC236}">
                <a16:creationId xmlns:a16="http://schemas.microsoft.com/office/drawing/2014/main" id="{8CA6BA9C-71FF-85E3-7960-91A72F6B4CF8}"/>
              </a:ext>
            </a:extLst>
          </p:cNvPr>
          <p:cNvSpPr/>
          <p:nvPr userDrawn="1"/>
        </p:nvSpPr>
        <p:spPr>
          <a:xfrm>
            <a:off x="1212214" y="3496608"/>
            <a:ext cx="127146" cy="124580"/>
          </a:xfrm>
          <a:prstGeom prst="ellipse">
            <a:avLst/>
          </a:prstGeom>
          <a:solidFill>
            <a:srgbClr val="8DC8E8"/>
          </a:solidFill>
          <a:ln>
            <a:solidFill>
              <a:schemeClr val="bg2"/>
            </a:solidFill>
          </a:ln>
          <a:effectLst>
            <a:innerShdw blurRad="38100" dist="25400" dir="18900000">
              <a:schemeClr val="tx1">
                <a:alpha val="7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Rounded Rectangle 24_1">
            <a:extLst>
              <a:ext uri="{FF2B5EF4-FFF2-40B4-BE49-F238E27FC236}">
                <a16:creationId xmlns:a16="http://schemas.microsoft.com/office/drawing/2014/main" id="{AB9B700B-2B03-3ADF-F8B8-A262B68982A4}"/>
              </a:ext>
            </a:extLst>
          </p:cNvPr>
          <p:cNvSpPr/>
          <p:nvPr userDrawn="1"/>
        </p:nvSpPr>
        <p:spPr bwMode="auto">
          <a:xfrm>
            <a:off x="1202370" y="3486963"/>
            <a:ext cx="146834" cy="143870"/>
          </a:xfrm>
          <a:prstGeom prst="ellipse">
            <a:avLst/>
          </a:prstGeom>
          <a:solidFill>
            <a:srgbClr val="8DC8E8"/>
          </a:solidFill>
          <a:ln>
            <a:solidFill>
              <a:schemeClr val="bg2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E11BB379-2A0F-C322-3D84-2A1D53DF3539}"/>
              </a:ext>
            </a:extLst>
          </p:cNvPr>
          <p:cNvSpPr txBox="1">
            <a:spLocks/>
          </p:cNvSpPr>
          <p:nvPr userDrawn="1"/>
        </p:nvSpPr>
        <p:spPr>
          <a:xfrm>
            <a:off x="8131219" y="1332413"/>
            <a:ext cx="3506571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>
                <a:solidFill>
                  <a:schemeClr val="accent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Audience profile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0D5916B8-8661-C06C-418A-B3E41578967D}"/>
              </a:ext>
            </a:extLst>
          </p:cNvPr>
          <p:cNvSpPr txBox="1">
            <a:spLocks/>
          </p:cNvSpPr>
          <p:nvPr userDrawn="1"/>
        </p:nvSpPr>
        <p:spPr>
          <a:xfrm>
            <a:off x="8369567" y="3523603"/>
            <a:ext cx="3855232" cy="187556"/>
          </a:xfrm>
          <a:prstGeom prst="rect">
            <a:avLst/>
          </a:prstGeom>
        </p:spPr>
        <p:txBody>
          <a:bodyPr vert="horz" wrap="square" lIns="0" tIns="0" rIns="0" bIns="0" numCol="1" spcCol="228600" rtlCol="0">
            <a:noAutofit/>
          </a:bodyPr>
          <a:lstStyle>
            <a:lvl1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b="0" i="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Next steps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776382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61">
          <p15:clr>
            <a:srgbClr val="A4A3A4"/>
          </p15:clr>
        </p15:guide>
        <p15:guide id="15" pos="3348">
          <p15:clr>
            <a:srgbClr val="A4A3A4"/>
          </p15:clr>
        </p15:guide>
        <p15:guide id="16" pos="3754">
          <p15:clr>
            <a:srgbClr val="A4A3A4"/>
          </p15:clr>
        </p15:guide>
        <p15:guide id="17" pos="3931">
          <p15:clr>
            <a:srgbClr val="A4A3A4"/>
          </p15:clr>
        </p15:guide>
        <p15:guide id="18" pos="4342">
          <p15:clr>
            <a:srgbClr val="A4A3A4"/>
          </p15:clr>
        </p15:guide>
        <p15:guide id="19" pos="4531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864">
          <p15:clr>
            <a:srgbClr val="5ACBF0"/>
          </p15:clr>
        </p15:guide>
        <p15:guide id="29" orient="horz" pos="1044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473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6C4ADD-3A5F-7E1C-6F64-9776BBFF4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FF0A2-EE76-B9E8-11EA-5BD610249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E3942C-3E03-C21C-70AF-5614C997B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037FC-278E-4349-A444-6CE990FF8333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F6777-3526-9587-7677-D959A4E6C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B6772-4026-560D-6095-FCB2195FCB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DF370C-ABBB-46E0-9EEE-5EA66E953D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6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4EFF8-2009-0F24-7FEE-8533B8A2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6335477-17B3-C93F-00C3-5B1AE577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4" y="274639"/>
            <a:ext cx="8432801" cy="299634"/>
          </a:xfr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{{title}}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B65FA-5EBB-0AE3-7FC6-9349ED5FDF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1025" y="640795"/>
            <a:ext cx="8432800" cy="276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{{subtitle}}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1FA75A-4945-9B11-0430-EAC8AF68774C}"/>
              </a:ext>
            </a:extLst>
          </p:cNvPr>
          <p:cNvSpPr txBox="1"/>
          <p:nvPr/>
        </p:nvSpPr>
        <p:spPr>
          <a:xfrm>
            <a:off x="9426576" y="492348"/>
            <a:ext cx="2164764" cy="15350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lvl="0" algn="r" defTabSz="914367">
              <a:lnSpc>
                <a:spcPct val="95000"/>
              </a:lnSpc>
              <a:defRPr/>
            </a:pPr>
            <a:r>
              <a:rPr lang="en-US" sz="1050" dirty="0">
                <a:solidFill>
                  <a:srgbClr val="000000"/>
                </a:solidFill>
                <a:latin typeface="Segoe UI Semibold"/>
              </a:rPr>
              <a:t>{{duration}}</a:t>
            </a:r>
            <a:endParaRPr lang="en-US" sz="1050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3A25DE6-083C-C222-59DC-59EAAAF1F56D}"/>
              </a:ext>
            </a:extLst>
          </p:cNvPr>
          <p:cNvSpPr txBox="1"/>
          <p:nvPr/>
        </p:nvSpPr>
        <p:spPr>
          <a:xfrm>
            <a:off x="594360" y="1655064"/>
            <a:ext cx="7050024" cy="1508097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lvl="0">
              <a:defRPr/>
            </a:pPr>
            <a:r>
              <a:rPr lang="en-US" sz="1100" dirty="0"/>
              <a:t>{{description}}</a:t>
            </a:r>
          </a:p>
          <a:p>
            <a:pPr lvl="0">
              <a:defRPr/>
            </a:pP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lt"/>
              <a:cs typeface="Segoe U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What you learn: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78D4"/>
                </a:solidFill>
                <a:effectLst/>
                <a:uLnTx/>
                <a:uFillTx/>
                <a:ea typeface="+mn-ea"/>
                <a:cs typeface="Segoe UI Semibold" panose="020B0702040204020203" pitchFamily="34" charset="0"/>
              </a:rPr>
              <a:t>{{</a:t>
            </a:r>
            <a:r>
              <a:rPr lang="en-US" sz="1100" dirty="0" err="1"/>
              <a:t>whatyoulearn</a:t>
            </a:r>
            <a:r>
              <a:rPr lang="en-US" sz="1100" dirty="0"/>
              <a:t>}}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F979D74-50BF-15AE-FC51-1923F9D93F20}"/>
              </a:ext>
            </a:extLst>
          </p:cNvPr>
          <p:cNvSpPr txBox="1">
            <a:spLocks/>
          </p:cNvSpPr>
          <p:nvPr/>
        </p:nvSpPr>
        <p:spPr>
          <a:xfrm>
            <a:off x="8131219" y="1332413"/>
            <a:ext cx="3506571" cy="220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400" b="0" kern="1200" spc="0" baseline="0">
                <a:solidFill>
                  <a:schemeClr val="accent1"/>
                </a:solidFill>
                <a:latin typeface="+mj-lt"/>
                <a:ea typeface="+mn-ea"/>
                <a:cs typeface="Segoe UI" panose="020B0502040204020203" pitchFamily="34" charset="0"/>
              </a:defRPr>
            </a:lvl1pPr>
            <a:lvl2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600"/>
              </a:spcAft>
              <a:buClrTx/>
              <a:buSzPct val="9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Semibold"/>
                <a:ea typeface="+mn-ea"/>
                <a:cs typeface="Segoe UI" panose="020B0502040204020203" pitchFamily="34" charset="0"/>
              </a:rPr>
              <a:t>Audience profile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00C262-76ED-3183-4F5D-3C547B6797E3}"/>
              </a:ext>
            </a:extLst>
          </p:cNvPr>
          <p:cNvSpPr txBox="1"/>
          <p:nvPr/>
        </p:nvSpPr>
        <p:spPr>
          <a:xfrm>
            <a:off x="8138160" y="1655064"/>
            <a:ext cx="3489281" cy="1508097"/>
          </a:xfrm>
          <a:prstGeom prst="rect">
            <a:avLst/>
          </a:prstGeom>
          <a:noFill/>
        </p:spPr>
        <p:txBody>
          <a:bodyPr wrap="square" lIns="0" tIns="0" rIns="0" bIns="0" anchor="t">
            <a:noAutofit/>
          </a:bodyPr>
          <a:lstStyle/>
          <a:p>
            <a:pPr lvl="0" defTabSz="914367">
              <a:defRPr/>
            </a:pPr>
            <a:r>
              <a:rPr lang="en-US" sz="1100" dirty="0"/>
              <a:t>{{profile}}</a:t>
            </a:r>
            <a:endParaRPr kumimoji="0" lang="en-US" sz="11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+mn-lt"/>
              <a:cs typeface="Segoe UI"/>
            </a:endParaRP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C9EE0EB-BF30-9A65-C9A5-3E021B98A909}"/>
              </a:ext>
            </a:extLst>
          </p:cNvPr>
          <p:cNvSpPr txBox="1">
            <a:spLocks/>
          </p:cNvSpPr>
          <p:nvPr/>
        </p:nvSpPr>
        <p:spPr>
          <a:xfrm>
            <a:off x="594043" y="3803071"/>
            <a:ext cx="7243445" cy="2153229"/>
          </a:xfrm>
          <a:prstGeom prst="rect">
            <a:avLst/>
          </a:prstGeom>
        </p:spPr>
        <p:txBody>
          <a:bodyPr vert="horz" wrap="none" lIns="0" tIns="0" rIns="0" bIns="0" numCol="2" spcCol="182880" rtlCol="0">
            <a:noAutofit/>
          </a:bodyPr>
          <a:lstStyle>
            <a:lvl1pPr marL="285750" marR="0" indent="-28575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400" b="0" i="0" kern="1200" spc="0" baseline="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0" marR="0" indent="0" algn="l" defTabSz="932742" rtl="0" eaLnBrk="1" fontAlgn="auto" latinLnBrk="0" hangingPunct="1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572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6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marR="0" indent="0" algn="l" defTabSz="932742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sz="14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65040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031412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97783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64155" indent="-233186" algn="l" defTabSz="93274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7160" lvl="0" indent="-137160">
              <a:lnSpc>
                <a:spcPct val="100000"/>
              </a:lnSpc>
              <a:spcAft>
                <a:spcPts val="600"/>
              </a:spcAft>
              <a:defRPr/>
            </a:pPr>
            <a:r>
              <a:rPr lang="en-US" sz="1100" dirty="0">
                <a:solidFill>
                  <a:schemeClr val="tx1"/>
                </a:solidFill>
              </a:rPr>
              <a:t>{{agenda}}</a:t>
            </a:r>
            <a:endParaRPr lang="en-US" sz="1100" u="sng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8CB37-D4C6-19E6-1EA2-E915F6A5CF14}"/>
              </a:ext>
            </a:extLst>
          </p:cNvPr>
          <p:cNvSpPr txBox="1"/>
          <p:nvPr/>
        </p:nvSpPr>
        <p:spPr>
          <a:xfrm>
            <a:off x="8366759" y="3959351"/>
            <a:ext cx="3666744" cy="273536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defTabSz="932742">
              <a:lnSpc>
                <a:spcPct val="120000"/>
              </a:lnSpc>
              <a:spcBef>
                <a:spcPts val="250"/>
              </a:spcBef>
              <a:spcAft>
                <a:spcPts val="500"/>
              </a:spcAft>
              <a:buSzPct val="90000"/>
              <a:defRPr/>
            </a:pPr>
            <a:r>
              <a:rPr lang="en-US" sz="1050" dirty="0"/>
              <a:t>{{</a:t>
            </a:r>
            <a:r>
              <a:rPr lang="en-US" sz="1050" dirty="0" err="1"/>
              <a:t>next_steps</a:t>
            </a:r>
            <a:r>
              <a:rPr lang="en-US" sz="1050" dirty="0"/>
              <a:t>}}</a:t>
            </a:r>
            <a:endParaRPr lang="en-US" sz="1050" dirty="0">
              <a:solidFill>
                <a:srgbClr val="2A446F"/>
              </a:solidFill>
              <a:latin typeface="Segoe UI Semibold"/>
              <a:cs typeface="Segoe UI Semibold" panose="020B07020402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223029-1EDD-E6B5-6640-2E2C24932C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>
          <a:xfrm>
            <a:off x="556659" y="6105896"/>
            <a:ext cx="5913561" cy="457010"/>
          </a:xfrm>
          <a:prstGeom prst="roundRect">
            <a:avLst>
              <a:gd name="adj" fmla="val 18441"/>
            </a:avLst>
          </a:prstGeom>
          <a:solidFill>
            <a:srgbClr val="FFFFFF">
              <a:alpha val="50000"/>
            </a:srgbClr>
          </a:solidFill>
          <a:ln w="6350" cap="flat" cmpd="sng" algn="ctr">
            <a:solidFill>
              <a:srgbClr val="FFFFFF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400"/>
              </a:spcAft>
              <a:defRPr/>
            </a:pPr>
            <a:endParaRPr lang="en-US" sz="1100" kern="0">
              <a:solidFill>
                <a:srgbClr val="091F2C"/>
              </a:solidFill>
              <a:latin typeface="Segoe UI Semibold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C3BC07-85AD-0BB4-CE2C-8A89C3CE9475}"/>
              </a:ext>
            </a:extLst>
          </p:cNvPr>
          <p:cNvSpPr txBox="1"/>
          <p:nvPr/>
        </p:nvSpPr>
        <p:spPr>
          <a:xfrm>
            <a:off x="1170017" y="6195903"/>
            <a:ext cx="886545" cy="13849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defTabSz="457200">
              <a:defRPr/>
            </a:pPr>
            <a:r>
              <a:rPr lang="en-US" sz="9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{{</a:t>
            </a:r>
            <a:r>
              <a:rPr lang="en-US" sz="900" dirty="0" err="1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oe</a:t>
            </a:r>
            <a:r>
              <a:rPr lang="en-US" sz="900" dirty="0">
                <a:solidFill>
                  <a:srgbClr val="000000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}}</a:t>
            </a:r>
          </a:p>
        </p:txBody>
      </p:sp>
      <p:grpSp>
        <p:nvGrpSpPr>
          <p:cNvPr id="25" name="Group 24" descr="Private delivery (contact your TPM)">
            <a:extLst>
              <a:ext uri="{FF2B5EF4-FFF2-40B4-BE49-F238E27FC236}">
                <a16:creationId xmlns:a16="http://schemas.microsoft.com/office/drawing/2014/main" id="{C48D0B78-DD2D-3420-BC5F-E2866B8918B0}"/>
              </a:ext>
            </a:extLst>
          </p:cNvPr>
          <p:cNvGrpSpPr/>
          <p:nvPr/>
        </p:nvGrpSpPr>
        <p:grpSpPr>
          <a:xfrm>
            <a:off x="2565566" y="6195903"/>
            <a:ext cx="1507122" cy="233596"/>
            <a:chOff x="3257229" y="6206063"/>
            <a:chExt cx="1507122" cy="233596"/>
          </a:xfrm>
        </p:grpSpPr>
        <p:grpSp>
          <p:nvGrpSpPr>
            <p:cNvPr id="26" name="Group 25" descr="Private Delivery icon">
              <a:extLst>
                <a:ext uri="{FF2B5EF4-FFF2-40B4-BE49-F238E27FC236}">
                  <a16:creationId xmlns:a16="http://schemas.microsoft.com/office/drawing/2014/main" id="{2AB587C8-F672-BF9D-9F60-152E6DF9911D}"/>
                </a:ext>
              </a:extLst>
            </p:cNvPr>
            <p:cNvGrpSpPr/>
            <p:nvPr/>
          </p:nvGrpSpPr>
          <p:grpSpPr>
            <a:xfrm>
              <a:off x="3257229" y="6249464"/>
              <a:ext cx="237744" cy="190195"/>
              <a:chOff x="8275497" y="872052"/>
              <a:chExt cx="237744" cy="190195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444AC5A4-12D0-DB27-18D6-DBF5D7CC754F}"/>
                  </a:ext>
                </a:extLst>
              </p:cNvPr>
              <p:cNvSpPr/>
              <p:nvPr/>
            </p:nvSpPr>
            <p:spPr bwMode="auto">
              <a:xfrm>
                <a:off x="8275497" y="872052"/>
                <a:ext cx="237744" cy="190195"/>
              </a:xfrm>
              <a:prstGeom prst="roundRect">
                <a:avLst>
                  <a:gd name="adj" fmla="val 15646"/>
                </a:avLst>
              </a:prstGeom>
              <a:solidFill>
                <a:srgbClr val="091F2E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BDC150-6993-44B9-89ED-C769BA792649}"/>
                  </a:ext>
                </a:extLst>
              </p:cNvPr>
              <p:cNvSpPr txBox="1"/>
              <p:nvPr/>
            </p:nvSpPr>
            <p:spPr>
              <a:xfrm>
                <a:off x="8289594" y="897901"/>
                <a:ext cx="209550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D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3654F8A-EDBC-618D-777B-15ECF2887CE1}"/>
                </a:ext>
              </a:extLst>
            </p:cNvPr>
            <p:cNvSpPr txBox="1"/>
            <p:nvPr/>
          </p:nvSpPr>
          <p:spPr>
            <a:xfrm>
              <a:off x="3645855" y="6206063"/>
              <a:ext cx="111849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{{pd}}</a:t>
              </a:r>
            </a:p>
          </p:txBody>
        </p:sp>
      </p:grpSp>
      <p:grpSp>
        <p:nvGrpSpPr>
          <p:cNvPr id="30" name="Group 29" descr="Available via Training Services Partner voucher">
            <a:extLst>
              <a:ext uri="{FF2B5EF4-FFF2-40B4-BE49-F238E27FC236}">
                <a16:creationId xmlns:a16="http://schemas.microsoft.com/office/drawing/2014/main" id="{B1EC7C51-A2A4-1782-3869-095E1CEB4518}"/>
              </a:ext>
            </a:extLst>
          </p:cNvPr>
          <p:cNvGrpSpPr/>
          <p:nvPr/>
        </p:nvGrpSpPr>
        <p:grpSpPr>
          <a:xfrm>
            <a:off x="4584004" y="6195903"/>
            <a:ext cx="1910581" cy="233126"/>
            <a:chOff x="5275667" y="6206063"/>
            <a:chExt cx="1910581" cy="233126"/>
          </a:xfrm>
        </p:grpSpPr>
        <p:grpSp>
          <p:nvGrpSpPr>
            <p:cNvPr id="31" name="Group 30" descr="Voucher icon">
              <a:extLst>
                <a:ext uri="{FF2B5EF4-FFF2-40B4-BE49-F238E27FC236}">
                  <a16:creationId xmlns:a16="http://schemas.microsoft.com/office/drawing/2014/main" id="{F0DA39F6-2529-BDD9-06DE-8661912655C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275667" y="6248994"/>
              <a:ext cx="237744" cy="190195"/>
              <a:chOff x="9709457" y="868318"/>
              <a:chExt cx="223100" cy="178480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AD861120-81C6-B6F0-F733-8AE70D38BBCE}"/>
                  </a:ext>
                </a:extLst>
              </p:cNvPr>
              <p:cNvSpPr/>
              <p:nvPr/>
            </p:nvSpPr>
            <p:spPr bwMode="auto">
              <a:xfrm>
                <a:off x="9709457" y="868318"/>
                <a:ext cx="223100" cy="178480"/>
              </a:xfrm>
              <a:prstGeom prst="roundRect">
                <a:avLst>
                  <a:gd name="adj" fmla="val 15646"/>
                </a:avLst>
              </a:prstGeom>
              <a:solidFill>
                <a:srgbClr val="7025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5A24E4F-6E29-1A79-98F6-5C41B853FC13}"/>
                  </a:ext>
                </a:extLst>
              </p:cNvPr>
              <p:cNvSpPr txBox="1"/>
              <p:nvPr/>
            </p:nvSpPr>
            <p:spPr>
              <a:xfrm>
                <a:off x="9747479" y="876767"/>
                <a:ext cx="147058" cy="16158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0" marR="0" lvl="0" indent="0" algn="ctr" defTabSz="4572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1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rPr>
                  <a:t>V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9445C78-62EB-AD39-0653-2FA9447826F7}"/>
                </a:ext>
              </a:extLst>
            </p:cNvPr>
            <p:cNvSpPr txBox="1"/>
            <p:nvPr/>
          </p:nvSpPr>
          <p:spPr>
            <a:xfrm>
              <a:off x="5661982" y="6206063"/>
              <a:ext cx="1524266" cy="138499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[{{</a:t>
              </a:r>
              <a:r>
                <a:rPr kumimoji="0" lang="en-US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tspv</a:t>
              </a:r>
              <a:r>
                <a:rPr kumimoji="0" 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}}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3B71D6-6BBD-79AC-8AF2-E802AA2D68A7}"/>
              </a:ext>
            </a:extLst>
          </p:cNvPr>
          <p:cNvSpPr txBox="1"/>
          <p:nvPr/>
        </p:nvSpPr>
        <p:spPr>
          <a:xfrm>
            <a:off x="8366759" y="6265153"/>
            <a:ext cx="21083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/>
              <a:t>credential_type</a:t>
            </a:r>
            <a:r>
              <a:rPr lang="en-US" sz="1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166718891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Segoe UI</vt:lpstr>
      <vt:lpstr>Segoe UI Semibold</vt:lpstr>
      <vt:lpstr>Wingdings</vt:lpstr>
      <vt:lpstr>Office Theme</vt:lpstr>
      <vt:lpstr>{{title}}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Katrina Thompson (Strong Tower)</dc:creator>
  <cp:lastModifiedBy>Katrina Thompson (Strong Tower)</cp:lastModifiedBy>
  <cp:revision>2</cp:revision>
  <dcterms:created xsi:type="dcterms:W3CDTF">2025-08-21T03:24:39Z</dcterms:created>
  <dcterms:modified xsi:type="dcterms:W3CDTF">2025-08-21T03:47:35Z</dcterms:modified>
</cp:coreProperties>
</file>