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96A846-E5C2-47BA-98CF-8DDFE94A5149}" v="25" dt="2022-01-31T17:14:24.1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3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esga360@yahoo.com" userId="28a99aa95725387e" providerId="LiveId" clId="{4D96A846-E5C2-47BA-98CF-8DDFE94A5149}"/>
    <pc:docChg chg="undo custSel addSld modSld">
      <pc:chgData name="Jonesga360@yahoo.com" userId="28a99aa95725387e" providerId="LiveId" clId="{4D96A846-E5C2-47BA-98CF-8DDFE94A5149}" dt="2022-01-31T17:18:02.753" v="3907" actId="27636"/>
      <pc:docMkLst>
        <pc:docMk/>
      </pc:docMkLst>
      <pc:sldChg chg="addSp delSp modSp mod setBg delDesignElem">
        <pc:chgData name="Jonesga360@yahoo.com" userId="28a99aa95725387e" providerId="LiveId" clId="{4D96A846-E5C2-47BA-98CF-8DDFE94A5149}" dt="2022-01-31T16:58:21.389" v="3125"/>
        <pc:sldMkLst>
          <pc:docMk/>
          <pc:sldMk cId="1312633928" sldId="256"/>
        </pc:sldMkLst>
        <pc:spChg chg="mod">
          <ac:chgData name="Jonesga360@yahoo.com" userId="28a99aa95725387e" providerId="LiveId" clId="{4D96A846-E5C2-47BA-98CF-8DDFE94A5149}" dt="2022-01-31T16:58:21.389" v="3125"/>
          <ac:spMkLst>
            <pc:docMk/>
            <pc:sldMk cId="1312633928" sldId="256"/>
            <ac:spMk id="2" creationId="{05F30CE4-DFE7-4A0E-954B-F9A6BC078FCB}"/>
          </ac:spMkLst>
        </pc:spChg>
        <pc:spChg chg="mod">
          <ac:chgData name="Jonesga360@yahoo.com" userId="28a99aa95725387e" providerId="LiveId" clId="{4D96A846-E5C2-47BA-98CF-8DDFE94A5149}" dt="2022-01-30T18:09:57.453" v="52" actId="121"/>
          <ac:spMkLst>
            <pc:docMk/>
            <pc:sldMk cId="1312633928" sldId="256"/>
            <ac:spMk id="3" creationId="{AF0CC704-C142-445B-A68E-89E664A29FE1}"/>
          </ac:spMkLst>
        </pc:spChg>
        <pc:spChg chg="add mod">
          <ac:chgData name="Jonesga360@yahoo.com" userId="28a99aa95725387e" providerId="LiveId" clId="{4D96A846-E5C2-47BA-98CF-8DDFE94A5149}" dt="2022-01-30T18:05:15.145" v="3" actId="26606"/>
          <ac:spMkLst>
            <pc:docMk/>
            <pc:sldMk cId="1312633928" sldId="256"/>
            <ac:spMk id="6" creationId="{E9CC21A4-1A00-4587-A602-9807028264F0}"/>
          </ac:spMkLst>
        </pc:spChg>
        <pc:spChg chg="add del">
          <ac:chgData name="Jonesga360@yahoo.com" userId="28a99aa95725387e" providerId="LiveId" clId="{4D96A846-E5C2-47BA-98CF-8DDFE94A5149}" dt="2022-01-30T19:06:55.222" v="2364"/>
          <ac:spMkLst>
            <pc:docMk/>
            <pc:sldMk cId="1312633928" sldId="256"/>
            <ac:spMk id="11" creationId="{87CC2527-562A-4F69-B487-4371E5B243E7}"/>
          </ac:spMkLst>
        </pc:spChg>
        <pc:picChg chg="add mod ord">
          <ac:chgData name="Jonesga360@yahoo.com" userId="28a99aa95725387e" providerId="LiveId" clId="{4D96A846-E5C2-47BA-98CF-8DDFE94A5149}" dt="2022-01-30T18:05:52.946" v="19" actId="1076"/>
          <ac:picMkLst>
            <pc:docMk/>
            <pc:sldMk cId="1312633928" sldId="256"/>
            <ac:picMk id="5" creationId="{BF639D2F-C18F-4D4B-A443-DB6DF5075927}"/>
          </ac:picMkLst>
        </pc:picChg>
        <pc:cxnChg chg="add del">
          <ac:chgData name="Jonesga360@yahoo.com" userId="28a99aa95725387e" providerId="LiveId" clId="{4D96A846-E5C2-47BA-98CF-8DDFE94A5149}" dt="2022-01-30T19:06:55.222" v="2364"/>
          <ac:cxnSpMkLst>
            <pc:docMk/>
            <pc:sldMk cId="1312633928" sldId="256"/>
            <ac:cxnSpMk id="13" creationId="{BCDAEC91-5BCE-4B55-9CC0-43EF94CB734B}"/>
          </ac:cxnSpMkLst>
        </pc:cxnChg>
      </pc:sldChg>
      <pc:sldChg chg="addSp delSp modSp new mod setBg delDesignElem">
        <pc:chgData name="Jonesga360@yahoo.com" userId="28a99aa95725387e" providerId="LiveId" clId="{4D96A846-E5C2-47BA-98CF-8DDFE94A5149}" dt="2022-01-30T19:10:45.785" v="2375" actId="207"/>
        <pc:sldMkLst>
          <pc:docMk/>
          <pc:sldMk cId="2328538067" sldId="257"/>
        </pc:sldMkLst>
        <pc:spChg chg="mod">
          <ac:chgData name="Jonesga360@yahoo.com" userId="28a99aa95725387e" providerId="LiveId" clId="{4D96A846-E5C2-47BA-98CF-8DDFE94A5149}" dt="2022-01-30T19:10:16.908" v="2374" actId="26606"/>
          <ac:spMkLst>
            <pc:docMk/>
            <pc:sldMk cId="2328538067" sldId="257"/>
            <ac:spMk id="2" creationId="{69AC6791-9161-42B3-9414-3FA6AC890623}"/>
          </ac:spMkLst>
        </pc:spChg>
        <pc:spChg chg="del">
          <ac:chgData name="Jonesga360@yahoo.com" userId="28a99aa95725387e" providerId="LiveId" clId="{4D96A846-E5C2-47BA-98CF-8DDFE94A5149}" dt="2022-01-30T18:20:35.302" v="76" actId="931"/>
          <ac:spMkLst>
            <pc:docMk/>
            <pc:sldMk cId="2328538067" sldId="257"/>
            <ac:spMk id="3" creationId="{B6C221F3-1318-4E22-980B-530E418AC0C9}"/>
          </ac:spMkLst>
        </pc:spChg>
        <pc:spChg chg="add mod ord">
          <ac:chgData name="Jonesga360@yahoo.com" userId="28a99aa95725387e" providerId="LiveId" clId="{4D96A846-E5C2-47BA-98CF-8DDFE94A5149}" dt="2022-01-30T19:10:45.785" v="2375" actId="207"/>
          <ac:spMkLst>
            <pc:docMk/>
            <pc:sldMk cId="2328538067" sldId="257"/>
            <ac:spMk id="9" creationId="{C5D94BE8-A750-44FE-B0AF-156A28A5A2CB}"/>
          </ac:spMkLst>
        </pc:spChg>
        <pc:spChg chg="add del">
          <ac:chgData name="Jonesga360@yahoo.com" userId="28a99aa95725387e" providerId="LiveId" clId="{4D96A846-E5C2-47BA-98CF-8DDFE94A5149}" dt="2022-01-30T19:08:24.644" v="2370" actId="26606"/>
          <ac:spMkLst>
            <pc:docMk/>
            <pc:sldMk cId="2328538067" sldId="257"/>
            <ac:spMk id="11" creationId="{E09CCB3F-DBCE-4964-9E34-8C5DE80EF4B5}"/>
          </ac:spMkLst>
        </pc:spChg>
        <pc:spChg chg="add del">
          <ac:chgData name="Jonesga360@yahoo.com" userId="28a99aa95725387e" providerId="LiveId" clId="{4D96A846-E5C2-47BA-98CF-8DDFE94A5149}" dt="2022-01-30T19:06:55.222" v="2364"/>
          <ac:spMkLst>
            <pc:docMk/>
            <pc:sldMk cId="2328538067" sldId="257"/>
            <ac:spMk id="12" creationId="{C4285719-470E-454C-AF62-8323075F1F5B}"/>
          </ac:spMkLst>
        </pc:spChg>
        <pc:spChg chg="add del">
          <ac:chgData name="Jonesga360@yahoo.com" userId="28a99aa95725387e" providerId="LiveId" clId="{4D96A846-E5C2-47BA-98CF-8DDFE94A5149}" dt="2022-01-30T19:08:24.644" v="2370" actId="26606"/>
          <ac:spMkLst>
            <pc:docMk/>
            <pc:sldMk cId="2328538067" sldId="257"/>
            <ac:spMk id="13" creationId="{1DFF944F-74BA-483A-82C0-64E3AAF4AE98}"/>
          </ac:spMkLst>
        </pc:spChg>
        <pc:spChg chg="add del">
          <ac:chgData name="Jonesga360@yahoo.com" userId="28a99aa95725387e" providerId="LiveId" clId="{4D96A846-E5C2-47BA-98CF-8DDFE94A5149}" dt="2022-01-30T19:06:55.222" v="2364"/>
          <ac:spMkLst>
            <pc:docMk/>
            <pc:sldMk cId="2328538067" sldId="257"/>
            <ac:spMk id="14" creationId="{CD9FE4EF-C4D8-49A0-B2FF-81D8DB7D8A24}"/>
          </ac:spMkLst>
        </pc:spChg>
        <pc:spChg chg="add del">
          <ac:chgData name="Jonesga360@yahoo.com" userId="28a99aa95725387e" providerId="LiveId" clId="{4D96A846-E5C2-47BA-98CF-8DDFE94A5149}" dt="2022-01-30T19:06:55.222" v="2364"/>
          <ac:spMkLst>
            <pc:docMk/>
            <pc:sldMk cId="2328538067" sldId="257"/>
            <ac:spMk id="16" creationId="{4300840D-0A0B-4512-BACA-B439D5B9C57C}"/>
          </ac:spMkLst>
        </pc:spChg>
        <pc:spChg chg="add del">
          <ac:chgData name="Jonesga360@yahoo.com" userId="28a99aa95725387e" providerId="LiveId" clId="{4D96A846-E5C2-47BA-98CF-8DDFE94A5149}" dt="2022-01-30T19:06:55.222" v="2364"/>
          <ac:spMkLst>
            <pc:docMk/>
            <pc:sldMk cId="2328538067" sldId="257"/>
            <ac:spMk id="18" creationId="{D2B78728-A580-49A7-84F9-6EF6F583ADE0}"/>
          </ac:spMkLst>
        </pc:spChg>
        <pc:spChg chg="add del">
          <ac:chgData name="Jonesga360@yahoo.com" userId="28a99aa95725387e" providerId="LiveId" clId="{4D96A846-E5C2-47BA-98CF-8DDFE94A5149}" dt="2022-01-30T19:06:55.222" v="2364"/>
          <ac:spMkLst>
            <pc:docMk/>
            <pc:sldMk cId="2328538067" sldId="257"/>
            <ac:spMk id="20" creationId="{38FAA1A1-D861-433F-88FA-1E9D6FD31D11}"/>
          </ac:spMkLst>
        </pc:spChg>
        <pc:spChg chg="add del">
          <ac:chgData name="Jonesga360@yahoo.com" userId="28a99aa95725387e" providerId="LiveId" clId="{4D96A846-E5C2-47BA-98CF-8DDFE94A5149}" dt="2022-01-30T19:06:55.222" v="2364"/>
          <ac:spMkLst>
            <pc:docMk/>
            <pc:sldMk cId="2328538067" sldId="257"/>
            <ac:spMk id="22" creationId="{8D71EDA1-87BF-4D5D-AB79-F346FD19278A}"/>
          </ac:spMkLst>
        </pc:spChg>
        <pc:spChg chg="add del">
          <ac:chgData name="Jonesga360@yahoo.com" userId="28a99aa95725387e" providerId="LiveId" clId="{4D96A846-E5C2-47BA-98CF-8DDFE94A5149}" dt="2022-01-30T19:10:16.908" v="2374" actId="26606"/>
          <ac:spMkLst>
            <pc:docMk/>
            <pc:sldMk cId="2328538067" sldId="257"/>
            <ac:spMk id="31" creationId="{9ACA6826-032C-4799-B079-15DB2A6CBD93}"/>
          </ac:spMkLst>
        </pc:spChg>
        <pc:grpChg chg="add del">
          <ac:chgData name="Jonesga360@yahoo.com" userId="28a99aa95725387e" providerId="LiveId" clId="{4D96A846-E5C2-47BA-98CF-8DDFE94A5149}" dt="2022-01-30T19:08:24.644" v="2370" actId="26606"/>
          <ac:grpSpMkLst>
            <pc:docMk/>
            <pc:sldMk cId="2328538067" sldId="257"/>
            <ac:grpSpMk id="15" creationId="{A9733A91-F958-4629-801A-3F6F1E09AD64}"/>
          </ac:grpSpMkLst>
        </pc:grpChg>
        <pc:grpChg chg="add del">
          <ac:chgData name="Jonesga360@yahoo.com" userId="28a99aa95725387e" providerId="LiveId" clId="{4D96A846-E5C2-47BA-98CF-8DDFE94A5149}" dt="2022-01-30T19:08:58.298" v="2372" actId="26606"/>
          <ac:grpSpMkLst>
            <pc:docMk/>
            <pc:sldMk cId="2328538067" sldId="257"/>
            <ac:grpSpMk id="26" creationId="{6B975FEB-EB22-4265-87DB-98C8B1A03E61}"/>
          </ac:grpSpMkLst>
        </pc:grpChg>
        <pc:grpChg chg="add del">
          <ac:chgData name="Jonesga360@yahoo.com" userId="28a99aa95725387e" providerId="LiveId" clId="{4D96A846-E5C2-47BA-98CF-8DDFE94A5149}" dt="2022-01-30T19:10:16.908" v="2374" actId="26606"/>
          <ac:grpSpMkLst>
            <pc:docMk/>
            <pc:sldMk cId="2328538067" sldId="257"/>
            <ac:grpSpMk id="32" creationId="{DD58A807-BD0E-4B1D-A523-2F20E7FE2695}"/>
          </ac:grpSpMkLst>
        </pc:grpChg>
        <pc:picChg chg="add mod">
          <ac:chgData name="Jonesga360@yahoo.com" userId="28a99aa95725387e" providerId="LiveId" clId="{4D96A846-E5C2-47BA-98CF-8DDFE94A5149}" dt="2022-01-30T19:10:16.908" v="2374" actId="26606"/>
          <ac:picMkLst>
            <pc:docMk/>
            <pc:sldMk cId="2328538067" sldId="257"/>
            <ac:picMk id="5" creationId="{C9580263-0C30-4877-B932-6378389EEC71}"/>
          </ac:picMkLst>
        </pc:picChg>
      </pc:sldChg>
      <pc:sldChg chg="addSp delSp modSp new mod setBg delDesignElem">
        <pc:chgData name="Jonesga360@yahoo.com" userId="28a99aa95725387e" providerId="LiveId" clId="{4D96A846-E5C2-47BA-98CF-8DDFE94A5149}" dt="2022-01-31T16:58:21.389" v="3125"/>
        <pc:sldMkLst>
          <pc:docMk/>
          <pc:sldMk cId="1489802246" sldId="258"/>
        </pc:sldMkLst>
        <pc:spChg chg="mod">
          <ac:chgData name="Jonesga360@yahoo.com" userId="28a99aa95725387e" providerId="LiveId" clId="{4D96A846-E5C2-47BA-98CF-8DDFE94A5149}" dt="2022-01-30T19:07:39.759" v="2368" actId="26606"/>
          <ac:spMkLst>
            <pc:docMk/>
            <pc:sldMk cId="1489802246" sldId="258"/>
            <ac:spMk id="2" creationId="{065F718B-E619-47A3-946C-01625E79E9D3}"/>
          </ac:spMkLst>
        </pc:spChg>
        <pc:spChg chg="mod">
          <ac:chgData name="Jonesga360@yahoo.com" userId="28a99aa95725387e" providerId="LiveId" clId="{4D96A846-E5C2-47BA-98CF-8DDFE94A5149}" dt="2022-01-31T16:40:21.362" v="2595"/>
          <ac:spMkLst>
            <pc:docMk/>
            <pc:sldMk cId="1489802246" sldId="258"/>
            <ac:spMk id="3" creationId="{FB51C092-7DF6-4A6F-83B8-9C3A62267B68}"/>
          </ac:spMkLst>
        </pc:spChg>
        <pc:spChg chg="add del">
          <ac:chgData name="Jonesga360@yahoo.com" userId="28a99aa95725387e" providerId="LiveId" clId="{4D96A846-E5C2-47BA-98CF-8DDFE94A5149}" dt="2022-01-30T19:07:39.744" v="2367" actId="26606"/>
          <ac:spMkLst>
            <pc:docMk/>
            <pc:sldMk cId="1489802246" sldId="258"/>
            <ac:spMk id="8" creationId="{7509B08A-C1EC-478C-86AF-60ADE06D9BBB}"/>
          </ac:spMkLst>
        </pc:spChg>
        <pc:spChg chg="add del">
          <ac:chgData name="Jonesga360@yahoo.com" userId="28a99aa95725387e" providerId="LiveId" clId="{4D96A846-E5C2-47BA-98CF-8DDFE94A5149}" dt="2022-01-30T19:07:39.744" v="2367" actId="26606"/>
          <ac:spMkLst>
            <pc:docMk/>
            <pc:sldMk cId="1489802246" sldId="258"/>
            <ac:spMk id="10" creationId="{221CC330-4259-4C32-BF8B-5FE13FFABB3A}"/>
          </ac:spMkLst>
        </pc:spChg>
        <pc:spChg chg="add del">
          <ac:chgData name="Jonesga360@yahoo.com" userId="28a99aa95725387e" providerId="LiveId" clId="{4D96A846-E5C2-47BA-98CF-8DDFE94A5149}" dt="2022-01-31T16:58:21.389" v="3125"/>
          <ac:spMkLst>
            <pc:docMk/>
            <pc:sldMk cId="1489802246" sldId="258"/>
            <ac:spMk id="12" creationId="{F4E5D790-EF7E-4E52-B208-793079B497B6}"/>
          </ac:spMkLst>
        </pc:spChg>
        <pc:spChg chg="add del">
          <ac:chgData name="Jonesga360@yahoo.com" userId="28a99aa95725387e" providerId="LiveId" clId="{4D96A846-E5C2-47BA-98CF-8DDFE94A5149}" dt="2022-01-31T16:58:21.389" v="3125"/>
          <ac:spMkLst>
            <pc:docMk/>
            <pc:sldMk cId="1489802246" sldId="258"/>
            <ac:spMk id="13" creationId="{479F3ED9-A242-463F-84AE-C4B05016BD36}"/>
          </ac:spMkLst>
        </pc:spChg>
      </pc:sldChg>
      <pc:sldChg chg="addSp delSp modSp new mod">
        <pc:chgData name="Jonesga360@yahoo.com" userId="28a99aa95725387e" providerId="LiveId" clId="{4D96A846-E5C2-47BA-98CF-8DDFE94A5149}" dt="2022-01-31T17:01:35.270" v="3138" actId="1076"/>
        <pc:sldMkLst>
          <pc:docMk/>
          <pc:sldMk cId="1612948433" sldId="259"/>
        </pc:sldMkLst>
        <pc:spChg chg="mod">
          <ac:chgData name="Jonesga360@yahoo.com" userId="28a99aa95725387e" providerId="LiveId" clId="{4D96A846-E5C2-47BA-98CF-8DDFE94A5149}" dt="2022-01-30T19:21:35.808" v="2427" actId="20577"/>
          <ac:spMkLst>
            <pc:docMk/>
            <pc:sldMk cId="1612948433" sldId="259"/>
            <ac:spMk id="2" creationId="{3CC62274-54A0-4446-A2C5-EFE2EE957083}"/>
          </ac:spMkLst>
        </pc:spChg>
        <pc:spChg chg="del mod">
          <ac:chgData name="Jonesga360@yahoo.com" userId="28a99aa95725387e" providerId="LiveId" clId="{4D96A846-E5C2-47BA-98CF-8DDFE94A5149}" dt="2022-01-30T19:13:36.204" v="2383" actId="931"/>
          <ac:spMkLst>
            <pc:docMk/>
            <pc:sldMk cId="1612948433" sldId="259"/>
            <ac:spMk id="3" creationId="{208D694F-AF15-4B5F-B6C9-A5D0F620138A}"/>
          </ac:spMkLst>
        </pc:spChg>
        <pc:spChg chg="add mod ord">
          <ac:chgData name="Jonesga360@yahoo.com" userId="28a99aa95725387e" providerId="LiveId" clId="{4D96A846-E5C2-47BA-98CF-8DDFE94A5149}" dt="2022-01-31T17:00:13.724" v="3129" actId="167"/>
          <ac:spMkLst>
            <pc:docMk/>
            <pc:sldMk cId="1612948433" sldId="259"/>
            <ac:spMk id="3" creationId="{EEA6E8AD-F44F-4F46-A137-280A621018CE}"/>
          </ac:spMkLst>
        </pc:spChg>
        <pc:spChg chg="add del">
          <ac:chgData name="Jonesga360@yahoo.com" userId="28a99aa95725387e" providerId="LiveId" clId="{4D96A846-E5C2-47BA-98CF-8DDFE94A5149}" dt="2022-01-30T19:14:47.181" v="2389" actId="11529"/>
          <ac:spMkLst>
            <pc:docMk/>
            <pc:sldMk cId="1612948433" sldId="259"/>
            <ac:spMk id="6" creationId="{0C33AF1E-9BC3-4C6A-ACB1-B38D9A34BB4A}"/>
          </ac:spMkLst>
        </pc:spChg>
        <pc:spChg chg="add mod">
          <ac:chgData name="Jonesga360@yahoo.com" userId="28a99aa95725387e" providerId="LiveId" clId="{4D96A846-E5C2-47BA-98CF-8DDFE94A5149}" dt="2022-01-31T17:01:35.270" v="3138" actId="1076"/>
          <ac:spMkLst>
            <pc:docMk/>
            <pc:sldMk cId="1612948433" sldId="259"/>
            <ac:spMk id="7" creationId="{E60A629C-9479-4AFE-9468-90456D742808}"/>
          </ac:spMkLst>
        </pc:spChg>
        <pc:picChg chg="add mod">
          <ac:chgData name="Jonesga360@yahoo.com" userId="28a99aa95725387e" providerId="LiveId" clId="{4D96A846-E5C2-47BA-98CF-8DDFE94A5149}" dt="2022-01-31T17:01:24.155" v="3137" actId="1076"/>
          <ac:picMkLst>
            <pc:docMk/>
            <pc:sldMk cId="1612948433" sldId="259"/>
            <ac:picMk id="5" creationId="{2735BF7F-74FD-4E29-8F3C-AE966420C0C5}"/>
          </ac:picMkLst>
        </pc:picChg>
      </pc:sldChg>
      <pc:sldChg chg="addSp delSp modSp new mod setBg setClrOvrMap delDesignElem">
        <pc:chgData name="Jonesga360@yahoo.com" userId="28a99aa95725387e" providerId="LiveId" clId="{4D96A846-E5C2-47BA-98CF-8DDFE94A5149}" dt="2022-01-31T16:58:21.389" v="3125"/>
        <pc:sldMkLst>
          <pc:docMk/>
          <pc:sldMk cId="3816426926" sldId="260"/>
        </pc:sldMkLst>
        <pc:spChg chg="add del mod">
          <ac:chgData name="Jonesga360@yahoo.com" userId="28a99aa95725387e" providerId="LiveId" clId="{4D96A846-E5C2-47BA-98CF-8DDFE94A5149}" dt="2022-01-31T16:38:58.128" v="2587" actId="122"/>
          <ac:spMkLst>
            <pc:docMk/>
            <pc:sldMk cId="3816426926" sldId="260"/>
            <ac:spMk id="2" creationId="{08D64252-6C7B-47DE-9409-4249EF47050E}"/>
          </ac:spMkLst>
        </pc:spChg>
        <pc:spChg chg="add del mod">
          <ac:chgData name="Jonesga360@yahoo.com" userId="28a99aa95725387e" providerId="LiveId" clId="{4D96A846-E5C2-47BA-98CF-8DDFE94A5149}" dt="2022-01-31T16:16:51.437" v="2468" actId="931"/>
          <ac:spMkLst>
            <pc:docMk/>
            <pc:sldMk cId="3816426926" sldId="260"/>
            <ac:spMk id="3" creationId="{B2B0ECBA-613C-4D14-99A8-7E614D00601D}"/>
          </ac:spMkLst>
        </pc:spChg>
        <pc:spChg chg="add mod ord">
          <ac:chgData name="Jonesga360@yahoo.com" userId="28a99aa95725387e" providerId="LiveId" clId="{4D96A846-E5C2-47BA-98CF-8DDFE94A5149}" dt="2022-01-31T16:27:10.705" v="2504" actId="1076"/>
          <ac:spMkLst>
            <pc:docMk/>
            <pc:sldMk cId="3816426926" sldId="260"/>
            <ac:spMk id="6" creationId="{FE9AE8D2-047C-4B36-80CE-8EA39EAC1322}"/>
          </ac:spMkLst>
        </pc:spChg>
        <pc:spChg chg="add del">
          <ac:chgData name="Jonesga360@yahoo.com" userId="28a99aa95725387e" providerId="LiveId" clId="{4D96A846-E5C2-47BA-98CF-8DDFE94A5149}" dt="2022-01-31T16:58:21.389" v="3125"/>
          <ac:spMkLst>
            <pc:docMk/>
            <pc:sldMk cId="3816426926" sldId="260"/>
            <ac:spMk id="8" creationId="{AD2D45C7-2E37-44FD-AC77-116CD14B9ED9}"/>
          </ac:spMkLst>
        </pc:spChg>
        <pc:spChg chg="add del">
          <ac:chgData name="Jonesga360@yahoo.com" userId="28a99aa95725387e" providerId="LiveId" clId="{4D96A846-E5C2-47BA-98CF-8DDFE94A5149}" dt="2022-01-31T16:58:21.389" v="3125"/>
          <ac:spMkLst>
            <pc:docMk/>
            <pc:sldMk cId="3816426926" sldId="260"/>
            <ac:spMk id="10" creationId="{1FF88480-2CF1-4C54-8CE3-2CA9CD9FF896}"/>
          </ac:spMkLst>
        </pc:spChg>
        <pc:spChg chg="add del mod">
          <ac:chgData name="Jonesga360@yahoo.com" userId="28a99aa95725387e" providerId="LiveId" clId="{4D96A846-E5C2-47BA-98CF-8DDFE94A5149}" dt="2022-01-31T16:21:02.362" v="2487" actId="767"/>
          <ac:spMkLst>
            <pc:docMk/>
            <pc:sldMk cId="3816426926" sldId="260"/>
            <ac:spMk id="11" creationId="{98C6B83F-9E4E-4873-A2EA-C04D1983553A}"/>
          </ac:spMkLst>
        </pc:spChg>
        <pc:spChg chg="add mod">
          <ac:chgData name="Jonesga360@yahoo.com" userId="28a99aa95725387e" providerId="LiveId" clId="{4D96A846-E5C2-47BA-98CF-8DDFE94A5149}" dt="2022-01-31T16:27:48.565" v="2507" actId="255"/>
          <ac:spMkLst>
            <pc:docMk/>
            <pc:sldMk cId="3816426926" sldId="260"/>
            <ac:spMk id="12" creationId="{3BA0474F-259E-4ABF-941E-730CB736C688}"/>
          </ac:spMkLst>
        </pc:spChg>
        <pc:spChg chg="add">
          <ac:chgData name="Jonesga360@yahoo.com" userId="28a99aa95725387e" providerId="LiveId" clId="{4D96A846-E5C2-47BA-98CF-8DDFE94A5149}" dt="2022-01-31T16:29:27.998" v="2509" actId="11529"/>
          <ac:spMkLst>
            <pc:docMk/>
            <pc:sldMk cId="3816426926" sldId="260"/>
            <ac:spMk id="13" creationId="{058B2588-C3D3-4379-B8C2-9D9FFC703F84}"/>
          </ac:spMkLst>
        </pc:spChg>
        <pc:spChg chg="add mod">
          <ac:chgData name="Jonesga360@yahoo.com" userId="28a99aa95725387e" providerId="LiveId" clId="{4D96A846-E5C2-47BA-98CF-8DDFE94A5149}" dt="2022-01-31T16:30:08.441" v="2513" actId="14100"/>
          <ac:spMkLst>
            <pc:docMk/>
            <pc:sldMk cId="3816426926" sldId="260"/>
            <ac:spMk id="14" creationId="{43790E07-EDBF-4869-B95A-8FBC2F4A15AC}"/>
          </ac:spMkLst>
        </pc:spChg>
        <pc:spChg chg="add mod">
          <ac:chgData name="Jonesga360@yahoo.com" userId="28a99aa95725387e" providerId="LiveId" clId="{4D96A846-E5C2-47BA-98CF-8DDFE94A5149}" dt="2022-01-31T16:30:33.972" v="2515" actId="14100"/>
          <ac:spMkLst>
            <pc:docMk/>
            <pc:sldMk cId="3816426926" sldId="260"/>
            <ac:spMk id="21" creationId="{66BA5493-E6B9-4E9E-B2BF-347B740C2FD7}"/>
          </ac:spMkLst>
        </pc:spChg>
        <pc:spChg chg="add del">
          <ac:chgData name="Jonesga360@yahoo.com" userId="28a99aa95725387e" providerId="LiveId" clId="{4D96A846-E5C2-47BA-98CF-8DDFE94A5149}" dt="2022-01-31T16:12:56.228" v="2460" actId="26606"/>
          <ac:spMkLst>
            <pc:docMk/>
            <pc:sldMk cId="3816426926" sldId="260"/>
            <ac:spMk id="22" creationId="{5C6ACA56-9AD4-4EE6-8F38-8C18968ACE5C}"/>
          </ac:spMkLst>
        </pc:spChg>
        <pc:spChg chg="add mod">
          <ac:chgData name="Jonesga360@yahoo.com" userId="28a99aa95725387e" providerId="LiveId" clId="{4D96A846-E5C2-47BA-98CF-8DDFE94A5149}" dt="2022-01-31T16:31:20.015" v="2520" actId="14100"/>
          <ac:spMkLst>
            <pc:docMk/>
            <pc:sldMk cId="3816426926" sldId="260"/>
            <ac:spMk id="23" creationId="{41252A2D-1525-4587-A607-DA495CECDEBC}"/>
          </ac:spMkLst>
        </pc:spChg>
        <pc:spChg chg="add del">
          <ac:chgData name="Jonesga360@yahoo.com" userId="28a99aa95725387e" providerId="LiveId" clId="{4D96A846-E5C2-47BA-98CF-8DDFE94A5149}" dt="2022-01-31T16:12:56.228" v="2460" actId="26606"/>
          <ac:spMkLst>
            <pc:docMk/>
            <pc:sldMk cId="3816426926" sldId="260"/>
            <ac:spMk id="24" creationId="{BE655210-4EEB-44D9-B394-6FB4139BFC1E}"/>
          </ac:spMkLst>
        </pc:spChg>
        <pc:spChg chg="add mod">
          <ac:chgData name="Jonesga360@yahoo.com" userId="28a99aa95725387e" providerId="LiveId" clId="{4D96A846-E5C2-47BA-98CF-8DDFE94A5149}" dt="2022-01-31T16:33:17.810" v="2535" actId="20577"/>
          <ac:spMkLst>
            <pc:docMk/>
            <pc:sldMk cId="3816426926" sldId="260"/>
            <ac:spMk id="27" creationId="{17602D4D-5B04-4167-A6F5-01872709FBEA}"/>
          </ac:spMkLst>
        </pc:spChg>
        <pc:spChg chg="add mod">
          <ac:chgData name="Jonesga360@yahoo.com" userId="28a99aa95725387e" providerId="LiveId" clId="{4D96A846-E5C2-47BA-98CF-8DDFE94A5149}" dt="2022-01-31T16:35:01.366" v="2555" actId="1076"/>
          <ac:spMkLst>
            <pc:docMk/>
            <pc:sldMk cId="3816426926" sldId="260"/>
            <ac:spMk id="30" creationId="{CC0F8EA8-3CD9-4A5D-BDC6-053A70B2ED62}"/>
          </ac:spMkLst>
        </pc:spChg>
        <pc:spChg chg="add mod">
          <ac:chgData name="Jonesga360@yahoo.com" userId="28a99aa95725387e" providerId="LiveId" clId="{4D96A846-E5C2-47BA-98CF-8DDFE94A5149}" dt="2022-01-31T16:36:43.969" v="2561" actId="1076"/>
          <ac:spMkLst>
            <pc:docMk/>
            <pc:sldMk cId="3816426926" sldId="260"/>
            <ac:spMk id="33" creationId="{316E974B-3FA7-4F30-9CBF-0E7B0E2273E7}"/>
          </ac:spMkLst>
        </pc:spChg>
        <pc:spChg chg="add mod">
          <ac:chgData name="Jonesga360@yahoo.com" userId="28a99aa95725387e" providerId="LiveId" clId="{4D96A846-E5C2-47BA-98CF-8DDFE94A5149}" dt="2022-01-31T16:37:56.665" v="2569" actId="20577"/>
          <ac:spMkLst>
            <pc:docMk/>
            <pc:sldMk cId="3816426926" sldId="260"/>
            <ac:spMk id="36" creationId="{582EC267-B9FE-4BCC-96DC-1E157939E87C}"/>
          </ac:spMkLst>
        </pc:spChg>
        <pc:grpChg chg="add del">
          <ac:chgData name="Jonesga360@yahoo.com" userId="28a99aa95725387e" providerId="LiveId" clId="{4D96A846-E5C2-47BA-98CF-8DDFE94A5149}" dt="2022-01-31T16:12:56.228" v="2460" actId="26606"/>
          <ac:grpSpMkLst>
            <pc:docMk/>
            <pc:sldMk cId="3816426926" sldId="260"/>
            <ac:grpSpMk id="15" creationId="{2103B461-323C-4912-BFFD-C37582662085}"/>
          </ac:grpSpMkLst>
        </pc:grpChg>
        <pc:picChg chg="add del mod">
          <ac:chgData name="Jonesga360@yahoo.com" userId="28a99aa95725387e" providerId="LiveId" clId="{4D96A846-E5C2-47BA-98CF-8DDFE94A5149}" dt="2022-01-31T16:15:08.842" v="2464" actId="931"/>
          <ac:picMkLst>
            <pc:docMk/>
            <pc:sldMk cId="3816426926" sldId="260"/>
            <ac:picMk id="5" creationId="{3EA537A0-855D-4B5A-AD21-6AAB9A85AFAC}"/>
          </ac:picMkLst>
        </pc:picChg>
        <pc:picChg chg="add mod ord">
          <ac:chgData name="Jonesga360@yahoo.com" userId="28a99aa95725387e" providerId="LiveId" clId="{4D96A846-E5C2-47BA-98CF-8DDFE94A5149}" dt="2022-01-31T16:28:00.089" v="2508" actId="1076"/>
          <ac:picMkLst>
            <pc:docMk/>
            <pc:sldMk cId="3816426926" sldId="260"/>
            <ac:picMk id="9" creationId="{8E99FCB9-7729-4F87-BDF9-EBDBE8053E69}"/>
          </ac:picMkLst>
        </pc:picChg>
        <pc:cxnChg chg="add">
          <ac:chgData name="Jonesga360@yahoo.com" userId="28a99aa95725387e" providerId="LiveId" clId="{4D96A846-E5C2-47BA-98CF-8DDFE94A5149}" dt="2022-01-31T16:32:03.433" v="2521" actId="11529"/>
          <ac:cxnSpMkLst>
            <pc:docMk/>
            <pc:sldMk cId="3816426926" sldId="260"/>
            <ac:cxnSpMk id="26" creationId="{833F88EF-60F3-42E7-887E-80D31E9CEF4E}"/>
          </ac:cxnSpMkLst>
        </pc:cxnChg>
        <pc:cxnChg chg="add">
          <ac:chgData name="Jonesga360@yahoo.com" userId="28a99aa95725387e" providerId="LiveId" clId="{4D96A846-E5C2-47BA-98CF-8DDFE94A5149}" dt="2022-01-31T16:33:57.176" v="2536" actId="11529"/>
          <ac:cxnSpMkLst>
            <pc:docMk/>
            <pc:sldMk cId="3816426926" sldId="260"/>
            <ac:cxnSpMk id="29" creationId="{72E59848-F173-43E5-8021-C00E40AF0058}"/>
          </ac:cxnSpMkLst>
        </pc:cxnChg>
        <pc:cxnChg chg="add">
          <ac:chgData name="Jonesga360@yahoo.com" userId="28a99aa95725387e" providerId="LiveId" clId="{4D96A846-E5C2-47BA-98CF-8DDFE94A5149}" dt="2022-01-31T16:36:02.219" v="2556" actId="11529"/>
          <ac:cxnSpMkLst>
            <pc:docMk/>
            <pc:sldMk cId="3816426926" sldId="260"/>
            <ac:cxnSpMk id="32" creationId="{7A83AA5E-967A-49B6-9A72-2A54C6E48C02}"/>
          </ac:cxnSpMkLst>
        </pc:cxnChg>
        <pc:cxnChg chg="add">
          <ac:chgData name="Jonesga360@yahoo.com" userId="28a99aa95725387e" providerId="LiveId" clId="{4D96A846-E5C2-47BA-98CF-8DDFE94A5149}" dt="2022-01-31T16:37:25.804" v="2562" actId="11529"/>
          <ac:cxnSpMkLst>
            <pc:docMk/>
            <pc:sldMk cId="3816426926" sldId="260"/>
            <ac:cxnSpMk id="35" creationId="{5A79E172-F5BE-401E-B17D-0C0DA9A43737}"/>
          </ac:cxnSpMkLst>
        </pc:cxnChg>
      </pc:sldChg>
      <pc:sldChg chg="addSp delSp modSp new mod setBg delDesignElem">
        <pc:chgData name="Jonesga360@yahoo.com" userId="28a99aa95725387e" providerId="LiveId" clId="{4D96A846-E5C2-47BA-98CF-8DDFE94A5149}" dt="2022-01-31T16:58:21.389" v="3125"/>
        <pc:sldMkLst>
          <pc:docMk/>
          <pc:sldMk cId="344304193" sldId="261"/>
        </pc:sldMkLst>
        <pc:spChg chg="mod">
          <ac:chgData name="Jonesga360@yahoo.com" userId="28a99aa95725387e" providerId="LiveId" clId="{4D96A846-E5C2-47BA-98CF-8DDFE94A5149}" dt="2022-01-31T16:43:53.935" v="2620" actId="122"/>
          <ac:spMkLst>
            <pc:docMk/>
            <pc:sldMk cId="344304193" sldId="261"/>
            <ac:spMk id="2" creationId="{5CBC34BA-95CD-4CB2-A90A-0F40B24EEAB4}"/>
          </ac:spMkLst>
        </pc:spChg>
        <pc:spChg chg="mod">
          <ac:chgData name="Jonesga360@yahoo.com" userId="28a99aa95725387e" providerId="LiveId" clId="{4D96A846-E5C2-47BA-98CF-8DDFE94A5149}" dt="2022-01-31T16:56:29.825" v="3117" actId="27636"/>
          <ac:spMkLst>
            <pc:docMk/>
            <pc:sldMk cId="344304193" sldId="261"/>
            <ac:spMk id="3" creationId="{550D3ECD-177E-417B-8447-F21B16995BEE}"/>
          </ac:spMkLst>
        </pc:spChg>
        <pc:spChg chg="add del">
          <ac:chgData name="Jonesga360@yahoo.com" userId="28a99aa95725387e" providerId="LiveId" clId="{4D96A846-E5C2-47BA-98CF-8DDFE94A5149}" dt="2022-01-31T16:58:21.389" v="3125"/>
          <ac:spMkLst>
            <pc:docMk/>
            <pc:sldMk cId="344304193" sldId="261"/>
            <ac:spMk id="8" creationId="{56D131F1-A2D1-4005-A4D4-3E6CED0BFE44}"/>
          </ac:spMkLst>
        </pc:spChg>
        <pc:spChg chg="add del">
          <ac:chgData name="Jonesga360@yahoo.com" userId="28a99aa95725387e" providerId="LiveId" clId="{4D96A846-E5C2-47BA-98CF-8DDFE94A5149}" dt="2022-01-31T16:58:21.389" v="3125"/>
          <ac:spMkLst>
            <pc:docMk/>
            <pc:sldMk cId="344304193" sldId="261"/>
            <ac:spMk id="10" creationId="{81A7082F-8898-45F9-9051-28EFBA30FD82}"/>
          </ac:spMkLst>
        </pc:spChg>
      </pc:sldChg>
      <pc:sldChg chg="addSp modSp new mod setBg">
        <pc:chgData name="Jonesga360@yahoo.com" userId="28a99aa95725387e" providerId="LiveId" clId="{4D96A846-E5C2-47BA-98CF-8DDFE94A5149}" dt="2022-01-31T17:13:29.068" v="3648" actId="20577"/>
        <pc:sldMkLst>
          <pc:docMk/>
          <pc:sldMk cId="2561230970" sldId="262"/>
        </pc:sldMkLst>
        <pc:spChg chg="mod">
          <ac:chgData name="Jonesga360@yahoo.com" userId="28a99aa95725387e" providerId="LiveId" clId="{4D96A846-E5C2-47BA-98CF-8DDFE94A5149}" dt="2022-01-31T17:13:29.068" v="3648" actId="20577"/>
          <ac:spMkLst>
            <pc:docMk/>
            <pc:sldMk cId="2561230970" sldId="262"/>
            <ac:spMk id="2" creationId="{A77552AF-DF64-4FDA-89A7-97E838B553C1}"/>
          </ac:spMkLst>
        </pc:spChg>
        <pc:spChg chg="mod">
          <ac:chgData name="Jonesga360@yahoo.com" userId="28a99aa95725387e" providerId="LiveId" clId="{4D96A846-E5C2-47BA-98CF-8DDFE94A5149}" dt="2022-01-31T17:09:30.549" v="3630" actId="2710"/>
          <ac:spMkLst>
            <pc:docMk/>
            <pc:sldMk cId="2561230970" sldId="262"/>
            <ac:spMk id="3" creationId="{BCE2F2C9-2227-42AE-B982-4A99E8D0E4D6}"/>
          </ac:spMkLst>
        </pc:spChg>
        <pc:spChg chg="add">
          <ac:chgData name="Jonesga360@yahoo.com" userId="28a99aa95725387e" providerId="LiveId" clId="{4D96A846-E5C2-47BA-98CF-8DDFE94A5149}" dt="2022-01-31T16:58:34.361" v="3126" actId="26606"/>
          <ac:spMkLst>
            <pc:docMk/>
            <pc:sldMk cId="2561230970" sldId="262"/>
            <ac:spMk id="8" creationId="{CADF2543-1B6F-4FBC-A7AF-53A0430E05AB}"/>
          </ac:spMkLst>
        </pc:spChg>
        <pc:grpChg chg="add">
          <ac:chgData name="Jonesga360@yahoo.com" userId="28a99aa95725387e" providerId="LiveId" clId="{4D96A846-E5C2-47BA-98CF-8DDFE94A5149}" dt="2022-01-31T16:58:34.361" v="3126" actId="26606"/>
          <ac:grpSpMkLst>
            <pc:docMk/>
            <pc:sldMk cId="2561230970" sldId="262"/>
            <ac:grpSpMk id="10" creationId="{A80A6E81-6B71-43DF-877B-E964A9A4CB68}"/>
          </ac:grpSpMkLst>
        </pc:grpChg>
      </pc:sldChg>
      <pc:sldChg chg="addSp delSp modSp new mod setBg">
        <pc:chgData name="Jonesga360@yahoo.com" userId="28a99aa95725387e" providerId="LiveId" clId="{4D96A846-E5C2-47BA-98CF-8DDFE94A5149}" dt="2022-01-31T17:18:02.753" v="3907" actId="27636"/>
        <pc:sldMkLst>
          <pc:docMk/>
          <pc:sldMk cId="1217537756" sldId="263"/>
        </pc:sldMkLst>
        <pc:spChg chg="mod">
          <ac:chgData name="Jonesga360@yahoo.com" userId="28a99aa95725387e" providerId="LiveId" clId="{4D96A846-E5C2-47BA-98CF-8DDFE94A5149}" dt="2022-01-31T17:18:02.753" v="3907" actId="27636"/>
          <ac:spMkLst>
            <pc:docMk/>
            <pc:sldMk cId="1217537756" sldId="263"/>
            <ac:spMk id="2" creationId="{85573618-C664-4E31-BEA0-2DB111029376}"/>
          </ac:spMkLst>
        </pc:spChg>
        <pc:spChg chg="del">
          <ac:chgData name="Jonesga360@yahoo.com" userId="28a99aa95725387e" providerId="LiveId" clId="{4D96A846-E5C2-47BA-98CF-8DDFE94A5149}" dt="2022-01-31T17:11:26.484" v="3632" actId="931"/>
          <ac:spMkLst>
            <pc:docMk/>
            <pc:sldMk cId="1217537756" sldId="263"/>
            <ac:spMk id="3" creationId="{764825A5-4A86-4C35-B454-F58765D5C7F3}"/>
          </ac:spMkLst>
        </pc:spChg>
        <pc:spChg chg="add mod">
          <ac:chgData name="Jonesga360@yahoo.com" userId="28a99aa95725387e" providerId="LiveId" clId="{4D96A846-E5C2-47BA-98CF-8DDFE94A5149}" dt="2022-01-31T17:12:31.551" v="3643" actId="26606"/>
          <ac:spMkLst>
            <pc:docMk/>
            <pc:sldMk cId="1217537756" sldId="263"/>
            <ac:spMk id="6" creationId="{5D3390AB-CA39-4D37-9AA8-0D9DB3BDCAAF}"/>
          </ac:spMkLst>
        </pc:spChg>
        <pc:spChg chg="add del mod">
          <ac:chgData name="Jonesga360@yahoo.com" userId="28a99aa95725387e" providerId="LiveId" clId="{4D96A846-E5C2-47BA-98CF-8DDFE94A5149}" dt="2022-01-31T17:14:28.095" v="3651"/>
          <ac:spMkLst>
            <pc:docMk/>
            <pc:sldMk cId="1217537756" sldId="263"/>
            <ac:spMk id="7" creationId="{FA988A7D-02FC-4B53-A0FC-0894390E1E5A}"/>
          </ac:spMkLst>
        </pc:spChg>
        <pc:spChg chg="add">
          <ac:chgData name="Jonesga360@yahoo.com" userId="28a99aa95725387e" providerId="LiveId" clId="{4D96A846-E5C2-47BA-98CF-8DDFE94A5149}" dt="2022-01-31T17:12:31.551" v="3643" actId="26606"/>
          <ac:spMkLst>
            <pc:docMk/>
            <pc:sldMk cId="1217537756" sldId="263"/>
            <ac:spMk id="21" creationId="{762362DE-7747-4D8B-99FA-8E36F0B15FF7}"/>
          </ac:spMkLst>
        </pc:spChg>
        <pc:grpChg chg="add">
          <ac:chgData name="Jonesga360@yahoo.com" userId="28a99aa95725387e" providerId="LiveId" clId="{4D96A846-E5C2-47BA-98CF-8DDFE94A5149}" dt="2022-01-31T17:12:31.551" v="3643" actId="26606"/>
          <ac:grpSpMkLst>
            <pc:docMk/>
            <pc:sldMk cId="1217537756" sldId="263"/>
            <ac:grpSpMk id="23" creationId="{25123E6E-F713-4254-A6BF-358CC8EC6C95}"/>
          </ac:grpSpMkLst>
        </pc:grpChg>
        <pc:picChg chg="add mod">
          <ac:chgData name="Jonesga360@yahoo.com" userId="28a99aa95725387e" providerId="LiveId" clId="{4D96A846-E5C2-47BA-98CF-8DDFE94A5149}" dt="2022-01-31T17:12:31.551" v="3643" actId="26606"/>
          <ac:picMkLst>
            <pc:docMk/>
            <pc:sldMk cId="1217537756" sldId="263"/>
            <ac:picMk id="5" creationId="{3CF86D0E-49A2-4615-A07C-8819440AD40A}"/>
          </ac:picMkLst>
        </pc:picChg>
        <pc:cxnChg chg="add">
          <ac:chgData name="Jonesga360@yahoo.com" userId="28a99aa95725387e" providerId="LiveId" clId="{4D96A846-E5C2-47BA-98CF-8DDFE94A5149}" dt="2022-01-31T17:12:31.551" v="3643" actId="26606"/>
          <ac:cxnSpMkLst>
            <pc:docMk/>
            <pc:sldMk cId="1217537756" sldId="263"/>
            <ac:cxnSpMk id="11" creationId="{0512F9CB-A1A0-4043-A103-F6A4B94B695A}"/>
          </ac:cxnSpMkLst>
        </pc:cxnChg>
        <pc:cxnChg chg="add">
          <ac:chgData name="Jonesga360@yahoo.com" userId="28a99aa95725387e" providerId="LiveId" clId="{4D96A846-E5C2-47BA-98CF-8DDFE94A5149}" dt="2022-01-31T17:12:31.551" v="3643" actId="26606"/>
          <ac:cxnSpMkLst>
            <pc:docMk/>
            <pc:sldMk cId="1217537756" sldId="263"/>
            <ac:cxnSpMk id="13" creationId="{ADBE6588-EE16-4389-857C-86A156D49E5D}"/>
          </ac:cxnSpMkLst>
        </pc:cxnChg>
        <pc:cxnChg chg="add">
          <ac:chgData name="Jonesga360@yahoo.com" userId="28a99aa95725387e" providerId="LiveId" clId="{4D96A846-E5C2-47BA-98CF-8DDFE94A5149}" dt="2022-01-31T17:12:31.551" v="3643" actId="26606"/>
          <ac:cxnSpMkLst>
            <pc:docMk/>
            <pc:sldMk cId="1217537756" sldId="263"/>
            <ac:cxnSpMk id="15" creationId="{17FD48D2-B0A7-413D-B947-AA55AC1296D5}"/>
          </ac:cxnSpMkLst>
        </pc:cxnChg>
        <pc:cxnChg chg="add">
          <ac:chgData name="Jonesga360@yahoo.com" userId="28a99aa95725387e" providerId="LiveId" clId="{4D96A846-E5C2-47BA-98CF-8DDFE94A5149}" dt="2022-01-31T17:12:31.551" v="3643" actId="26606"/>
          <ac:cxnSpMkLst>
            <pc:docMk/>
            <pc:sldMk cId="1217537756" sldId="263"/>
            <ac:cxnSpMk id="17" creationId="{2BE668D0-D906-4EEE-B32F-8C028624B837}"/>
          </ac:cxnSpMkLst>
        </pc:cxnChg>
        <pc:cxnChg chg="add">
          <ac:chgData name="Jonesga360@yahoo.com" userId="28a99aa95725387e" providerId="LiveId" clId="{4D96A846-E5C2-47BA-98CF-8DDFE94A5149}" dt="2022-01-31T17:12:31.551" v="3643" actId="26606"/>
          <ac:cxnSpMkLst>
            <pc:docMk/>
            <pc:sldMk cId="1217537756" sldId="263"/>
            <ac:cxnSpMk id="19" creationId="{D1DE67A3-B8F6-4CFD-A8E0-D15200F23152}"/>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2607EC-B2F2-4130-943B-9D858C50A3BD}"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1F8F7-248B-4116-A89E-D233AECCD353}"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3242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82607EC-B2F2-4130-943B-9D858C50A3BD}" type="datetimeFigureOut">
              <a:rPr lang="en-US" smtClean="0"/>
              <a:t>1/31/2022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01F8F7-248B-4116-A89E-D233AECCD353}" type="slidenum">
              <a:rPr lang="en-US" smtClean="0"/>
              <a:t>‹#›</a:t>
            </a:fld>
            <a:endParaRPr lang="en-US"/>
          </a:p>
        </p:txBody>
      </p:sp>
    </p:spTree>
    <p:extLst>
      <p:ext uri="{BB962C8B-B14F-4D97-AF65-F5344CB8AC3E}">
        <p14:creationId xmlns:p14="http://schemas.microsoft.com/office/powerpoint/2010/main" val="184451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2607EC-B2F2-4130-943B-9D858C50A3BD}"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1F8F7-248B-4116-A89E-D233AECCD353}" type="slidenum">
              <a:rPr lang="en-US" smtClean="0"/>
              <a:t>‹#›</a:t>
            </a:fld>
            <a:endParaRPr lang="en-US"/>
          </a:p>
        </p:txBody>
      </p:sp>
    </p:spTree>
    <p:extLst>
      <p:ext uri="{BB962C8B-B14F-4D97-AF65-F5344CB8AC3E}">
        <p14:creationId xmlns:p14="http://schemas.microsoft.com/office/powerpoint/2010/main" val="1620377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2607EC-B2F2-4130-943B-9D858C50A3BD}"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1F8F7-248B-4116-A89E-D233AECCD353}"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01660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2607EC-B2F2-4130-943B-9D858C50A3BD}"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1F8F7-248B-4116-A89E-D233AECCD353}" type="slidenum">
              <a:rPr lang="en-US" smtClean="0"/>
              <a:t>‹#›</a:t>
            </a:fld>
            <a:endParaRPr lang="en-US"/>
          </a:p>
        </p:txBody>
      </p:sp>
    </p:spTree>
    <p:extLst>
      <p:ext uri="{BB962C8B-B14F-4D97-AF65-F5344CB8AC3E}">
        <p14:creationId xmlns:p14="http://schemas.microsoft.com/office/powerpoint/2010/main" val="3333583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2607EC-B2F2-4130-943B-9D858C50A3BD}"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1F8F7-248B-4116-A89E-D233AECCD353}"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08417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2607EC-B2F2-4130-943B-9D858C50A3BD}"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1F8F7-248B-4116-A89E-D233AECCD353}" type="slidenum">
              <a:rPr lang="en-US" smtClean="0"/>
              <a:t>‹#›</a:t>
            </a:fld>
            <a:endParaRPr lang="en-US"/>
          </a:p>
        </p:txBody>
      </p:sp>
    </p:spTree>
    <p:extLst>
      <p:ext uri="{BB962C8B-B14F-4D97-AF65-F5344CB8AC3E}">
        <p14:creationId xmlns:p14="http://schemas.microsoft.com/office/powerpoint/2010/main" val="2131788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2607EC-B2F2-4130-943B-9D858C50A3BD}"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1F8F7-248B-4116-A89E-D233AECCD353}" type="slidenum">
              <a:rPr lang="en-US" smtClean="0"/>
              <a:t>‹#›</a:t>
            </a:fld>
            <a:endParaRPr lang="en-US"/>
          </a:p>
        </p:txBody>
      </p:sp>
    </p:spTree>
    <p:extLst>
      <p:ext uri="{BB962C8B-B14F-4D97-AF65-F5344CB8AC3E}">
        <p14:creationId xmlns:p14="http://schemas.microsoft.com/office/powerpoint/2010/main" val="3466546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2607EC-B2F2-4130-943B-9D858C50A3BD}"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1F8F7-248B-4116-A89E-D233AECCD353}" type="slidenum">
              <a:rPr lang="en-US" smtClean="0"/>
              <a:t>‹#›</a:t>
            </a:fld>
            <a:endParaRPr lang="en-US"/>
          </a:p>
        </p:txBody>
      </p:sp>
    </p:spTree>
    <p:extLst>
      <p:ext uri="{BB962C8B-B14F-4D97-AF65-F5344CB8AC3E}">
        <p14:creationId xmlns:p14="http://schemas.microsoft.com/office/powerpoint/2010/main" val="2350786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2607EC-B2F2-4130-943B-9D858C50A3BD}"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1F8F7-248B-4116-A89E-D233AECCD353}" type="slidenum">
              <a:rPr lang="en-US" smtClean="0"/>
              <a:t>‹#›</a:t>
            </a:fld>
            <a:endParaRPr lang="en-US"/>
          </a:p>
        </p:txBody>
      </p:sp>
    </p:spTree>
    <p:extLst>
      <p:ext uri="{BB962C8B-B14F-4D97-AF65-F5344CB8AC3E}">
        <p14:creationId xmlns:p14="http://schemas.microsoft.com/office/powerpoint/2010/main" val="1061816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2607EC-B2F2-4130-943B-9D858C50A3BD}"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1F8F7-248B-4116-A89E-D233AECCD353}" type="slidenum">
              <a:rPr lang="en-US" smtClean="0"/>
              <a:t>‹#›</a:t>
            </a:fld>
            <a:endParaRPr lang="en-US"/>
          </a:p>
        </p:txBody>
      </p:sp>
    </p:spTree>
    <p:extLst>
      <p:ext uri="{BB962C8B-B14F-4D97-AF65-F5344CB8AC3E}">
        <p14:creationId xmlns:p14="http://schemas.microsoft.com/office/powerpoint/2010/main" val="1566597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2607EC-B2F2-4130-943B-9D858C50A3BD}"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01F8F7-248B-4116-A89E-D233AECCD353}" type="slidenum">
              <a:rPr lang="en-US" smtClean="0"/>
              <a:t>‹#›</a:t>
            </a:fld>
            <a:endParaRPr lang="en-US"/>
          </a:p>
        </p:txBody>
      </p:sp>
    </p:spTree>
    <p:extLst>
      <p:ext uri="{BB962C8B-B14F-4D97-AF65-F5344CB8AC3E}">
        <p14:creationId xmlns:p14="http://schemas.microsoft.com/office/powerpoint/2010/main" val="1447832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2607EC-B2F2-4130-943B-9D858C50A3BD}" type="datetimeFigureOut">
              <a:rPr lang="en-US" smtClean="0"/>
              <a:t>1/31/2022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01F8F7-248B-4116-A89E-D233AECCD353}" type="slidenum">
              <a:rPr lang="en-US" smtClean="0"/>
              <a:t>‹#›</a:t>
            </a:fld>
            <a:endParaRPr lang="en-US"/>
          </a:p>
        </p:txBody>
      </p:sp>
    </p:spTree>
    <p:extLst>
      <p:ext uri="{BB962C8B-B14F-4D97-AF65-F5344CB8AC3E}">
        <p14:creationId xmlns:p14="http://schemas.microsoft.com/office/powerpoint/2010/main" val="652542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2607EC-B2F2-4130-943B-9D858C50A3BD}" type="datetimeFigureOut">
              <a:rPr lang="en-US" smtClean="0"/>
              <a:t>1/31/2022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01F8F7-248B-4116-A89E-D233AECCD353}" type="slidenum">
              <a:rPr lang="en-US" smtClean="0"/>
              <a:t>‹#›</a:t>
            </a:fld>
            <a:endParaRPr lang="en-US"/>
          </a:p>
        </p:txBody>
      </p:sp>
    </p:spTree>
    <p:extLst>
      <p:ext uri="{BB962C8B-B14F-4D97-AF65-F5344CB8AC3E}">
        <p14:creationId xmlns:p14="http://schemas.microsoft.com/office/powerpoint/2010/main" val="2666216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2607EC-B2F2-4130-943B-9D858C50A3BD}" type="datetimeFigureOut">
              <a:rPr lang="en-US" smtClean="0"/>
              <a:t>1/31/2022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01F8F7-248B-4116-A89E-D233AECCD353}" type="slidenum">
              <a:rPr lang="en-US" smtClean="0"/>
              <a:t>‹#›</a:t>
            </a:fld>
            <a:endParaRPr lang="en-US"/>
          </a:p>
        </p:txBody>
      </p:sp>
    </p:spTree>
    <p:extLst>
      <p:ext uri="{BB962C8B-B14F-4D97-AF65-F5344CB8AC3E}">
        <p14:creationId xmlns:p14="http://schemas.microsoft.com/office/powerpoint/2010/main" val="3566641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2607EC-B2F2-4130-943B-9D858C50A3BD}"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01F8F7-248B-4116-A89E-D233AECCD353}" type="slidenum">
              <a:rPr lang="en-US" smtClean="0"/>
              <a:t>‹#›</a:t>
            </a:fld>
            <a:endParaRPr lang="en-US"/>
          </a:p>
        </p:txBody>
      </p:sp>
    </p:spTree>
    <p:extLst>
      <p:ext uri="{BB962C8B-B14F-4D97-AF65-F5344CB8AC3E}">
        <p14:creationId xmlns:p14="http://schemas.microsoft.com/office/powerpoint/2010/main" val="1646121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2607EC-B2F2-4130-943B-9D858C50A3BD}"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01F8F7-248B-4116-A89E-D233AECCD353}" type="slidenum">
              <a:rPr lang="en-US" smtClean="0"/>
              <a:t>‹#›</a:t>
            </a:fld>
            <a:endParaRPr lang="en-US"/>
          </a:p>
        </p:txBody>
      </p:sp>
    </p:spTree>
    <p:extLst>
      <p:ext uri="{BB962C8B-B14F-4D97-AF65-F5344CB8AC3E}">
        <p14:creationId xmlns:p14="http://schemas.microsoft.com/office/powerpoint/2010/main" val="1657677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82607EC-B2F2-4130-943B-9D858C50A3BD}" type="datetimeFigureOut">
              <a:rPr lang="en-US" smtClean="0"/>
              <a:t>1/31/2022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001F8F7-248B-4116-A89E-D233AECCD353}" type="slidenum">
              <a:rPr lang="en-US" smtClean="0"/>
              <a:t>‹#›</a:t>
            </a:fld>
            <a:endParaRPr lang="en-US"/>
          </a:p>
        </p:txBody>
      </p:sp>
    </p:spTree>
    <p:extLst>
      <p:ext uri="{BB962C8B-B14F-4D97-AF65-F5344CB8AC3E}">
        <p14:creationId xmlns:p14="http://schemas.microsoft.com/office/powerpoint/2010/main" val="1804277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rotectme.blog/apps/protect-me-from-dangerous-mobile-apps/"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3.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freesvg.org/questioning-guy"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publicdomainpictures.net/view-image.php?image=76329&amp;picture=happy-man-waving-clipart"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ublicdomainpictures.net/en/view-image.php?image=76329&amp;picture=happy-man-waving-clipart"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prepaidphonenews.com/2011/07/choice-of-3-android-phones-for-100-at-t.html" TargetMode="Externa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BF639D2F-C18F-4D4B-A443-DB6DF5075927}"/>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20495"/>
          <a:stretch/>
        </p:blipFill>
        <p:spPr>
          <a:xfrm>
            <a:off x="0" y="10"/>
            <a:ext cx="12191980" cy="6857990"/>
          </a:xfrm>
          <a:prstGeom prst="rect">
            <a:avLst/>
          </a:prstGeom>
        </p:spPr>
      </p:pic>
      <p:sp>
        <p:nvSpPr>
          <p:cNvPr id="2" name="Title 1">
            <a:extLst>
              <a:ext uri="{FF2B5EF4-FFF2-40B4-BE49-F238E27FC236}">
                <a16:creationId xmlns:a16="http://schemas.microsoft.com/office/drawing/2014/main" id="{05F30CE4-DFE7-4A0E-954B-F9A6BC078FCB}"/>
              </a:ext>
            </a:extLst>
          </p:cNvPr>
          <p:cNvSpPr>
            <a:spLocks noGrp="1"/>
          </p:cNvSpPr>
          <p:nvPr>
            <p:ph type="ctrTitle"/>
          </p:nvPr>
        </p:nvSpPr>
        <p:spPr>
          <a:xfrm>
            <a:off x="8022021" y="2851265"/>
            <a:ext cx="3852041" cy="1202843"/>
          </a:xfrm>
        </p:spPr>
        <p:txBody>
          <a:bodyPr>
            <a:normAutofit fontScale="90000"/>
          </a:bodyPr>
          <a:lstStyle/>
          <a:p>
            <a:r>
              <a:rPr lang="en-US" sz="4000" b="1" dirty="0">
                <a:latin typeface="Times New Roman" panose="02020603050405020304" pitchFamily="18" charset="0"/>
                <a:cs typeface="Times New Roman" panose="02020603050405020304" pitchFamily="18" charset="0"/>
              </a:rPr>
              <a:t>The Do Boy App</a:t>
            </a:r>
          </a:p>
        </p:txBody>
      </p:sp>
      <p:sp>
        <p:nvSpPr>
          <p:cNvPr id="3" name="Subtitle 2">
            <a:extLst>
              <a:ext uri="{FF2B5EF4-FFF2-40B4-BE49-F238E27FC236}">
                <a16:creationId xmlns:a16="http://schemas.microsoft.com/office/drawing/2014/main" id="{AF0CC704-C142-445B-A68E-89E664A29FE1}"/>
              </a:ext>
            </a:extLst>
          </p:cNvPr>
          <p:cNvSpPr>
            <a:spLocks noGrp="1"/>
          </p:cNvSpPr>
          <p:nvPr>
            <p:ph type="subTitle" idx="1"/>
          </p:nvPr>
        </p:nvSpPr>
        <p:spPr>
          <a:xfrm>
            <a:off x="7782910" y="4474896"/>
            <a:ext cx="4330262" cy="1451063"/>
          </a:xfrm>
        </p:spPr>
        <p:txBody>
          <a:bodyPr>
            <a:normAutofit/>
          </a:bodyPr>
          <a:lstStyle/>
          <a:p>
            <a:pPr algn="r"/>
            <a:r>
              <a:rPr lang="en-US" sz="2000" b="1" dirty="0">
                <a:latin typeface="Times New Roman" panose="02020603050405020304" pitchFamily="18" charset="0"/>
                <a:cs typeface="Times New Roman" panose="02020603050405020304" pitchFamily="18" charset="0"/>
              </a:rPr>
              <a:t>By Gary Jones</a:t>
            </a:r>
          </a:p>
          <a:p>
            <a:pPr algn="l"/>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9CC21A4-1A00-4587-A602-9807028264F0}"/>
              </a:ext>
            </a:extLst>
          </p:cNvPr>
          <p:cNvSpPr txBox="1"/>
          <p:nvPr/>
        </p:nvSpPr>
        <p:spPr>
          <a:xfrm>
            <a:off x="10005184" y="6657945"/>
            <a:ext cx="21868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protectme.blog/apps/protect-me-from-dangerous-mobile-app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1312633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C6791-9161-42B3-9414-3FA6AC890623}"/>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latin typeface="Times New Roman" panose="02020603050405020304" pitchFamily="18" charset="0"/>
                <a:cs typeface="Times New Roman" panose="02020603050405020304" pitchFamily="18" charset="0"/>
              </a:rPr>
              <a:t>What is the Do Boy?</a:t>
            </a:r>
          </a:p>
        </p:txBody>
      </p:sp>
      <p:sp>
        <p:nvSpPr>
          <p:cNvPr id="9" name="Content Placeholder 8">
            <a:extLst>
              <a:ext uri="{FF2B5EF4-FFF2-40B4-BE49-F238E27FC236}">
                <a16:creationId xmlns:a16="http://schemas.microsoft.com/office/drawing/2014/main" id="{C5D94BE8-A750-44FE-B0AF-156A28A5A2CB}"/>
              </a:ext>
            </a:extLst>
          </p:cNvPr>
          <p:cNvSpPr>
            <a:spLocks noGrp="1"/>
          </p:cNvSpPr>
          <p:nvPr>
            <p:ph idx="1"/>
          </p:nvPr>
        </p:nvSpPr>
        <p:spPr>
          <a:xfrm>
            <a:off x="4581727" y="2411427"/>
            <a:ext cx="3390914" cy="1944589"/>
          </a:xfrm>
        </p:spPr>
        <p:txBody>
          <a:bodyPr anchor="ctr">
            <a:noAutofit/>
          </a:bodyPr>
          <a:lstStyle/>
          <a:p>
            <a:pPr>
              <a:lnSpc>
                <a:spcPct val="150000"/>
              </a:lnSpc>
            </a:pPr>
            <a:r>
              <a:rPr lang="en-US" sz="1200" dirty="0">
                <a:solidFill>
                  <a:schemeClr val="tx1"/>
                </a:solidFill>
                <a:latin typeface="Times New Roman" panose="02020603050405020304" pitchFamily="18" charset="0"/>
                <a:cs typeface="Times New Roman" panose="02020603050405020304" pitchFamily="18" charset="0"/>
              </a:rPr>
              <a:t>The Do Boy App is the perfect tool for your everyday needs and a fast and simple way to get some extra things done. This app is the way in which you hire a young man or woman to do some basic everyday needs that you can’t do or you are too busy to do yourself. The Do Boy does things such as Walk your dog, Babysit your kids, Tend to your cats, Clean the house, Do some yardwork, Run particular errands, Clean the gutters, Paint the fence, Wash the car, and much, much more. The Do Boy is just a simple phrase for the individual who is DOING the daily needs for you. This app will provide you with the quickest way to get someone to your house and tend to whatever it is that needs to be done.  So don’t wonder who can do this or that for you, simply download the Do Boy App and someone from the agency will come out and be more than happy to assist you with anything you need doing. It really can’t get any easier when you need someone quickly, efficiently, and on a last minute call. Please allow the Do Boy to do all of your needs in a fantastic and excellent manner. </a:t>
            </a:r>
          </a:p>
        </p:txBody>
      </p:sp>
      <p:pic>
        <p:nvPicPr>
          <p:cNvPr id="5" name="Content Placeholder 4" descr="A picture containing text, doll, vector graphics&#10;&#10;Description automatically generated">
            <a:extLst>
              <a:ext uri="{FF2B5EF4-FFF2-40B4-BE49-F238E27FC236}">
                <a16:creationId xmlns:a16="http://schemas.microsoft.com/office/drawing/2014/main" id="{C9580263-0C30-4877-B932-6378389EEC7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109502" y="1627051"/>
            <a:ext cx="3615776" cy="3615776"/>
          </a:xfrm>
          <a:prstGeom prst="rect">
            <a:avLst/>
          </a:prstGeom>
        </p:spPr>
      </p:pic>
    </p:spTree>
    <p:extLst>
      <p:ext uri="{BB962C8B-B14F-4D97-AF65-F5344CB8AC3E}">
        <p14:creationId xmlns:p14="http://schemas.microsoft.com/office/powerpoint/2010/main" val="2328538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F4E5D790-EF7E-4E52-B208-793079B49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 y="2"/>
            <a:ext cx="12192000" cy="6858000"/>
          </a:xfrm>
          <a:prstGeom prst="rect">
            <a:avLst/>
          </a:prstGeom>
          <a:solidFill>
            <a:schemeClr val="bg2">
              <a:alpha val="6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3" name="Snip Diagonal Corner Rectangle 6">
            <a:extLst>
              <a:ext uri="{FF2B5EF4-FFF2-40B4-BE49-F238E27FC236}">
                <a16:creationId xmlns:a16="http://schemas.microsoft.com/office/drawing/2014/main" id="{479F3ED9-A242-463F-84AE-C4B05016B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snip2DiagRect">
            <a:avLst>
              <a:gd name="adj1" fmla="val 0"/>
              <a:gd name="adj2" fmla="val 37605"/>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65F718B-E619-47A3-946C-01625E79E9D3}"/>
              </a:ext>
            </a:extLst>
          </p:cNvPr>
          <p:cNvSpPr>
            <a:spLocks noGrp="1"/>
          </p:cNvSpPr>
          <p:nvPr>
            <p:ph type="title"/>
          </p:nvPr>
        </p:nvSpPr>
        <p:spPr>
          <a:xfrm>
            <a:off x="1663927" y="4692614"/>
            <a:ext cx="8534400" cy="1507067"/>
          </a:xfrm>
        </p:spPr>
        <p:txBody>
          <a:bodyPr>
            <a:normAutofit/>
          </a:bodyPr>
          <a:lstStyle/>
          <a:p>
            <a:r>
              <a:rPr lang="en-US" b="1">
                <a:latin typeface="Times New Roman" panose="02020603050405020304" pitchFamily="18" charset="0"/>
                <a:cs typeface="Times New Roman" panose="02020603050405020304" pitchFamily="18" charset="0"/>
              </a:rPr>
              <a:t>Features</a:t>
            </a:r>
          </a:p>
        </p:txBody>
      </p:sp>
      <p:sp>
        <p:nvSpPr>
          <p:cNvPr id="3" name="Content Placeholder 2">
            <a:extLst>
              <a:ext uri="{FF2B5EF4-FFF2-40B4-BE49-F238E27FC236}">
                <a16:creationId xmlns:a16="http://schemas.microsoft.com/office/drawing/2014/main" id="{FB51C092-7DF6-4A6F-83B8-9C3A62267B68}"/>
              </a:ext>
            </a:extLst>
          </p:cNvPr>
          <p:cNvSpPr>
            <a:spLocks noGrp="1"/>
          </p:cNvSpPr>
          <p:nvPr>
            <p:ph idx="1"/>
          </p:nvPr>
        </p:nvSpPr>
        <p:spPr>
          <a:xfrm>
            <a:off x="1663927" y="891082"/>
            <a:ext cx="8534400" cy="3615267"/>
          </a:xfrm>
        </p:spPr>
        <p:txBody>
          <a:bodyPr>
            <a:normAutofit/>
          </a:bodyPr>
          <a:lstStyle/>
          <a:p>
            <a:pPr>
              <a:lnSpc>
                <a:spcPct val="90000"/>
              </a:lnSpc>
            </a:pPr>
            <a:r>
              <a:rPr lang="en-US" dirty="0">
                <a:latin typeface="Times New Roman" panose="02020603050405020304" pitchFamily="18" charset="0"/>
                <a:cs typeface="Times New Roman" panose="02020603050405020304" pitchFamily="18" charset="0"/>
              </a:rPr>
              <a:t>My app is a simple one. It has the picture of a young man smiling and waving with work coveralls on. It has a list of people to choose from in its directory feature. Once you click on the individual that you choose, You will see things such as their name, Where they are from, How far they are from you distance wise and their experiences with certain tasks and their specialties. For instance, If want someone who can cook, The app will let you know who has experience with cooking and you will be able to choose this person to come and really burn for you!(not literally)! My app will also tell you things such as the </a:t>
            </a:r>
            <a:r>
              <a:rPr lang="en-US" dirty="0" err="1">
                <a:latin typeface="Times New Roman" panose="02020603050405020304" pitchFamily="18" charset="0"/>
                <a:cs typeface="Times New Roman" panose="02020603050405020304" pitchFamily="18" charset="0"/>
              </a:rPr>
              <a:t>proce</a:t>
            </a:r>
            <a:r>
              <a:rPr lang="en-US" dirty="0">
                <a:latin typeface="Times New Roman" panose="02020603050405020304" pitchFamily="18" charset="0"/>
                <a:cs typeface="Times New Roman" panose="02020603050405020304" pitchFamily="18" charset="0"/>
              </a:rPr>
              <a:t> in which you are to pay the person and what you will pay afterwards. For right now, it is $14 for every three hours. My App also has a map to tell the Do Boy where to come to if you are not home at the moment and you need to arrive elsewhere in town. These are some of the key features of my app. </a:t>
            </a:r>
          </a:p>
        </p:txBody>
      </p:sp>
    </p:spTree>
    <p:extLst>
      <p:ext uri="{BB962C8B-B14F-4D97-AF65-F5344CB8AC3E}">
        <p14:creationId xmlns:p14="http://schemas.microsoft.com/office/powerpoint/2010/main" val="1489802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EEA6E8AD-F44F-4F46-A137-280A621018CE}"/>
              </a:ext>
            </a:extLst>
          </p:cNvPr>
          <p:cNvSpPr/>
          <p:nvPr/>
        </p:nvSpPr>
        <p:spPr>
          <a:xfrm>
            <a:off x="2892829" y="581891"/>
            <a:ext cx="6941127" cy="5885411"/>
          </a:xfrm>
          <a:prstGeom prst="roundRect">
            <a:avLst>
              <a:gd name="adj" fmla="val 161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C62274-54A0-4446-A2C5-EFE2EE957083}"/>
              </a:ext>
            </a:extLst>
          </p:cNvPr>
          <p:cNvSpPr>
            <a:spLocks noGrp="1"/>
          </p:cNvSpPr>
          <p:nvPr>
            <p:ph type="title"/>
          </p:nvPr>
        </p:nvSpPr>
        <p:spPr>
          <a:xfrm>
            <a:off x="4402067" y="752560"/>
            <a:ext cx="3317735" cy="1480842"/>
          </a:xfrm>
        </p:spPr>
        <p:txBody>
          <a:bodyPr/>
          <a:lstStyle/>
          <a:p>
            <a:r>
              <a:rPr lang="en-US" dirty="0">
                <a:solidFill>
                  <a:schemeClr val="bg1"/>
                </a:solidFill>
              </a:rPr>
              <a:t>Do boy</a:t>
            </a:r>
          </a:p>
        </p:txBody>
      </p:sp>
      <p:pic>
        <p:nvPicPr>
          <p:cNvPr id="5" name="Content Placeholder 4" descr="A picture containing toy&#10;&#10;Description automatically generated">
            <a:extLst>
              <a:ext uri="{FF2B5EF4-FFF2-40B4-BE49-F238E27FC236}">
                <a16:creationId xmlns:a16="http://schemas.microsoft.com/office/drawing/2014/main" id="{2735BF7F-74FD-4E29-8F3C-AE966420C0C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131276" y="1318753"/>
            <a:ext cx="4464231" cy="4206535"/>
          </a:xfrm>
        </p:spPr>
      </p:pic>
      <p:sp>
        <p:nvSpPr>
          <p:cNvPr id="7" name="TextBox 6">
            <a:extLst>
              <a:ext uri="{FF2B5EF4-FFF2-40B4-BE49-F238E27FC236}">
                <a16:creationId xmlns:a16="http://schemas.microsoft.com/office/drawing/2014/main" id="{E60A629C-9479-4AFE-9468-90456D742808}"/>
              </a:ext>
            </a:extLst>
          </p:cNvPr>
          <p:cNvSpPr txBox="1"/>
          <p:nvPr/>
        </p:nvSpPr>
        <p:spPr>
          <a:xfrm>
            <a:off x="5105632" y="1492981"/>
            <a:ext cx="3115434" cy="1754326"/>
          </a:xfrm>
          <a:prstGeom prst="rect">
            <a:avLst/>
          </a:prstGeom>
          <a:noFill/>
        </p:spPr>
        <p:txBody>
          <a:bodyPr wrap="square" rtlCol="0">
            <a:spAutoFit/>
          </a:bodyPr>
          <a:lstStyle/>
          <a:p>
            <a:r>
              <a:rPr lang="en-US" sz="5400" dirty="0">
                <a:solidFill>
                  <a:schemeClr val="bg1"/>
                </a:solidFill>
                <a:latin typeface="Algerian" panose="04020705040A02060702" pitchFamily="82" charset="0"/>
              </a:rPr>
              <a:t>Do Boy</a:t>
            </a:r>
          </a:p>
          <a:p>
            <a:r>
              <a:rPr lang="en-US" sz="5400" dirty="0">
                <a:solidFill>
                  <a:schemeClr val="bg1"/>
                </a:solidFill>
                <a:latin typeface="Algerian" panose="04020705040A02060702" pitchFamily="82" charset="0"/>
              </a:rPr>
              <a:t> </a:t>
            </a:r>
          </a:p>
        </p:txBody>
      </p:sp>
    </p:spTree>
    <p:extLst>
      <p:ext uri="{BB962C8B-B14F-4D97-AF65-F5344CB8AC3E}">
        <p14:creationId xmlns:p14="http://schemas.microsoft.com/office/powerpoint/2010/main" val="1612948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8D64252-6C7B-47DE-9409-4249EF47050E}"/>
              </a:ext>
            </a:extLst>
          </p:cNvPr>
          <p:cNvSpPr>
            <a:spLocks noGrp="1"/>
          </p:cNvSpPr>
          <p:nvPr>
            <p:ph type="title"/>
          </p:nvPr>
        </p:nvSpPr>
        <p:spPr>
          <a:xfrm>
            <a:off x="684212" y="5336645"/>
            <a:ext cx="8534400" cy="1437146"/>
          </a:xfrm>
        </p:spPr>
        <p:txBody>
          <a:bodyPr>
            <a:normAutofit/>
          </a:bodyPr>
          <a:lstStyle/>
          <a:p>
            <a:pPr algn="ctr"/>
            <a:r>
              <a:rPr lang="en-US" sz="4000" dirty="0">
                <a:solidFill>
                  <a:schemeClr val="tx2"/>
                </a:solidFill>
                <a:latin typeface="Times New Roman" panose="02020603050405020304" pitchFamily="18" charset="0"/>
                <a:cs typeface="Times New Roman" panose="02020603050405020304" pitchFamily="18" charset="0"/>
              </a:rPr>
              <a:t>The Do Boy App</a:t>
            </a:r>
          </a:p>
        </p:txBody>
      </p:sp>
      <p:sp>
        <p:nvSpPr>
          <p:cNvPr id="6" name="Rectangle: Rounded Corners 5">
            <a:extLst>
              <a:ext uri="{FF2B5EF4-FFF2-40B4-BE49-F238E27FC236}">
                <a16:creationId xmlns:a16="http://schemas.microsoft.com/office/drawing/2014/main" id="{FE9AE8D2-047C-4B36-80CE-8EA39EAC1322}"/>
              </a:ext>
            </a:extLst>
          </p:cNvPr>
          <p:cNvSpPr/>
          <p:nvPr/>
        </p:nvSpPr>
        <p:spPr>
          <a:xfrm>
            <a:off x="131328" y="320815"/>
            <a:ext cx="5040284" cy="50158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picture containing toy&#10;&#10;Description automatically generated">
            <a:extLst>
              <a:ext uri="{FF2B5EF4-FFF2-40B4-BE49-F238E27FC236}">
                <a16:creationId xmlns:a16="http://schemas.microsoft.com/office/drawing/2014/main" id="{8E99FCB9-7729-4F87-BDF9-EBDBE8053E69}"/>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44101" y="863601"/>
            <a:ext cx="3614738" cy="3614738"/>
          </a:xfrm>
        </p:spPr>
      </p:pic>
      <p:sp>
        <p:nvSpPr>
          <p:cNvPr id="12" name="TextBox 11">
            <a:extLst>
              <a:ext uri="{FF2B5EF4-FFF2-40B4-BE49-F238E27FC236}">
                <a16:creationId xmlns:a16="http://schemas.microsoft.com/office/drawing/2014/main" id="{3BA0474F-259E-4ABF-941E-730CB736C688}"/>
              </a:ext>
            </a:extLst>
          </p:cNvPr>
          <p:cNvSpPr txBox="1"/>
          <p:nvPr/>
        </p:nvSpPr>
        <p:spPr>
          <a:xfrm>
            <a:off x="2284206" y="1336689"/>
            <a:ext cx="212805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Do Boy</a:t>
            </a:r>
          </a:p>
        </p:txBody>
      </p:sp>
      <p:sp>
        <p:nvSpPr>
          <p:cNvPr id="13" name="Rectangle: Rounded Corners 12">
            <a:extLst>
              <a:ext uri="{FF2B5EF4-FFF2-40B4-BE49-F238E27FC236}">
                <a16:creationId xmlns:a16="http://schemas.microsoft.com/office/drawing/2014/main" id="{058B2588-C3D3-4379-B8C2-9D9FFC703F84}"/>
              </a:ext>
            </a:extLst>
          </p:cNvPr>
          <p:cNvSpPr/>
          <p:nvPr/>
        </p:nvSpPr>
        <p:spPr>
          <a:xfrm>
            <a:off x="1022465" y="1014153"/>
            <a:ext cx="856211" cy="3990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43790E07-EDBF-4869-B95A-8FBC2F4A15AC}"/>
              </a:ext>
            </a:extLst>
          </p:cNvPr>
          <p:cNvSpPr/>
          <p:nvPr/>
        </p:nvSpPr>
        <p:spPr>
          <a:xfrm>
            <a:off x="3556055" y="1014153"/>
            <a:ext cx="856210" cy="3990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66BA5493-E6B9-4E9E-B2BF-347B740C2FD7}"/>
              </a:ext>
            </a:extLst>
          </p:cNvPr>
          <p:cNvSpPr/>
          <p:nvPr/>
        </p:nvSpPr>
        <p:spPr>
          <a:xfrm>
            <a:off x="1022465" y="3931920"/>
            <a:ext cx="856211" cy="3990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41252A2D-1525-4587-A607-DA495CECDEBC}"/>
              </a:ext>
            </a:extLst>
          </p:cNvPr>
          <p:cNvSpPr/>
          <p:nvPr/>
        </p:nvSpPr>
        <p:spPr>
          <a:xfrm>
            <a:off x="3556055" y="3931920"/>
            <a:ext cx="856210" cy="3990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833F88EF-60F3-42E7-887E-80D31E9CEF4E}"/>
              </a:ext>
            </a:extLst>
          </p:cNvPr>
          <p:cNvCxnSpPr/>
          <p:nvPr/>
        </p:nvCxnSpPr>
        <p:spPr>
          <a:xfrm>
            <a:off x="1878676" y="1014153"/>
            <a:ext cx="49876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7602D4D-5B04-4167-A6F5-01872709FBEA}"/>
              </a:ext>
            </a:extLst>
          </p:cNvPr>
          <p:cNvSpPr txBox="1"/>
          <p:nvPr/>
        </p:nvSpPr>
        <p:spPr>
          <a:xfrm>
            <a:off x="6866313" y="813725"/>
            <a:ext cx="1677379" cy="369332"/>
          </a:xfrm>
          <a:prstGeom prst="rect">
            <a:avLst/>
          </a:prstGeom>
          <a:noFill/>
        </p:spPr>
        <p:txBody>
          <a:bodyPr wrap="square" rtlCol="0">
            <a:spAutoFit/>
          </a:bodyPr>
          <a:lstStyle/>
          <a:p>
            <a:r>
              <a:rPr lang="en-US" dirty="0"/>
              <a:t>Directory</a:t>
            </a:r>
          </a:p>
        </p:txBody>
      </p:sp>
      <p:cxnSp>
        <p:nvCxnSpPr>
          <p:cNvPr id="29" name="Straight Arrow Connector 28">
            <a:extLst>
              <a:ext uri="{FF2B5EF4-FFF2-40B4-BE49-F238E27FC236}">
                <a16:creationId xmlns:a16="http://schemas.microsoft.com/office/drawing/2014/main" id="{72E59848-F173-43E5-8021-C00E40AF0058}"/>
              </a:ext>
            </a:extLst>
          </p:cNvPr>
          <p:cNvCxnSpPr>
            <a:stCxn id="14" idx="3"/>
          </p:cNvCxnSpPr>
          <p:nvPr/>
        </p:nvCxnSpPr>
        <p:spPr>
          <a:xfrm flipV="1">
            <a:off x="4412265" y="1183057"/>
            <a:ext cx="4131427" cy="30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C0F8EA8-3CD9-4A5D-BDC6-053A70B2ED62}"/>
              </a:ext>
            </a:extLst>
          </p:cNvPr>
          <p:cNvSpPr txBox="1"/>
          <p:nvPr/>
        </p:nvSpPr>
        <p:spPr>
          <a:xfrm>
            <a:off x="8445732" y="984415"/>
            <a:ext cx="2128058" cy="369332"/>
          </a:xfrm>
          <a:prstGeom prst="rect">
            <a:avLst/>
          </a:prstGeom>
          <a:noFill/>
        </p:spPr>
        <p:txBody>
          <a:bodyPr wrap="square" rtlCol="0">
            <a:spAutoFit/>
          </a:bodyPr>
          <a:lstStyle/>
          <a:p>
            <a:r>
              <a:rPr lang="en-US" dirty="0"/>
              <a:t>List of Employees</a:t>
            </a:r>
          </a:p>
        </p:txBody>
      </p:sp>
      <p:cxnSp>
        <p:nvCxnSpPr>
          <p:cNvPr id="32" name="Straight Arrow Connector 31">
            <a:extLst>
              <a:ext uri="{FF2B5EF4-FFF2-40B4-BE49-F238E27FC236}">
                <a16:creationId xmlns:a16="http://schemas.microsoft.com/office/drawing/2014/main" id="{7A83AA5E-967A-49B6-9A72-2A54C6E48C02}"/>
              </a:ext>
            </a:extLst>
          </p:cNvPr>
          <p:cNvCxnSpPr/>
          <p:nvPr/>
        </p:nvCxnSpPr>
        <p:spPr>
          <a:xfrm>
            <a:off x="1878676" y="3931920"/>
            <a:ext cx="59934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16E974B-3FA7-4F30-9CBF-0E7B0E2273E7}"/>
              </a:ext>
            </a:extLst>
          </p:cNvPr>
          <p:cNvSpPr txBox="1"/>
          <p:nvPr/>
        </p:nvSpPr>
        <p:spPr>
          <a:xfrm>
            <a:off x="7772401" y="3680840"/>
            <a:ext cx="2128058" cy="374691"/>
          </a:xfrm>
          <a:prstGeom prst="rect">
            <a:avLst/>
          </a:prstGeom>
          <a:noFill/>
        </p:spPr>
        <p:txBody>
          <a:bodyPr wrap="square" rtlCol="0">
            <a:spAutoFit/>
          </a:bodyPr>
          <a:lstStyle/>
          <a:p>
            <a:r>
              <a:rPr lang="en-US" dirty="0"/>
              <a:t>Map</a:t>
            </a:r>
          </a:p>
        </p:txBody>
      </p:sp>
      <p:cxnSp>
        <p:nvCxnSpPr>
          <p:cNvPr id="35" name="Straight Arrow Connector 34">
            <a:extLst>
              <a:ext uri="{FF2B5EF4-FFF2-40B4-BE49-F238E27FC236}">
                <a16:creationId xmlns:a16="http://schemas.microsoft.com/office/drawing/2014/main" id="{5A79E172-F5BE-401E-B17D-0C0DA9A43737}"/>
              </a:ext>
            </a:extLst>
          </p:cNvPr>
          <p:cNvCxnSpPr>
            <a:stCxn id="23" idx="3"/>
          </p:cNvCxnSpPr>
          <p:nvPr/>
        </p:nvCxnSpPr>
        <p:spPr>
          <a:xfrm flipV="1">
            <a:off x="4412265" y="4131425"/>
            <a:ext cx="26951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82EC267-B9FE-4BCC-96DC-1E157939E87C}"/>
              </a:ext>
            </a:extLst>
          </p:cNvPr>
          <p:cNvSpPr txBox="1"/>
          <p:nvPr/>
        </p:nvSpPr>
        <p:spPr>
          <a:xfrm>
            <a:off x="7165571" y="4131425"/>
            <a:ext cx="2231405" cy="374685"/>
          </a:xfrm>
          <a:prstGeom prst="rect">
            <a:avLst/>
          </a:prstGeom>
          <a:noFill/>
        </p:spPr>
        <p:txBody>
          <a:bodyPr wrap="square" rtlCol="0">
            <a:spAutoFit/>
          </a:bodyPr>
          <a:lstStyle/>
          <a:p>
            <a:r>
              <a:rPr lang="en-US" dirty="0"/>
              <a:t>Costs$</a:t>
            </a:r>
          </a:p>
        </p:txBody>
      </p:sp>
    </p:spTree>
    <p:extLst>
      <p:ext uri="{BB962C8B-B14F-4D97-AF65-F5344CB8AC3E}">
        <p14:creationId xmlns:p14="http://schemas.microsoft.com/office/powerpoint/2010/main" val="381642692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D131F1-A2D1-4005-A4D4-3E6CED0BF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C34BA-95CD-4CB2-A90A-0F40B24EEAB4}"/>
              </a:ext>
            </a:extLst>
          </p:cNvPr>
          <p:cNvSpPr>
            <a:spLocks noGrp="1"/>
          </p:cNvSpPr>
          <p:nvPr>
            <p:ph type="title"/>
          </p:nvPr>
        </p:nvSpPr>
        <p:spPr>
          <a:xfrm>
            <a:off x="684212" y="4799010"/>
            <a:ext cx="9269412" cy="1155267"/>
          </a:xfrm>
        </p:spPr>
        <p:txBody>
          <a:bodyPr anchor="ctr">
            <a:normAutofit/>
          </a:bodyPr>
          <a:lstStyle/>
          <a:p>
            <a:pPr algn="ctr"/>
            <a:r>
              <a:rPr lang="en-US" dirty="0">
                <a:solidFill>
                  <a:srgbClr val="FFFFFF"/>
                </a:solidFill>
                <a:latin typeface="Times New Roman" panose="02020603050405020304" pitchFamily="18" charset="0"/>
                <a:cs typeface="Times New Roman" panose="02020603050405020304" pitchFamily="18" charset="0"/>
              </a:rPr>
              <a:t>Functionalities</a:t>
            </a:r>
          </a:p>
        </p:txBody>
      </p:sp>
      <p:sp>
        <p:nvSpPr>
          <p:cNvPr id="10" name="Snip Diagonal Corner Rectangle 21">
            <a:extLst>
              <a:ext uri="{FF2B5EF4-FFF2-40B4-BE49-F238E27FC236}">
                <a16:creationId xmlns:a16="http://schemas.microsoft.com/office/drawing/2014/main" id="{81A7082F-8898-45F9-9051-28EFBA3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tx1">
              <a:alpha val="3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50D3ECD-177E-417B-8447-F21B16995BEE}"/>
              </a:ext>
            </a:extLst>
          </p:cNvPr>
          <p:cNvSpPr>
            <a:spLocks noGrp="1"/>
          </p:cNvSpPr>
          <p:nvPr>
            <p:ph idx="1"/>
          </p:nvPr>
        </p:nvSpPr>
        <p:spPr>
          <a:xfrm>
            <a:off x="684212" y="191194"/>
            <a:ext cx="9763294" cy="4946072"/>
          </a:xfrm>
        </p:spPr>
        <p:txBody>
          <a:bodyPr>
            <a:normAutofit/>
          </a:bodyPr>
          <a:lstStyle/>
          <a:p>
            <a:pPr>
              <a:lnSpc>
                <a:spcPct val="150000"/>
              </a:lnSpc>
            </a:pPr>
            <a:r>
              <a:rPr lang="en-US" dirty="0"/>
              <a:t>Directory- This part of my app shows you who is closest to your area or location.</a:t>
            </a:r>
          </a:p>
          <a:p>
            <a:pPr>
              <a:lnSpc>
                <a:spcPct val="150000"/>
              </a:lnSpc>
            </a:pPr>
            <a:r>
              <a:rPr lang="en-US" dirty="0"/>
              <a:t>List of Employees- This is a list of the employees at Do Boy and their names an a little bit of their backgrounds. This is also where you can find their specialties in certain areas of work.</a:t>
            </a:r>
          </a:p>
          <a:p>
            <a:pPr>
              <a:lnSpc>
                <a:spcPct val="150000"/>
              </a:lnSpc>
            </a:pPr>
            <a:r>
              <a:rPr lang="en-US" dirty="0"/>
              <a:t>Map- This allows you to see where Do Boy is located in your town. Also it has the address, phone number and etc.</a:t>
            </a:r>
          </a:p>
          <a:p>
            <a:pPr>
              <a:lnSpc>
                <a:spcPct val="150000"/>
              </a:lnSpc>
            </a:pPr>
            <a:r>
              <a:rPr lang="en-US" dirty="0"/>
              <a:t>Costs$- this tells you how much you are paying an hour to your particular Do Boy.</a:t>
            </a:r>
          </a:p>
          <a:p>
            <a:pPr>
              <a:lnSpc>
                <a:spcPct val="150000"/>
              </a:lnSpc>
            </a:pPr>
            <a:endParaRPr lang="en-US" dirty="0"/>
          </a:p>
        </p:txBody>
      </p:sp>
    </p:spTree>
    <p:extLst>
      <p:ext uri="{BB962C8B-B14F-4D97-AF65-F5344CB8AC3E}">
        <p14:creationId xmlns:p14="http://schemas.microsoft.com/office/powerpoint/2010/main" val="344304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7552AF-DF64-4FDA-89A7-97E838B553C1}"/>
              </a:ext>
            </a:extLst>
          </p:cNvPr>
          <p:cNvSpPr>
            <a:spLocks noGrp="1"/>
          </p:cNvSpPr>
          <p:nvPr>
            <p:ph type="title"/>
          </p:nvPr>
        </p:nvSpPr>
        <p:spPr>
          <a:xfrm>
            <a:off x="684212" y="485244"/>
            <a:ext cx="8534400" cy="1583267"/>
          </a:xfrm>
        </p:spPr>
        <p:txBody>
          <a:bodyPr>
            <a:normAutofit/>
          </a:bodyPr>
          <a:lstStyle/>
          <a:p>
            <a:pPr algn="ctr"/>
            <a:r>
              <a:rPr lang="en-US" sz="4400" dirty="0">
                <a:latin typeface="Times New Roman" panose="02020603050405020304" pitchFamily="18" charset="0"/>
                <a:cs typeface="Times New Roman" panose="02020603050405020304" pitchFamily="18" charset="0"/>
              </a:rPr>
              <a:t>Testing</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BCE2F2C9-2227-42AE-B982-4A99E8D0E4D6}"/>
              </a:ext>
            </a:extLst>
          </p:cNvPr>
          <p:cNvSpPr>
            <a:spLocks noGrp="1"/>
          </p:cNvSpPr>
          <p:nvPr>
            <p:ph idx="1"/>
          </p:nvPr>
        </p:nvSpPr>
        <p:spPr>
          <a:xfrm>
            <a:off x="684212" y="2068511"/>
            <a:ext cx="8534400" cy="3808587"/>
          </a:xfrm>
        </p:spPr>
        <p:txBody>
          <a:bodyPr>
            <a:normAutofit/>
          </a:bodyPr>
          <a:lstStyle/>
          <a:p>
            <a:pPr>
              <a:lnSpc>
                <a:spcPct val="150000"/>
              </a:lnSpc>
            </a:pPr>
            <a:r>
              <a:rPr lang="en-US" dirty="0">
                <a:solidFill>
                  <a:schemeClr val="tx1"/>
                </a:solidFill>
              </a:rPr>
              <a:t>The tests that were ran on the app are simple. Each function that was named was put to a particular test to ensure that it would function properly. It was </a:t>
            </a:r>
            <a:r>
              <a:rPr lang="en-US" dirty="0" err="1">
                <a:solidFill>
                  <a:schemeClr val="tx1"/>
                </a:solidFill>
              </a:rPr>
              <a:t>modifed</a:t>
            </a:r>
            <a:r>
              <a:rPr lang="en-US" dirty="0">
                <a:solidFill>
                  <a:schemeClr val="tx1"/>
                </a:solidFill>
              </a:rPr>
              <a:t> and ran to make sure that it accurately brought up the location of the Do Boy employee. Tests were also conducted to see if background information was brought up and in a suitable manner. Tests also brought up the costs of the employee and how much you would pay every three hours.</a:t>
            </a:r>
          </a:p>
        </p:txBody>
      </p:sp>
    </p:spTree>
    <p:extLst>
      <p:ext uri="{BB962C8B-B14F-4D97-AF65-F5344CB8AC3E}">
        <p14:creationId xmlns:p14="http://schemas.microsoft.com/office/powerpoint/2010/main" val="2561230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1" name="Rectangle 20">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573618-C664-4E31-BEA0-2DB111029376}"/>
              </a:ext>
            </a:extLst>
          </p:cNvPr>
          <p:cNvSpPr>
            <a:spLocks noGrp="1"/>
          </p:cNvSpPr>
          <p:nvPr>
            <p:ph type="title"/>
          </p:nvPr>
        </p:nvSpPr>
        <p:spPr>
          <a:xfrm>
            <a:off x="5135754" y="8467"/>
            <a:ext cx="6368858" cy="5735628"/>
          </a:xfrm>
        </p:spPr>
        <p:txBody>
          <a:bodyPr vert="horz" lIns="91440" tIns="45720" rIns="91440" bIns="45720" rtlCol="0" anchor="b">
            <a:normAutofit/>
          </a:bodyPr>
          <a:lstStyle/>
          <a:p>
            <a:r>
              <a:rPr lang="en-US" sz="1800" dirty="0">
                <a:latin typeface="Times New Roman" panose="02020603050405020304" pitchFamily="18" charset="0"/>
                <a:cs typeface="Times New Roman" panose="02020603050405020304" pitchFamily="18" charset="0"/>
              </a:rPr>
              <a:t>Panel 1- the Cover page</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Panel 2- Information about the App</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Panel 3- features</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Panel 4- The Do Boy App</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panel 5- The App’s functions</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Panel 6- Describing the App’s Functions</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Panel 7- Testing</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Panel 8- Speaker’s notes for each slide.</a:t>
            </a:r>
          </a:p>
        </p:txBody>
      </p:sp>
      <p:pic>
        <p:nvPicPr>
          <p:cNvPr id="5" name="Content Placeholder 4" descr="A picture containing text, electronics, cellphone&#10;&#10;Description automatically generated">
            <a:extLst>
              <a:ext uri="{FF2B5EF4-FFF2-40B4-BE49-F238E27FC236}">
                <a16:creationId xmlns:a16="http://schemas.microsoft.com/office/drawing/2014/main" id="{3CF86D0E-49A2-4615-A07C-8819440AD40A}"/>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10800000" flipH="1" flipV="1">
            <a:off x="694055" y="628617"/>
            <a:ext cx="3957066" cy="5276088"/>
          </a:xfrm>
          <a:prstGeom prst="rect">
            <a:avLst/>
          </a:prstGeom>
          <a:ln w="15875">
            <a:solidFill>
              <a:srgbClr val="FFFFFF">
                <a:alpha val="40000"/>
              </a:srgbClr>
            </a:solidFill>
          </a:ln>
          <a:effectLst>
            <a:innerShdw blurRad="57150" dist="38100" dir="14460000">
              <a:prstClr val="black">
                <a:alpha val="70000"/>
              </a:prstClr>
            </a:innerShdw>
          </a:effectLst>
        </p:spPr>
      </p:pic>
      <p:grpSp>
        <p:nvGrpSpPr>
          <p:cNvPr id="23" name="Group 22">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4" name="Straight Connector 23">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 name="TextBox 5">
            <a:extLst>
              <a:ext uri="{FF2B5EF4-FFF2-40B4-BE49-F238E27FC236}">
                <a16:creationId xmlns:a16="http://schemas.microsoft.com/office/drawing/2014/main" id="{5D3390AB-CA39-4D37-9AA8-0D9DB3BDCAAF}"/>
              </a:ext>
            </a:extLst>
          </p:cNvPr>
          <p:cNvSpPr txBox="1"/>
          <p:nvPr/>
        </p:nvSpPr>
        <p:spPr>
          <a:xfrm>
            <a:off x="9511458" y="6657945"/>
            <a:ext cx="26805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www.prepaidphonenews.com/2011/07/choice-of-3-android-phones-for-100-at-t.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121753775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Ion Boardroom</Template>
  <TotalTime>163</TotalTime>
  <Words>734</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Algerian</vt:lpstr>
      <vt:lpstr>Century Gothic</vt:lpstr>
      <vt:lpstr>Times New Roman</vt:lpstr>
      <vt:lpstr>Wingdings 3</vt:lpstr>
      <vt:lpstr>Slice</vt:lpstr>
      <vt:lpstr>The Do Boy App</vt:lpstr>
      <vt:lpstr>What is the Do Boy?</vt:lpstr>
      <vt:lpstr>Features</vt:lpstr>
      <vt:lpstr>Do boy</vt:lpstr>
      <vt:lpstr>The Do Boy App</vt:lpstr>
      <vt:lpstr>Functionalities</vt:lpstr>
      <vt:lpstr>Testing</vt:lpstr>
      <vt:lpstr>Panel 1- the Cover page  Panel 2- Information about the App  Panel 3- features  Panel 4- The Do Boy App  panel 5- The App’s functions  Panel 6- Describing the App’s Functions  Panel 7- Testing  Panel 8- Speaker’s notes for each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Jonesga360@yahoo.com</dc:creator>
  <cp:lastModifiedBy>Jonesga360@yahoo.com</cp:lastModifiedBy>
  <cp:revision>1</cp:revision>
  <dcterms:created xsi:type="dcterms:W3CDTF">2022-01-30T17:55:00Z</dcterms:created>
  <dcterms:modified xsi:type="dcterms:W3CDTF">2022-01-31T17:18:08Z</dcterms:modified>
</cp:coreProperties>
</file>