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7"/>
    <p:restoredTop sz="94647"/>
  </p:normalViewPr>
  <p:slideViewPr>
    <p:cSldViewPr snapToGrid="0" snapToObjects="1" showGuides="1">
      <p:cViewPr varScale="1">
        <p:scale>
          <a:sx n="93" d="100"/>
          <a:sy n="93" d="100"/>
        </p:scale>
        <p:origin x="216" y="1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9AF4-DAE0-AE4D-9418-DAC5AD7A7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9871C-D4AD-B14E-A346-0E8BC48A5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CBFCC-6CFE-C34E-9D91-06692F88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512-2CB8-9647-8ECA-CAC2E36B826F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CADBF-7E4F-6B4A-8867-143E68A0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F7D1A-ABA3-6F47-8ED8-2B830E2C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7F82-59ED-A64E-B0F8-3356EDD2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5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91EC-32C8-C340-BD54-4907AA4E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8C9A7-922E-B843-B7CF-4C4A70A46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F774B-C2EA-8246-A750-3A0901A7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512-2CB8-9647-8ECA-CAC2E36B826F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2E956-F4A9-0741-AE6E-6C085407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AF06E-5FC8-B646-8AF8-E8FD392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7F82-59ED-A64E-B0F8-3356EDD2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9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78E58-986C-DA41-ADFA-59915696C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542E9-D827-1145-83F7-2D782DC41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2BD4-93A2-1044-96D5-046A5360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512-2CB8-9647-8ECA-CAC2E36B826F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9FA46-0EBC-AD4B-BF86-D3847F9F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A7C95-DE03-5E43-80BB-B95D468C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7F82-59ED-A64E-B0F8-3356EDD2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3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15A6-A525-594C-8A9E-D5FC73F1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59155-8FBF-AA4D-ACA2-0C2B9A7E8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9EFF8-762C-5144-9D19-C7A0AE45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512-2CB8-9647-8ECA-CAC2E36B826F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DCEA1-074A-2440-A145-7A3398DB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EC918-9450-3740-9AE6-62E4E401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7F82-59ED-A64E-B0F8-3356EDD2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3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7E49-F273-6F4B-8887-C7831FCE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7905C-FD34-5348-B639-1A436F0A6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751D7-A35B-D24B-8B01-40F9BE41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512-2CB8-9647-8ECA-CAC2E36B826F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E45F4-7A0E-154C-A803-A4E0AE81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28FC-FF65-2145-B78E-4A7DCA69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7F82-59ED-A64E-B0F8-3356EDD2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7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5212-AE28-AE43-8858-DD98764C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15B1D-D83E-9042-BB34-F5600D4D1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820AA-9F8A-8447-B656-44B32F412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0A44B-92C6-8A49-B31C-EB6BDC00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512-2CB8-9647-8ECA-CAC2E36B826F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9828B-8C3F-6F47-8A1A-244C04DB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D223B-B0BD-614F-8F76-65872340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7F82-59ED-A64E-B0F8-3356EDD2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3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9D39-3166-7A48-AB94-6D0EAC18D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07378-8B00-3A4B-8B34-30B421520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9A98E-B9E0-FB45-95B1-F32B77EE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7400D1-639C-8D45-9F59-1E73A1D63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BB77A-5B4D-A44E-A182-D173E0EAB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E7FB1-727C-7844-8644-AFB2070C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512-2CB8-9647-8ECA-CAC2E36B826F}" type="datetimeFigureOut">
              <a:rPr lang="en-US" smtClean="0"/>
              <a:t>10/2/18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E6C0E-CCE0-F14D-B772-CCA83D8B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3EA0D-EB4F-6B47-8FDF-CFF5802C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7F82-59ED-A64E-B0F8-3356EDD2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5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9B2F-168D-ED4F-8A1E-72AF72BA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12105-824E-4244-8F9C-1259AFCD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512-2CB8-9647-8ECA-CAC2E36B826F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F943B-C5E9-A349-9B9F-9FC20CFD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007C9-1732-BE4C-A47B-6EF17532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7F82-59ED-A64E-B0F8-3356EDD2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7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0DD1E-F858-A845-BB84-41DFA6B7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512-2CB8-9647-8ECA-CAC2E36B826F}" type="datetimeFigureOut">
              <a:rPr lang="en-US" smtClean="0"/>
              <a:t>10/2/18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5700D-A058-DC4B-AA78-175EB12F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016B5-D25E-AA44-89ED-B59FA43E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7F82-59ED-A64E-B0F8-3356EDD2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3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CECB-AF69-EB4D-B801-8991EF0BA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92FE8-0CB5-CB43-BE5C-8E2ED7713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F9A92-4CBD-0F4F-8EA7-05093FD60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FF623-4A92-1B42-9019-D276E5019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512-2CB8-9647-8ECA-CAC2E36B826F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EB034-A9A9-5242-A305-AAB65C4F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6299D-7C11-9345-BA22-9CC36180A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7F82-59ED-A64E-B0F8-3356EDD2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5423-A290-9741-B26D-D71F6BD1D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575675-7183-1546-9562-9EF26F9D8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AB040-D74C-6446-9CD2-BECBA5738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47EA2-DEEA-4F45-B286-4A19DF4EA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512-2CB8-9647-8ECA-CAC2E36B826F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7B346-FC4F-D846-B52C-1806440B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E1143-9270-8045-A39D-90490272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7F82-59ED-A64E-B0F8-3356EDD2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8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7A30E9-EE78-9245-9AF4-0AB0593FE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4F268-D6A0-D64A-A050-307A56610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9C401-5862-2545-AA84-F0F06B175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D8512-2CB8-9647-8ECA-CAC2E36B826F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10574-5B1E-B949-81BE-761BE2D0B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854F5-8D17-F44A-911C-92BD536EE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97F82-59ED-A64E-B0F8-3356EDD2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1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D26E-6BFD-8C48-AF95-27F6D91615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544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1684C-DEA6-DF44-8F22-0E02E959A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Midterm Review Session</a:t>
            </a:r>
          </a:p>
          <a:p>
            <a:r>
              <a:rPr lang="en-US" dirty="0"/>
              <a:t>10/5/18</a:t>
            </a:r>
          </a:p>
        </p:txBody>
      </p:sp>
    </p:spTree>
    <p:extLst>
      <p:ext uri="{BB962C8B-B14F-4D97-AF65-F5344CB8AC3E}">
        <p14:creationId xmlns:p14="http://schemas.microsoft.com/office/powerpoint/2010/main" val="128719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FAB50-6F36-3B46-ABE1-D393C445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Voted...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B85E-EAEB-DF45-A7D1-E5C7DE8CA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CKY = 7</a:t>
            </a:r>
          </a:p>
          <a:p>
            <a:r>
              <a:rPr lang="en-US" dirty="0"/>
              <a:t>Parameterization and lexicalization (in parsing) (4)</a:t>
            </a:r>
          </a:p>
          <a:p>
            <a:r>
              <a:rPr lang="en-US" dirty="0"/>
              <a:t>Linear models and features in LMs (4)</a:t>
            </a:r>
          </a:p>
          <a:p>
            <a:r>
              <a:rPr lang="en-US" dirty="0"/>
              <a:t>Perceptron and logistic regression (4)</a:t>
            </a:r>
          </a:p>
          <a:p>
            <a:pPr marL="0" indent="0">
              <a:buNone/>
            </a:pPr>
            <a:r>
              <a:rPr lang="en-US" dirty="0"/>
              <a:t>Don't forget about</a:t>
            </a:r>
          </a:p>
          <a:p>
            <a:r>
              <a:rPr lang="en-US" dirty="0"/>
              <a:t>FSAs</a:t>
            </a:r>
          </a:p>
          <a:p>
            <a:r>
              <a:rPr lang="en-US" dirty="0"/>
              <a:t>Dependency Parsing</a:t>
            </a:r>
          </a:p>
          <a:p>
            <a:r>
              <a:rPr lang="en-US" dirty="0"/>
              <a:t>Probability</a:t>
            </a:r>
          </a:p>
          <a:p>
            <a:r>
              <a:rPr lang="en-US" dirty="0"/>
              <a:t>POS tagging</a:t>
            </a:r>
          </a:p>
          <a:p>
            <a:r>
              <a:rPr lang="en-US" dirty="0"/>
              <a:t>Morphology</a:t>
            </a:r>
          </a:p>
          <a:p>
            <a:r>
              <a:rPr lang="en-US"/>
              <a:t>Intro material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3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D98A-F98F-3446-88C5-303AEFBD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To Go To The Right Classroom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031A50-D941-564D-BB7C-452778AB4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80" y="1690687"/>
            <a:ext cx="5698233" cy="49980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53CBB6-9C68-0041-972A-F5FB50A4F889}"/>
              </a:ext>
            </a:extLst>
          </p:cNvPr>
          <p:cNvSpPr/>
          <p:nvPr/>
        </p:nvSpPr>
        <p:spPr>
          <a:xfrm>
            <a:off x="4643919" y="4376791"/>
            <a:ext cx="1160980" cy="100686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EEBA2-B7E4-E84B-9044-A7A707CEF964}"/>
              </a:ext>
            </a:extLst>
          </p:cNvPr>
          <p:cNvSpPr/>
          <p:nvPr/>
        </p:nvSpPr>
        <p:spPr>
          <a:xfrm>
            <a:off x="538180" y="3308280"/>
            <a:ext cx="1160980" cy="125344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135AD-8C1D-5441-B7F4-7E71B33024BC}"/>
              </a:ext>
            </a:extLst>
          </p:cNvPr>
          <p:cNvSpPr txBox="1"/>
          <p:nvPr/>
        </p:nvSpPr>
        <p:spPr>
          <a:xfrm>
            <a:off x="538180" y="2600393"/>
            <a:ext cx="1823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SAL 101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61AA6-2964-144F-9EE1-AD386F2FF415}"/>
              </a:ext>
            </a:extLst>
          </p:cNvPr>
          <p:cNvSpPr txBox="1"/>
          <p:nvPr/>
        </p:nvSpPr>
        <p:spPr>
          <a:xfrm>
            <a:off x="4237600" y="3668904"/>
            <a:ext cx="1973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HAR 101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18511E-733F-014A-80CD-D39D48A2D08D}"/>
              </a:ext>
            </a:extLst>
          </p:cNvPr>
          <p:cNvSpPr txBox="1"/>
          <p:nvPr/>
        </p:nvSpPr>
        <p:spPr>
          <a:xfrm>
            <a:off x="6549871" y="1690687"/>
            <a:ext cx="48448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Check Blackboard for your room assignment.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will be anonymized, e.g. "jo**ay" is me (</a:t>
            </a:r>
            <a:r>
              <a:rPr lang="en-US" sz="2800" dirty="0" err="1"/>
              <a:t>jonmay</a:t>
            </a:r>
            <a:r>
              <a:rPr lang="en-US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you go to the wrong room there may not be an exam for you!!</a:t>
            </a:r>
          </a:p>
        </p:txBody>
      </p:sp>
    </p:spTree>
    <p:extLst>
      <p:ext uri="{BB962C8B-B14F-4D97-AF65-F5344CB8AC3E}">
        <p14:creationId xmlns:p14="http://schemas.microsoft.com/office/powerpoint/2010/main" val="237324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103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CSCI 544</vt:lpstr>
      <vt:lpstr>You Voted...</vt:lpstr>
      <vt:lpstr>Remember To Go To The Right Classroom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544</dc:title>
  <dc:creator>Jonathan May</dc:creator>
  <cp:lastModifiedBy>Jonathan May</cp:lastModifiedBy>
  <cp:revision>3</cp:revision>
  <dcterms:created xsi:type="dcterms:W3CDTF">2018-10-02T16:04:33Z</dcterms:created>
  <dcterms:modified xsi:type="dcterms:W3CDTF">2018-10-02T16:25:09Z</dcterms:modified>
</cp:coreProperties>
</file>