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1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F3C"/>
    <a:srgbClr val="2888BB"/>
    <a:srgbClr val="5499F4"/>
    <a:srgbClr val="549AF5"/>
    <a:srgbClr val="5BA14F"/>
    <a:srgbClr val="F2E0CC"/>
    <a:srgbClr val="CC6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1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7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3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8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402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006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54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56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26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768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1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15.09.2025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CBFD29-56BB-4615-A01D-CE1E7AD95609}"/>
              </a:ext>
            </a:extLst>
          </p:cNvPr>
          <p:cNvSpPr txBox="1">
            <a:spLocks/>
          </p:cNvSpPr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2E0CC"/>
                </a:solidFill>
              </a:rPr>
              <a:t>S</a:t>
            </a:r>
            <a:r>
              <a:rPr lang="en-US" dirty="0" err="1"/>
              <a:t>tudyHu</a:t>
            </a:r>
            <a:r>
              <a:rPr lang="en-US" dirty="0" err="1">
                <a:solidFill>
                  <a:srgbClr val="F2E0CC"/>
                </a:solidFill>
              </a:rPr>
              <a:t>b</a:t>
            </a:r>
            <a:endParaRPr lang="uk-UA" dirty="0">
              <a:solidFill>
                <a:srgbClr val="F2E0CC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7897-0CDD-4B18-AD40-E8148620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89429"/>
            <a:ext cx="10318418" cy="4394988"/>
          </a:xfrm>
        </p:spPr>
        <p:txBody>
          <a:bodyPr/>
          <a:lstStyle/>
          <a:p>
            <a:r>
              <a:rPr lang="en-US" dirty="0" err="1"/>
              <a:t>StudyHub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C91C1E9-5754-47EB-8268-2249D307D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FIREDUCKS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3266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SCHEDULE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 BOT </a:t>
            </a:r>
            <a:r>
              <a:rPr lang="en-US" b="1" dirty="0"/>
              <a:t>(CREATED BY FIRST-YEAR STUDENTS OF FECT)</a:t>
            </a:r>
            <a:r>
              <a:rPr lang="en-US" dirty="0"/>
              <a:t> </a:t>
            </a:r>
            <a:r>
              <a:rPr lang="en-US" b="1" dirty="0"/>
              <a:t>– THIS BOT WAS AN ATTEMPT TO HELP STUDENTS WITH SCHEDULES, BUT IT HAD POOR IMPLEMENTATION, CRASHED ON LAUNCH DAY, AND HASN’T BEEN SUPPORTED SINCE.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018D470-920E-4E8C-9CBB-924F988E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325230"/>
            <a:ext cx="2908578" cy="2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48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B4729-15FF-48D9-9B4D-DBED9F6E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5100E5-1946-406B-AEBD-7E3EA14840CB}"/>
              </a:ext>
            </a:extLst>
          </p:cNvPr>
          <p:cNvSpPr txBox="1">
            <a:spLocks/>
          </p:cNvSpPr>
          <p:nvPr/>
        </p:nvSpPr>
        <p:spPr>
          <a:xfrm>
            <a:off x="2039078" y="2682934"/>
            <a:ext cx="35362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Q&amp;A</a:t>
            </a:r>
            <a:endParaRPr lang="uk-UA" sz="7200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07A2906-4E4D-4B23-8696-87E7687A70EC}"/>
              </a:ext>
            </a:extLst>
          </p:cNvPr>
          <p:cNvSpPr/>
          <p:nvPr/>
        </p:nvSpPr>
        <p:spPr>
          <a:xfrm>
            <a:off x="6819900" y="0"/>
            <a:ext cx="5372099" cy="6858000"/>
          </a:xfrm>
          <a:prstGeom prst="rect">
            <a:avLst/>
          </a:prstGeom>
          <a:solidFill>
            <a:srgbClr val="2888BB"/>
          </a:solidFill>
          <a:ln>
            <a:solidFill>
              <a:srgbClr val="288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8FAFB6-33D1-4CA2-8742-E3E0F9FDE849}"/>
              </a:ext>
            </a:extLst>
          </p:cNvPr>
          <p:cNvSpPr txBox="1">
            <a:spLocks/>
          </p:cNvSpPr>
          <p:nvPr/>
        </p:nvSpPr>
        <p:spPr>
          <a:xfrm>
            <a:off x="7102839" y="36460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12F3C"/>
                </a:solidFill>
              </a:rPr>
              <a:t>TECH STACK</a:t>
            </a:r>
            <a:endParaRPr lang="uk-UA" dirty="0">
              <a:solidFill>
                <a:srgbClr val="212F3C"/>
              </a:solidFill>
            </a:endParaRP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CA175E3B-7CB3-4B41-9393-1C319FE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840" y="1511300"/>
            <a:ext cx="5089160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Back-End/API: </a:t>
            </a:r>
            <a:r>
              <a:rPr lang="en-US" sz="2400" b="1" dirty="0" err="1">
                <a:solidFill>
                  <a:srgbClr val="212F3C"/>
                </a:solidFill>
              </a:rPr>
              <a:t>.Net</a:t>
            </a:r>
            <a:r>
              <a:rPr lang="en-US" sz="2400" b="1" dirty="0">
                <a:solidFill>
                  <a:srgbClr val="212F3C"/>
                </a:solidFill>
              </a:rPr>
              <a:t> 9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UI: </a:t>
            </a:r>
            <a:r>
              <a:rPr lang="en-US" sz="2400" b="1" dirty="0" err="1">
                <a:solidFill>
                  <a:srgbClr val="212F3C"/>
                </a:solidFill>
              </a:rPr>
              <a:t>Blazor</a:t>
            </a:r>
            <a:r>
              <a:rPr lang="en-US" sz="2400" b="1" dirty="0">
                <a:solidFill>
                  <a:srgbClr val="212F3C"/>
                </a:solidFill>
              </a:rPr>
              <a:t> Desktop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Styles: </a:t>
            </a:r>
            <a:r>
              <a:rPr lang="en-US" sz="2400" b="1" dirty="0" err="1">
                <a:solidFill>
                  <a:srgbClr val="212F3C"/>
                </a:solidFill>
              </a:rPr>
              <a:t>TailwindCSS</a:t>
            </a:r>
            <a:endParaRPr lang="en-US" sz="2400" b="1" dirty="0">
              <a:solidFill>
                <a:srgbClr val="212F3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ORM: Entity Framework Core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Database: PostgreSQL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Containerization: Docker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Version control: Git</a:t>
            </a:r>
            <a:endParaRPr lang="uk-UA" sz="2400" b="1" dirty="0">
              <a:solidFill>
                <a:srgbClr val="212F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7707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E43F8DB2-7A32-492E-B9CA-E5B496E19D40}"/>
              </a:ext>
            </a:extLst>
          </p:cNvPr>
          <p:cNvSpPr/>
          <p:nvPr/>
        </p:nvSpPr>
        <p:spPr>
          <a:xfrm>
            <a:off x="11907137" y="0"/>
            <a:ext cx="284863" cy="6858000"/>
          </a:xfrm>
          <a:prstGeom prst="rect">
            <a:avLst/>
          </a:pr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0">
            <a:extLst>
              <a:ext uri="{FF2B5EF4-FFF2-40B4-BE49-F238E27FC236}">
                <a16:creationId xmlns:a16="http://schemas.microsoft.com/office/drawing/2014/main" id="{DEA87A7C-BBC9-43BE-AF65-193A84E01603}"/>
              </a:ext>
            </a:extLst>
          </p:cNvPr>
          <p:cNvSpPr/>
          <p:nvPr/>
        </p:nvSpPr>
        <p:spPr>
          <a:xfrm>
            <a:off x="2600832" y="3573366"/>
            <a:ext cx="3836982" cy="2663676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5690 h 2854941"/>
              <a:gd name="connsiteX1" fmla="*/ 519081 w 2869488"/>
              <a:gd name="connsiteY1" fmla="*/ 1162420 h 2854941"/>
              <a:gd name="connsiteX2" fmla="*/ 1209018 w 2869488"/>
              <a:gd name="connsiteY2" fmla="*/ 14593 h 2854941"/>
              <a:gd name="connsiteX3" fmla="*/ 2000435 w 2869488"/>
              <a:gd name="connsiteY3" fmla="*/ 656426 h 2854941"/>
              <a:gd name="connsiteX4" fmla="*/ 2222752 w 2869488"/>
              <a:gd name="connsiteY4" fmla="*/ 1646817 h 2854941"/>
              <a:gd name="connsiteX5" fmla="*/ 2868602 w 2869488"/>
              <a:gd name="connsiteY5" fmla="*/ 2361687 h 2854941"/>
              <a:gd name="connsiteX6" fmla="*/ 1425119 w 2869488"/>
              <a:gd name="connsiteY6" fmla="*/ 2560897 h 2854941"/>
              <a:gd name="connsiteX7" fmla="*/ 39377 w 2869488"/>
              <a:gd name="connsiteY7" fmla="*/ 2195690 h 2854941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771835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990910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21031 h 2780282"/>
              <a:gd name="connsiteX1" fmla="*/ 519081 w 2869488"/>
              <a:gd name="connsiteY1" fmla="*/ 1087761 h 2780282"/>
              <a:gd name="connsiteX2" fmla="*/ 1209018 w 2869488"/>
              <a:gd name="connsiteY2" fmla="*/ 16134 h 2780282"/>
              <a:gd name="connsiteX3" fmla="*/ 1990910 w 2869488"/>
              <a:gd name="connsiteY3" fmla="*/ 600817 h 2780282"/>
              <a:gd name="connsiteX4" fmla="*/ 2222752 w 2869488"/>
              <a:gd name="connsiteY4" fmla="*/ 1572158 h 2780282"/>
              <a:gd name="connsiteX5" fmla="*/ 2868602 w 2869488"/>
              <a:gd name="connsiteY5" fmla="*/ 2287028 h 2780282"/>
              <a:gd name="connsiteX6" fmla="*/ 1425119 w 2869488"/>
              <a:gd name="connsiteY6" fmla="*/ 2486238 h 2780282"/>
              <a:gd name="connsiteX7" fmla="*/ 39377 w 2869488"/>
              <a:gd name="connsiteY7" fmla="*/ 2121031 h 2780282"/>
              <a:gd name="connsiteX0" fmla="*/ 39377 w 2869232"/>
              <a:gd name="connsiteY0" fmla="*/ 2121031 h 2780282"/>
              <a:gd name="connsiteX1" fmla="*/ 519081 w 2869232"/>
              <a:gd name="connsiteY1" fmla="*/ 1087761 h 2780282"/>
              <a:gd name="connsiteX2" fmla="*/ 1209018 w 2869232"/>
              <a:gd name="connsiteY2" fmla="*/ 16134 h 2780282"/>
              <a:gd name="connsiteX3" fmla="*/ 1990910 w 2869232"/>
              <a:gd name="connsiteY3" fmla="*/ 600817 h 2780282"/>
              <a:gd name="connsiteX4" fmla="*/ 1956052 w 2869232"/>
              <a:gd name="connsiteY4" fmla="*/ 1372133 h 2780282"/>
              <a:gd name="connsiteX5" fmla="*/ 2868602 w 2869232"/>
              <a:gd name="connsiteY5" fmla="*/ 2287028 h 2780282"/>
              <a:gd name="connsiteX6" fmla="*/ 1425119 w 2869232"/>
              <a:gd name="connsiteY6" fmla="*/ 2486238 h 2780282"/>
              <a:gd name="connsiteX7" fmla="*/ 39377 w 2869232"/>
              <a:gd name="connsiteY7" fmla="*/ 2121031 h 2780282"/>
              <a:gd name="connsiteX0" fmla="*/ 39377 w 2869080"/>
              <a:gd name="connsiteY0" fmla="*/ 2121031 h 2780282"/>
              <a:gd name="connsiteX1" fmla="*/ 519081 w 2869080"/>
              <a:gd name="connsiteY1" fmla="*/ 1087761 h 2780282"/>
              <a:gd name="connsiteX2" fmla="*/ 1209018 w 2869080"/>
              <a:gd name="connsiteY2" fmla="*/ 16134 h 2780282"/>
              <a:gd name="connsiteX3" fmla="*/ 1990910 w 2869080"/>
              <a:gd name="connsiteY3" fmla="*/ 600817 h 2780282"/>
              <a:gd name="connsiteX4" fmla="*/ 1660777 w 2869080"/>
              <a:gd name="connsiteY4" fmla="*/ 1543583 h 2780282"/>
              <a:gd name="connsiteX5" fmla="*/ 2868602 w 2869080"/>
              <a:gd name="connsiteY5" fmla="*/ 2287028 h 2780282"/>
              <a:gd name="connsiteX6" fmla="*/ 1425119 w 2869080"/>
              <a:gd name="connsiteY6" fmla="*/ 2486238 h 2780282"/>
              <a:gd name="connsiteX7" fmla="*/ 39377 w 2869080"/>
              <a:gd name="connsiteY7" fmla="*/ 2121031 h 2780282"/>
              <a:gd name="connsiteX0" fmla="*/ 39377 w 2869313"/>
              <a:gd name="connsiteY0" fmla="*/ 2121031 h 2780282"/>
              <a:gd name="connsiteX1" fmla="*/ 519081 w 2869313"/>
              <a:gd name="connsiteY1" fmla="*/ 1087761 h 2780282"/>
              <a:gd name="connsiteX2" fmla="*/ 1209018 w 2869313"/>
              <a:gd name="connsiteY2" fmla="*/ 16134 h 2780282"/>
              <a:gd name="connsiteX3" fmla="*/ 1990910 w 2869313"/>
              <a:gd name="connsiteY3" fmla="*/ 600817 h 2780282"/>
              <a:gd name="connsiteX4" fmla="*/ 2060827 w 2869313"/>
              <a:gd name="connsiteY4" fmla="*/ 1219733 h 2780282"/>
              <a:gd name="connsiteX5" fmla="*/ 2868602 w 2869313"/>
              <a:gd name="connsiteY5" fmla="*/ 2287028 h 2780282"/>
              <a:gd name="connsiteX6" fmla="*/ 1425119 w 2869313"/>
              <a:gd name="connsiteY6" fmla="*/ 2486238 h 2780282"/>
              <a:gd name="connsiteX7" fmla="*/ 39377 w 2869313"/>
              <a:gd name="connsiteY7" fmla="*/ 2121031 h 2780282"/>
              <a:gd name="connsiteX0" fmla="*/ 39377 w 2916899"/>
              <a:gd name="connsiteY0" fmla="*/ 2121031 h 2544939"/>
              <a:gd name="connsiteX1" fmla="*/ 519081 w 2916899"/>
              <a:gd name="connsiteY1" fmla="*/ 1087761 h 2544939"/>
              <a:gd name="connsiteX2" fmla="*/ 1209018 w 2916899"/>
              <a:gd name="connsiteY2" fmla="*/ 16134 h 2544939"/>
              <a:gd name="connsiteX3" fmla="*/ 1990910 w 2916899"/>
              <a:gd name="connsiteY3" fmla="*/ 600817 h 2544939"/>
              <a:gd name="connsiteX4" fmla="*/ 2060827 w 2916899"/>
              <a:gd name="connsiteY4" fmla="*/ 1219733 h 2544939"/>
              <a:gd name="connsiteX5" fmla="*/ 2916227 w 2916899"/>
              <a:gd name="connsiteY5" fmla="*/ 963053 h 2544939"/>
              <a:gd name="connsiteX6" fmla="*/ 1425119 w 2916899"/>
              <a:gd name="connsiteY6" fmla="*/ 2486238 h 2544939"/>
              <a:gd name="connsiteX7" fmla="*/ 39377 w 2916899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16617 w 3504191"/>
              <a:gd name="connsiteY0" fmla="*/ 911356 h 2486334"/>
              <a:gd name="connsiteX1" fmla="*/ 1105921 w 3504191"/>
              <a:gd name="connsiteY1" fmla="*/ 1087761 h 2486334"/>
              <a:gd name="connsiteX2" fmla="*/ 1795858 w 3504191"/>
              <a:gd name="connsiteY2" fmla="*/ 16134 h 2486334"/>
              <a:gd name="connsiteX3" fmla="*/ 2577750 w 3504191"/>
              <a:gd name="connsiteY3" fmla="*/ 600817 h 2486334"/>
              <a:gd name="connsiteX4" fmla="*/ 2647667 w 3504191"/>
              <a:gd name="connsiteY4" fmla="*/ 1219733 h 2486334"/>
              <a:gd name="connsiteX5" fmla="*/ 3503067 w 3504191"/>
              <a:gd name="connsiteY5" fmla="*/ 963053 h 2486334"/>
              <a:gd name="connsiteX6" fmla="*/ 2011959 w 3504191"/>
              <a:gd name="connsiteY6" fmla="*/ 2486238 h 2486334"/>
              <a:gd name="connsiteX7" fmla="*/ 16617 w 3504191"/>
              <a:gd name="connsiteY7" fmla="*/ 911356 h 2486334"/>
              <a:gd name="connsiteX0" fmla="*/ 18485 w 3506059"/>
              <a:gd name="connsiteY0" fmla="*/ 911356 h 2486334"/>
              <a:gd name="connsiteX1" fmla="*/ 1107789 w 3506059"/>
              <a:gd name="connsiteY1" fmla="*/ 1087761 h 2486334"/>
              <a:gd name="connsiteX2" fmla="*/ 1797726 w 3506059"/>
              <a:gd name="connsiteY2" fmla="*/ 16134 h 2486334"/>
              <a:gd name="connsiteX3" fmla="*/ 2579618 w 3506059"/>
              <a:gd name="connsiteY3" fmla="*/ 600817 h 2486334"/>
              <a:gd name="connsiteX4" fmla="*/ 2649535 w 3506059"/>
              <a:gd name="connsiteY4" fmla="*/ 1219733 h 2486334"/>
              <a:gd name="connsiteX5" fmla="*/ 3504935 w 3506059"/>
              <a:gd name="connsiteY5" fmla="*/ 963053 h 2486334"/>
              <a:gd name="connsiteX6" fmla="*/ 2013827 w 3506059"/>
              <a:gd name="connsiteY6" fmla="*/ 2486238 h 2486334"/>
              <a:gd name="connsiteX7" fmla="*/ 18485 w 3506059"/>
              <a:gd name="connsiteY7" fmla="*/ 911356 h 2486334"/>
              <a:gd name="connsiteX0" fmla="*/ 17687 w 3552886"/>
              <a:gd name="connsiteY0" fmla="*/ 1397131 h 2502412"/>
              <a:gd name="connsiteX1" fmla="*/ 1154616 w 3552886"/>
              <a:gd name="connsiteY1" fmla="*/ 1087761 h 2502412"/>
              <a:gd name="connsiteX2" fmla="*/ 1844553 w 3552886"/>
              <a:gd name="connsiteY2" fmla="*/ 16134 h 2502412"/>
              <a:gd name="connsiteX3" fmla="*/ 2626445 w 3552886"/>
              <a:gd name="connsiteY3" fmla="*/ 600817 h 2502412"/>
              <a:gd name="connsiteX4" fmla="*/ 2696362 w 3552886"/>
              <a:gd name="connsiteY4" fmla="*/ 1219733 h 2502412"/>
              <a:gd name="connsiteX5" fmla="*/ 3551762 w 3552886"/>
              <a:gd name="connsiteY5" fmla="*/ 963053 h 2502412"/>
              <a:gd name="connsiteX6" fmla="*/ 2060654 w 3552886"/>
              <a:gd name="connsiteY6" fmla="*/ 2486238 h 2502412"/>
              <a:gd name="connsiteX7" fmla="*/ 17687 w 3552886"/>
              <a:gd name="connsiteY7" fmla="*/ 1397131 h 2502412"/>
              <a:gd name="connsiteX0" fmla="*/ 20727 w 3394001"/>
              <a:gd name="connsiteY0" fmla="*/ 1835281 h 2614723"/>
              <a:gd name="connsiteX1" fmla="*/ 995731 w 3394001"/>
              <a:gd name="connsiteY1" fmla="*/ 1087761 h 2614723"/>
              <a:gd name="connsiteX2" fmla="*/ 1685668 w 3394001"/>
              <a:gd name="connsiteY2" fmla="*/ 16134 h 2614723"/>
              <a:gd name="connsiteX3" fmla="*/ 2467560 w 3394001"/>
              <a:gd name="connsiteY3" fmla="*/ 600817 h 2614723"/>
              <a:gd name="connsiteX4" fmla="*/ 2537477 w 3394001"/>
              <a:gd name="connsiteY4" fmla="*/ 1219733 h 2614723"/>
              <a:gd name="connsiteX5" fmla="*/ 3392877 w 3394001"/>
              <a:gd name="connsiteY5" fmla="*/ 963053 h 2614723"/>
              <a:gd name="connsiteX6" fmla="*/ 1901769 w 3394001"/>
              <a:gd name="connsiteY6" fmla="*/ 2486238 h 2614723"/>
              <a:gd name="connsiteX7" fmla="*/ 20727 w 3394001"/>
              <a:gd name="connsiteY7" fmla="*/ 1835281 h 2614723"/>
              <a:gd name="connsiteX0" fmla="*/ 23048 w 3301072"/>
              <a:gd name="connsiteY0" fmla="*/ 1987681 h 2686547"/>
              <a:gd name="connsiteX1" fmla="*/ 902802 w 3301072"/>
              <a:gd name="connsiteY1" fmla="*/ 1087761 h 2686547"/>
              <a:gd name="connsiteX2" fmla="*/ 1592739 w 3301072"/>
              <a:gd name="connsiteY2" fmla="*/ 16134 h 2686547"/>
              <a:gd name="connsiteX3" fmla="*/ 2374631 w 3301072"/>
              <a:gd name="connsiteY3" fmla="*/ 600817 h 2686547"/>
              <a:gd name="connsiteX4" fmla="*/ 2444548 w 3301072"/>
              <a:gd name="connsiteY4" fmla="*/ 1219733 h 2686547"/>
              <a:gd name="connsiteX5" fmla="*/ 3299948 w 3301072"/>
              <a:gd name="connsiteY5" fmla="*/ 963053 h 2686547"/>
              <a:gd name="connsiteX6" fmla="*/ 1808840 w 3301072"/>
              <a:gd name="connsiteY6" fmla="*/ 2486238 h 2686547"/>
              <a:gd name="connsiteX7" fmla="*/ 23048 w 3301072"/>
              <a:gd name="connsiteY7" fmla="*/ 1987681 h 2686547"/>
              <a:gd name="connsiteX0" fmla="*/ 29643 w 3117167"/>
              <a:gd name="connsiteY0" fmla="*/ 2130556 h 2766279"/>
              <a:gd name="connsiteX1" fmla="*/ 718897 w 3117167"/>
              <a:gd name="connsiteY1" fmla="*/ 1087761 h 2766279"/>
              <a:gd name="connsiteX2" fmla="*/ 1408834 w 3117167"/>
              <a:gd name="connsiteY2" fmla="*/ 16134 h 2766279"/>
              <a:gd name="connsiteX3" fmla="*/ 2190726 w 3117167"/>
              <a:gd name="connsiteY3" fmla="*/ 600817 h 2766279"/>
              <a:gd name="connsiteX4" fmla="*/ 2260643 w 3117167"/>
              <a:gd name="connsiteY4" fmla="*/ 1219733 h 2766279"/>
              <a:gd name="connsiteX5" fmla="*/ 3116043 w 3117167"/>
              <a:gd name="connsiteY5" fmla="*/ 963053 h 2766279"/>
              <a:gd name="connsiteX6" fmla="*/ 1624935 w 3117167"/>
              <a:gd name="connsiteY6" fmla="*/ 2486238 h 2766279"/>
              <a:gd name="connsiteX7" fmla="*/ 29643 w 3117167"/>
              <a:gd name="connsiteY7" fmla="*/ 2130556 h 2766279"/>
              <a:gd name="connsiteX0" fmla="*/ 24125 w 3264049"/>
              <a:gd name="connsiteY0" fmla="*/ 1854331 h 2622859"/>
              <a:gd name="connsiteX1" fmla="*/ 865779 w 3264049"/>
              <a:gd name="connsiteY1" fmla="*/ 1087761 h 2622859"/>
              <a:gd name="connsiteX2" fmla="*/ 1555716 w 3264049"/>
              <a:gd name="connsiteY2" fmla="*/ 16134 h 2622859"/>
              <a:gd name="connsiteX3" fmla="*/ 2337608 w 3264049"/>
              <a:gd name="connsiteY3" fmla="*/ 600817 h 2622859"/>
              <a:gd name="connsiteX4" fmla="*/ 2407525 w 3264049"/>
              <a:gd name="connsiteY4" fmla="*/ 1219733 h 2622859"/>
              <a:gd name="connsiteX5" fmla="*/ 3262925 w 3264049"/>
              <a:gd name="connsiteY5" fmla="*/ 963053 h 2622859"/>
              <a:gd name="connsiteX6" fmla="*/ 1771817 w 3264049"/>
              <a:gd name="connsiteY6" fmla="*/ 2486238 h 2622859"/>
              <a:gd name="connsiteX7" fmla="*/ 24125 w 3264049"/>
              <a:gd name="connsiteY7" fmla="*/ 1854331 h 2622859"/>
              <a:gd name="connsiteX0" fmla="*/ 9640 w 3249564"/>
              <a:gd name="connsiteY0" fmla="*/ 1854331 h 2511764"/>
              <a:gd name="connsiteX1" fmla="*/ 851294 w 3249564"/>
              <a:gd name="connsiteY1" fmla="*/ 1087761 h 2511764"/>
              <a:gd name="connsiteX2" fmla="*/ 1541231 w 3249564"/>
              <a:gd name="connsiteY2" fmla="*/ 16134 h 2511764"/>
              <a:gd name="connsiteX3" fmla="*/ 2323123 w 3249564"/>
              <a:gd name="connsiteY3" fmla="*/ 600817 h 2511764"/>
              <a:gd name="connsiteX4" fmla="*/ 2393040 w 3249564"/>
              <a:gd name="connsiteY4" fmla="*/ 1219733 h 2511764"/>
              <a:gd name="connsiteX5" fmla="*/ 3248440 w 3249564"/>
              <a:gd name="connsiteY5" fmla="*/ 963053 h 2511764"/>
              <a:gd name="connsiteX6" fmla="*/ 1757332 w 3249564"/>
              <a:gd name="connsiteY6" fmla="*/ 2486238 h 2511764"/>
              <a:gd name="connsiteX7" fmla="*/ 9640 w 3249564"/>
              <a:gd name="connsiteY7" fmla="*/ 1854331 h 2511764"/>
              <a:gd name="connsiteX0" fmla="*/ 8793 w 3315392"/>
              <a:gd name="connsiteY0" fmla="*/ 1149481 h 2486869"/>
              <a:gd name="connsiteX1" fmla="*/ 917122 w 3315392"/>
              <a:gd name="connsiteY1" fmla="*/ 1087761 h 2486869"/>
              <a:gd name="connsiteX2" fmla="*/ 1607059 w 3315392"/>
              <a:gd name="connsiteY2" fmla="*/ 16134 h 2486869"/>
              <a:gd name="connsiteX3" fmla="*/ 2388951 w 3315392"/>
              <a:gd name="connsiteY3" fmla="*/ 600817 h 2486869"/>
              <a:gd name="connsiteX4" fmla="*/ 2458868 w 3315392"/>
              <a:gd name="connsiteY4" fmla="*/ 1219733 h 2486869"/>
              <a:gd name="connsiteX5" fmla="*/ 3314268 w 3315392"/>
              <a:gd name="connsiteY5" fmla="*/ 963053 h 2486869"/>
              <a:gd name="connsiteX6" fmla="*/ 1823160 w 3315392"/>
              <a:gd name="connsiteY6" fmla="*/ 2486238 h 2486869"/>
              <a:gd name="connsiteX7" fmla="*/ 8793 w 3315392"/>
              <a:gd name="connsiteY7" fmla="*/ 1149481 h 2486869"/>
              <a:gd name="connsiteX0" fmla="*/ 7559 w 3437983"/>
              <a:gd name="connsiteY0" fmla="*/ 949456 h 2486244"/>
              <a:gd name="connsiteX1" fmla="*/ 1039713 w 3437983"/>
              <a:gd name="connsiteY1" fmla="*/ 1087761 h 2486244"/>
              <a:gd name="connsiteX2" fmla="*/ 1729650 w 3437983"/>
              <a:gd name="connsiteY2" fmla="*/ 16134 h 2486244"/>
              <a:gd name="connsiteX3" fmla="*/ 2511542 w 3437983"/>
              <a:gd name="connsiteY3" fmla="*/ 600817 h 2486244"/>
              <a:gd name="connsiteX4" fmla="*/ 2581459 w 3437983"/>
              <a:gd name="connsiteY4" fmla="*/ 1219733 h 2486244"/>
              <a:gd name="connsiteX5" fmla="*/ 3436859 w 3437983"/>
              <a:gd name="connsiteY5" fmla="*/ 963053 h 2486244"/>
              <a:gd name="connsiteX6" fmla="*/ 1945751 w 3437983"/>
              <a:gd name="connsiteY6" fmla="*/ 2486238 h 2486244"/>
              <a:gd name="connsiteX7" fmla="*/ 7559 w 3437983"/>
              <a:gd name="connsiteY7" fmla="*/ 949456 h 2486244"/>
              <a:gd name="connsiteX0" fmla="*/ 9382 w 3268356"/>
              <a:gd name="connsiteY0" fmla="*/ 1320931 h 2488842"/>
              <a:gd name="connsiteX1" fmla="*/ 870086 w 3268356"/>
              <a:gd name="connsiteY1" fmla="*/ 1087761 h 2488842"/>
              <a:gd name="connsiteX2" fmla="*/ 1560023 w 3268356"/>
              <a:gd name="connsiteY2" fmla="*/ 16134 h 2488842"/>
              <a:gd name="connsiteX3" fmla="*/ 2341915 w 3268356"/>
              <a:gd name="connsiteY3" fmla="*/ 600817 h 2488842"/>
              <a:gd name="connsiteX4" fmla="*/ 2411832 w 3268356"/>
              <a:gd name="connsiteY4" fmla="*/ 1219733 h 2488842"/>
              <a:gd name="connsiteX5" fmla="*/ 3267232 w 3268356"/>
              <a:gd name="connsiteY5" fmla="*/ 963053 h 2488842"/>
              <a:gd name="connsiteX6" fmla="*/ 1776124 w 3268356"/>
              <a:gd name="connsiteY6" fmla="*/ 2486238 h 2488842"/>
              <a:gd name="connsiteX7" fmla="*/ 9382 w 3268356"/>
              <a:gd name="connsiteY7" fmla="*/ 1320931 h 2488842"/>
              <a:gd name="connsiteX0" fmla="*/ 10504 w 3193278"/>
              <a:gd name="connsiteY0" fmla="*/ 1368556 h 2489695"/>
              <a:gd name="connsiteX1" fmla="*/ 795008 w 3193278"/>
              <a:gd name="connsiteY1" fmla="*/ 1087761 h 2489695"/>
              <a:gd name="connsiteX2" fmla="*/ 1484945 w 3193278"/>
              <a:gd name="connsiteY2" fmla="*/ 16134 h 2489695"/>
              <a:gd name="connsiteX3" fmla="*/ 2266837 w 3193278"/>
              <a:gd name="connsiteY3" fmla="*/ 600817 h 2489695"/>
              <a:gd name="connsiteX4" fmla="*/ 2336754 w 3193278"/>
              <a:gd name="connsiteY4" fmla="*/ 1219733 h 2489695"/>
              <a:gd name="connsiteX5" fmla="*/ 3192154 w 3193278"/>
              <a:gd name="connsiteY5" fmla="*/ 963053 h 2489695"/>
              <a:gd name="connsiteX6" fmla="*/ 1701046 w 3193278"/>
              <a:gd name="connsiteY6" fmla="*/ 2486238 h 2489695"/>
              <a:gd name="connsiteX7" fmla="*/ 10504 w 3193278"/>
              <a:gd name="connsiteY7" fmla="*/ 1368556 h 2489695"/>
              <a:gd name="connsiteX0" fmla="*/ 10504 w 3193278"/>
              <a:gd name="connsiteY0" fmla="*/ 1368556 h 2511094"/>
              <a:gd name="connsiteX1" fmla="*/ 795008 w 3193278"/>
              <a:gd name="connsiteY1" fmla="*/ 1087761 h 2511094"/>
              <a:gd name="connsiteX2" fmla="*/ 1484945 w 3193278"/>
              <a:gd name="connsiteY2" fmla="*/ 16134 h 2511094"/>
              <a:gd name="connsiteX3" fmla="*/ 2266837 w 3193278"/>
              <a:gd name="connsiteY3" fmla="*/ 600817 h 2511094"/>
              <a:gd name="connsiteX4" fmla="*/ 2336754 w 3193278"/>
              <a:gd name="connsiteY4" fmla="*/ 1219733 h 2511094"/>
              <a:gd name="connsiteX5" fmla="*/ 3192154 w 3193278"/>
              <a:gd name="connsiteY5" fmla="*/ 963053 h 2511094"/>
              <a:gd name="connsiteX6" fmla="*/ 1701046 w 3193278"/>
              <a:gd name="connsiteY6" fmla="*/ 2486238 h 2511094"/>
              <a:gd name="connsiteX7" fmla="*/ 10504 w 3193278"/>
              <a:gd name="connsiteY7" fmla="*/ 1368556 h 2511094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81"/>
              <a:gd name="connsiteY0" fmla="*/ 1469392 h 2611930"/>
              <a:gd name="connsiteX1" fmla="*/ 795008 w 3193781"/>
              <a:gd name="connsiteY1" fmla="*/ 1188597 h 2611930"/>
              <a:gd name="connsiteX2" fmla="*/ 1427795 w 3193781"/>
              <a:gd name="connsiteY2" fmla="*/ 12195 h 2611930"/>
              <a:gd name="connsiteX3" fmla="*/ 2266837 w 3193781"/>
              <a:gd name="connsiteY3" fmla="*/ 701653 h 2611930"/>
              <a:gd name="connsiteX4" fmla="*/ 2498679 w 3193781"/>
              <a:gd name="connsiteY4" fmla="*/ 1149119 h 2611930"/>
              <a:gd name="connsiteX5" fmla="*/ 3192154 w 3193781"/>
              <a:gd name="connsiteY5" fmla="*/ 1063889 h 2611930"/>
              <a:gd name="connsiteX6" fmla="*/ 1701046 w 3193781"/>
              <a:gd name="connsiteY6" fmla="*/ 2587074 h 2611930"/>
              <a:gd name="connsiteX7" fmla="*/ 10504 w 3193781"/>
              <a:gd name="connsiteY7" fmla="*/ 1469392 h 2611930"/>
              <a:gd name="connsiteX0" fmla="*/ 10504 w 3830916"/>
              <a:gd name="connsiteY0" fmla="*/ 1469392 h 2611594"/>
              <a:gd name="connsiteX1" fmla="*/ 795008 w 3830916"/>
              <a:gd name="connsiteY1" fmla="*/ 1188597 h 2611594"/>
              <a:gd name="connsiteX2" fmla="*/ 1427795 w 3830916"/>
              <a:gd name="connsiteY2" fmla="*/ 12195 h 2611594"/>
              <a:gd name="connsiteX3" fmla="*/ 2266837 w 3830916"/>
              <a:gd name="connsiteY3" fmla="*/ 701653 h 2611594"/>
              <a:gd name="connsiteX4" fmla="*/ 2498679 w 3830916"/>
              <a:gd name="connsiteY4" fmla="*/ 1149119 h 2611594"/>
              <a:gd name="connsiteX5" fmla="*/ 3830329 w 3830916"/>
              <a:gd name="connsiteY5" fmla="*/ 273314 h 2611594"/>
              <a:gd name="connsiteX6" fmla="*/ 1701046 w 3830916"/>
              <a:gd name="connsiteY6" fmla="*/ 2587074 h 2611594"/>
              <a:gd name="connsiteX7" fmla="*/ 10504 w 3830916"/>
              <a:gd name="connsiteY7" fmla="*/ 1469392 h 2611594"/>
              <a:gd name="connsiteX0" fmla="*/ 10504 w 3831290"/>
              <a:gd name="connsiteY0" fmla="*/ 1469392 h 2611594"/>
              <a:gd name="connsiteX1" fmla="*/ 795008 w 3831290"/>
              <a:gd name="connsiteY1" fmla="*/ 1188597 h 2611594"/>
              <a:gd name="connsiteX2" fmla="*/ 1427795 w 3831290"/>
              <a:gd name="connsiteY2" fmla="*/ 12195 h 2611594"/>
              <a:gd name="connsiteX3" fmla="*/ 2266837 w 3831290"/>
              <a:gd name="connsiteY3" fmla="*/ 701653 h 2611594"/>
              <a:gd name="connsiteX4" fmla="*/ 2498679 w 3831290"/>
              <a:gd name="connsiteY4" fmla="*/ 1149119 h 2611594"/>
              <a:gd name="connsiteX5" fmla="*/ 3830329 w 3831290"/>
              <a:gd name="connsiteY5" fmla="*/ 273314 h 2611594"/>
              <a:gd name="connsiteX6" fmla="*/ 1701046 w 3831290"/>
              <a:gd name="connsiteY6" fmla="*/ 2587074 h 2611594"/>
              <a:gd name="connsiteX7" fmla="*/ 10504 w 3831290"/>
              <a:gd name="connsiteY7" fmla="*/ 1469392 h 2611594"/>
              <a:gd name="connsiteX0" fmla="*/ 10504 w 3793253"/>
              <a:gd name="connsiteY0" fmla="*/ 1469392 h 2611594"/>
              <a:gd name="connsiteX1" fmla="*/ 795008 w 3793253"/>
              <a:gd name="connsiteY1" fmla="*/ 1188597 h 2611594"/>
              <a:gd name="connsiteX2" fmla="*/ 1427795 w 3793253"/>
              <a:gd name="connsiteY2" fmla="*/ 12195 h 2611594"/>
              <a:gd name="connsiteX3" fmla="*/ 2266837 w 3793253"/>
              <a:gd name="connsiteY3" fmla="*/ 701653 h 2611594"/>
              <a:gd name="connsiteX4" fmla="*/ 2498679 w 3793253"/>
              <a:gd name="connsiteY4" fmla="*/ 1149119 h 2611594"/>
              <a:gd name="connsiteX5" fmla="*/ 3792229 w 3793253"/>
              <a:gd name="connsiteY5" fmla="*/ 273314 h 2611594"/>
              <a:gd name="connsiteX6" fmla="*/ 1701046 w 3793253"/>
              <a:gd name="connsiteY6" fmla="*/ 2587074 h 2611594"/>
              <a:gd name="connsiteX7" fmla="*/ 10504 w 3793253"/>
              <a:gd name="connsiteY7" fmla="*/ 1469392 h 2611594"/>
              <a:gd name="connsiteX0" fmla="*/ 47940 w 3830689"/>
              <a:gd name="connsiteY0" fmla="*/ 1469392 h 2613165"/>
              <a:gd name="connsiteX1" fmla="*/ 832444 w 3830689"/>
              <a:gd name="connsiteY1" fmla="*/ 1188597 h 2613165"/>
              <a:gd name="connsiteX2" fmla="*/ 1465231 w 3830689"/>
              <a:gd name="connsiteY2" fmla="*/ 12195 h 2613165"/>
              <a:gd name="connsiteX3" fmla="*/ 2304273 w 3830689"/>
              <a:gd name="connsiteY3" fmla="*/ 701653 h 2613165"/>
              <a:gd name="connsiteX4" fmla="*/ 2536115 w 3830689"/>
              <a:gd name="connsiteY4" fmla="*/ 1149119 h 2613165"/>
              <a:gd name="connsiteX5" fmla="*/ 3829665 w 3830689"/>
              <a:gd name="connsiteY5" fmla="*/ 273314 h 2613165"/>
              <a:gd name="connsiteX6" fmla="*/ 1738482 w 3830689"/>
              <a:gd name="connsiteY6" fmla="*/ 2587074 h 2613165"/>
              <a:gd name="connsiteX7" fmla="*/ 47940 w 3830689"/>
              <a:gd name="connsiteY7" fmla="*/ 1469392 h 2613165"/>
              <a:gd name="connsiteX0" fmla="*/ 53948 w 3836697"/>
              <a:gd name="connsiteY0" fmla="*/ 1469392 h 2614025"/>
              <a:gd name="connsiteX1" fmla="*/ 838452 w 3836697"/>
              <a:gd name="connsiteY1" fmla="*/ 1188597 h 2614025"/>
              <a:gd name="connsiteX2" fmla="*/ 1471239 w 3836697"/>
              <a:gd name="connsiteY2" fmla="*/ 12195 h 2614025"/>
              <a:gd name="connsiteX3" fmla="*/ 2310281 w 3836697"/>
              <a:gd name="connsiteY3" fmla="*/ 701653 h 2614025"/>
              <a:gd name="connsiteX4" fmla="*/ 2542123 w 3836697"/>
              <a:gd name="connsiteY4" fmla="*/ 1149119 h 2614025"/>
              <a:gd name="connsiteX5" fmla="*/ 3835673 w 3836697"/>
              <a:gd name="connsiteY5" fmla="*/ 273314 h 2614025"/>
              <a:gd name="connsiteX6" fmla="*/ 1744490 w 3836697"/>
              <a:gd name="connsiteY6" fmla="*/ 2587074 h 2614025"/>
              <a:gd name="connsiteX7" fmla="*/ 53948 w 3836697"/>
              <a:gd name="connsiteY7" fmla="*/ 1469392 h 2614025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982"/>
              <a:gd name="connsiteY0" fmla="*/ 1469392 h 2663676"/>
              <a:gd name="connsiteX1" fmla="*/ 838452 w 3836982"/>
              <a:gd name="connsiteY1" fmla="*/ 1188597 h 2663676"/>
              <a:gd name="connsiteX2" fmla="*/ 1471239 w 3836982"/>
              <a:gd name="connsiteY2" fmla="*/ 12195 h 2663676"/>
              <a:gd name="connsiteX3" fmla="*/ 2310281 w 3836982"/>
              <a:gd name="connsiteY3" fmla="*/ 701653 h 2663676"/>
              <a:gd name="connsiteX4" fmla="*/ 2542123 w 3836982"/>
              <a:gd name="connsiteY4" fmla="*/ 1149119 h 2663676"/>
              <a:gd name="connsiteX5" fmla="*/ 3835673 w 3836982"/>
              <a:gd name="connsiteY5" fmla="*/ 273314 h 2663676"/>
              <a:gd name="connsiteX6" fmla="*/ 1744490 w 3836982"/>
              <a:gd name="connsiteY6" fmla="*/ 2587074 h 2663676"/>
              <a:gd name="connsiteX7" fmla="*/ 53948 w 3836982"/>
              <a:gd name="connsiteY7" fmla="*/ 1469392 h 26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6982" h="2663676">
                <a:moveTo>
                  <a:pt x="53948" y="1469392"/>
                </a:moveTo>
                <a:cubicBezTo>
                  <a:pt x="-201833" y="1112487"/>
                  <a:pt x="517537" y="1803105"/>
                  <a:pt x="838452" y="1188597"/>
                </a:cubicBezTo>
                <a:cubicBezTo>
                  <a:pt x="939624" y="415440"/>
                  <a:pt x="1044959" y="93352"/>
                  <a:pt x="1471239" y="12195"/>
                </a:cubicBezTo>
                <a:cubicBezTo>
                  <a:pt x="1897519" y="-68962"/>
                  <a:pt x="2264003" y="265474"/>
                  <a:pt x="2310281" y="701653"/>
                </a:cubicBezTo>
                <a:cubicBezTo>
                  <a:pt x="2304054" y="850110"/>
                  <a:pt x="2347662" y="1055721"/>
                  <a:pt x="2542123" y="1149119"/>
                </a:cubicBezTo>
                <a:cubicBezTo>
                  <a:pt x="3446377" y="1237306"/>
                  <a:pt x="3863562" y="-7332"/>
                  <a:pt x="3835673" y="273314"/>
                </a:cubicBezTo>
                <a:cubicBezTo>
                  <a:pt x="3833200" y="1234070"/>
                  <a:pt x="2974852" y="2206753"/>
                  <a:pt x="1744490" y="2587074"/>
                </a:cubicBezTo>
                <a:cubicBezTo>
                  <a:pt x="514128" y="2967395"/>
                  <a:pt x="309729" y="1826297"/>
                  <a:pt x="53948" y="1469392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02A65F-23E3-4A53-8A05-E7AE86E6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4"/>
          <a:stretch/>
        </p:blipFill>
        <p:spPr>
          <a:xfrm>
            <a:off x="2296924" y="3363724"/>
            <a:ext cx="3494276" cy="3494276"/>
          </a:xfrm>
          <a:prstGeom prst="rect">
            <a:avLst/>
          </a:prstGeom>
        </p:spPr>
      </p:pic>
      <p:sp>
        <p:nvSpPr>
          <p:cNvPr id="26" name="Овал 20">
            <a:extLst>
              <a:ext uri="{FF2B5EF4-FFF2-40B4-BE49-F238E27FC236}">
                <a16:creationId xmlns:a16="http://schemas.microsoft.com/office/drawing/2014/main" id="{A6C469A8-0D38-48C2-AC91-D2092BCAAC9E}"/>
              </a:ext>
            </a:extLst>
          </p:cNvPr>
          <p:cNvSpPr/>
          <p:nvPr/>
        </p:nvSpPr>
        <p:spPr>
          <a:xfrm>
            <a:off x="4954043" y="3617011"/>
            <a:ext cx="3371885" cy="299401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90320 w 2920431"/>
              <a:gd name="connsiteY0" fmla="*/ 2345420 h 3004671"/>
              <a:gd name="connsiteX1" fmla="*/ 341424 w 2920431"/>
              <a:gd name="connsiteY1" fmla="*/ 1102600 h 3004671"/>
              <a:gd name="connsiteX2" fmla="*/ 1869561 w 2920431"/>
              <a:gd name="connsiteY2" fmla="*/ 2398 h 3004671"/>
              <a:gd name="connsiteX3" fmla="*/ 2203778 w 2920431"/>
              <a:gd name="connsiteY3" fmla="*/ 863306 h 3004671"/>
              <a:gd name="connsiteX4" fmla="*/ 2273695 w 2920431"/>
              <a:gd name="connsiteY4" fmla="*/ 1796547 h 3004671"/>
              <a:gd name="connsiteX5" fmla="*/ 2919545 w 2920431"/>
              <a:gd name="connsiteY5" fmla="*/ 2511417 h 3004671"/>
              <a:gd name="connsiteX6" fmla="*/ 1476062 w 2920431"/>
              <a:gd name="connsiteY6" fmla="*/ 2710627 h 3004671"/>
              <a:gd name="connsiteX7" fmla="*/ 90320 w 2920431"/>
              <a:gd name="connsiteY7" fmla="*/ 2345420 h 3004671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134612 w 2964723"/>
              <a:gd name="connsiteY0" fmla="*/ 2343944 h 3003195"/>
              <a:gd name="connsiteX1" fmla="*/ 271416 w 2964723"/>
              <a:gd name="connsiteY1" fmla="*/ 1005874 h 3003195"/>
              <a:gd name="connsiteX2" fmla="*/ 1913853 w 2964723"/>
              <a:gd name="connsiteY2" fmla="*/ 922 h 3003195"/>
              <a:gd name="connsiteX3" fmla="*/ 2248070 w 2964723"/>
              <a:gd name="connsiteY3" fmla="*/ 861830 h 3003195"/>
              <a:gd name="connsiteX4" fmla="*/ 2317987 w 2964723"/>
              <a:gd name="connsiteY4" fmla="*/ 1795071 h 3003195"/>
              <a:gd name="connsiteX5" fmla="*/ 2963837 w 2964723"/>
              <a:gd name="connsiteY5" fmla="*/ 2509941 h 3003195"/>
              <a:gd name="connsiteX6" fmla="*/ 1520354 w 2964723"/>
              <a:gd name="connsiteY6" fmla="*/ 2709151 h 3003195"/>
              <a:gd name="connsiteX7" fmla="*/ 134612 w 2964723"/>
              <a:gd name="connsiteY7" fmla="*/ 2343944 h 3003195"/>
              <a:gd name="connsiteX0" fmla="*/ 134612 w 2964723"/>
              <a:gd name="connsiteY0" fmla="*/ 1818588 h 2477839"/>
              <a:gd name="connsiteX1" fmla="*/ 271416 w 2964723"/>
              <a:gd name="connsiteY1" fmla="*/ 480518 h 2477839"/>
              <a:gd name="connsiteX2" fmla="*/ 1694778 w 2964723"/>
              <a:gd name="connsiteY2" fmla="*/ 28016 h 2477839"/>
              <a:gd name="connsiteX3" fmla="*/ 2248070 w 2964723"/>
              <a:gd name="connsiteY3" fmla="*/ 336474 h 2477839"/>
              <a:gd name="connsiteX4" fmla="*/ 2317987 w 2964723"/>
              <a:gd name="connsiteY4" fmla="*/ 1269715 h 2477839"/>
              <a:gd name="connsiteX5" fmla="*/ 2963837 w 2964723"/>
              <a:gd name="connsiteY5" fmla="*/ 1984585 h 2477839"/>
              <a:gd name="connsiteX6" fmla="*/ 1520354 w 2964723"/>
              <a:gd name="connsiteY6" fmla="*/ 2183795 h 2477839"/>
              <a:gd name="connsiteX7" fmla="*/ 134612 w 2964723"/>
              <a:gd name="connsiteY7" fmla="*/ 1818588 h 2477839"/>
              <a:gd name="connsiteX0" fmla="*/ 134612 w 2964723"/>
              <a:gd name="connsiteY0" fmla="*/ 2315428 h 2974679"/>
              <a:gd name="connsiteX1" fmla="*/ 271416 w 2964723"/>
              <a:gd name="connsiteY1" fmla="*/ 977358 h 2974679"/>
              <a:gd name="connsiteX2" fmla="*/ 1809078 w 2964723"/>
              <a:gd name="connsiteY2" fmla="*/ 981 h 2974679"/>
              <a:gd name="connsiteX3" fmla="*/ 2248070 w 2964723"/>
              <a:gd name="connsiteY3" fmla="*/ 833314 h 2974679"/>
              <a:gd name="connsiteX4" fmla="*/ 2317987 w 2964723"/>
              <a:gd name="connsiteY4" fmla="*/ 1766555 h 2974679"/>
              <a:gd name="connsiteX5" fmla="*/ 2963837 w 2964723"/>
              <a:gd name="connsiteY5" fmla="*/ 2481425 h 2974679"/>
              <a:gd name="connsiteX6" fmla="*/ 1520354 w 2964723"/>
              <a:gd name="connsiteY6" fmla="*/ 2680635 h 2974679"/>
              <a:gd name="connsiteX7" fmla="*/ 134612 w 2964723"/>
              <a:gd name="connsiteY7" fmla="*/ 2315428 h 2974679"/>
              <a:gd name="connsiteX0" fmla="*/ 134612 w 2964723"/>
              <a:gd name="connsiteY0" fmla="*/ 2315291 h 2974542"/>
              <a:gd name="connsiteX1" fmla="*/ 271416 w 2964723"/>
              <a:gd name="connsiteY1" fmla="*/ 977221 h 2974542"/>
              <a:gd name="connsiteX2" fmla="*/ 1809078 w 2964723"/>
              <a:gd name="connsiteY2" fmla="*/ 844 h 2974542"/>
              <a:gd name="connsiteX3" fmla="*/ 2295695 w 2964723"/>
              <a:gd name="connsiteY3" fmla="*/ 842702 h 2974542"/>
              <a:gd name="connsiteX4" fmla="*/ 2317987 w 2964723"/>
              <a:gd name="connsiteY4" fmla="*/ 1766418 h 2974542"/>
              <a:gd name="connsiteX5" fmla="*/ 2963837 w 2964723"/>
              <a:gd name="connsiteY5" fmla="*/ 2481288 h 2974542"/>
              <a:gd name="connsiteX6" fmla="*/ 1520354 w 2964723"/>
              <a:gd name="connsiteY6" fmla="*/ 2680498 h 2974542"/>
              <a:gd name="connsiteX7" fmla="*/ 134612 w 2964723"/>
              <a:gd name="connsiteY7" fmla="*/ 2315291 h 2974542"/>
              <a:gd name="connsiteX0" fmla="*/ 134612 w 2964723"/>
              <a:gd name="connsiteY0" fmla="*/ 2320387 h 2979638"/>
              <a:gd name="connsiteX1" fmla="*/ 271416 w 2964723"/>
              <a:gd name="connsiteY1" fmla="*/ 982317 h 2979638"/>
              <a:gd name="connsiteX2" fmla="*/ 875632 w 2964723"/>
              <a:gd name="connsiteY2" fmla="*/ 497509 h 2979638"/>
              <a:gd name="connsiteX3" fmla="*/ 1809078 w 2964723"/>
              <a:gd name="connsiteY3" fmla="*/ 5940 h 2979638"/>
              <a:gd name="connsiteX4" fmla="*/ 2295695 w 2964723"/>
              <a:gd name="connsiteY4" fmla="*/ 847798 h 2979638"/>
              <a:gd name="connsiteX5" fmla="*/ 2317987 w 2964723"/>
              <a:gd name="connsiteY5" fmla="*/ 1771514 h 2979638"/>
              <a:gd name="connsiteX6" fmla="*/ 2963837 w 2964723"/>
              <a:gd name="connsiteY6" fmla="*/ 2486384 h 2979638"/>
              <a:gd name="connsiteX7" fmla="*/ 1520354 w 2964723"/>
              <a:gd name="connsiteY7" fmla="*/ 2685594 h 2979638"/>
              <a:gd name="connsiteX8" fmla="*/ 134612 w 2964723"/>
              <a:gd name="connsiteY8" fmla="*/ 2320387 h 2979638"/>
              <a:gd name="connsiteX0" fmla="*/ 134612 w 2964723"/>
              <a:gd name="connsiteY0" fmla="*/ 2317681 h 2976932"/>
              <a:gd name="connsiteX1" fmla="*/ 271416 w 2964723"/>
              <a:gd name="connsiteY1" fmla="*/ 979611 h 2976932"/>
              <a:gd name="connsiteX2" fmla="*/ 923257 w 2964723"/>
              <a:gd name="connsiteY2" fmla="*/ 571003 h 2976932"/>
              <a:gd name="connsiteX3" fmla="*/ 1809078 w 2964723"/>
              <a:gd name="connsiteY3" fmla="*/ 3234 h 2976932"/>
              <a:gd name="connsiteX4" fmla="*/ 2295695 w 2964723"/>
              <a:gd name="connsiteY4" fmla="*/ 845092 h 2976932"/>
              <a:gd name="connsiteX5" fmla="*/ 2317987 w 2964723"/>
              <a:gd name="connsiteY5" fmla="*/ 1768808 h 2976932"/>
              <a:gd name="connsiteX6" fmla="*/ 2963837 w 2964723"/>
              <a:gd name="connsiteY6" fmla="*/ 2483678 h 2976932"/>
              <a:gd name="connsiteX7" fmla="*/ 1520354 w 2964723"/>
              <a:gd name="connsiteY7" fmla="*/ 2682888 h 2976932"/>
              <a:gd name="connsiteX8" fmla="*/ 134612 w 2964723"/>
              <a:gd name="connsiteY8" fmla="*/ 2317681 h 2976932"/>
              <a:gd name="connsiteX0" fmla="*/ 134612 w 2964723"/>
              <a:gd name="connsiteY0" fmla="*/ 2314585 h 2973836"/>
              <a:gd name="connsiteX1" fmla="*/ 271416 w 2964723"/>
              <a:gd name="connsiteY1" fmla="*/ 976515 h 2973836"/>
              <a:gd name="connsiteX2" fmla="*/ 1151857 w 2964723"/>
              <a:gd name="connsiteY2" fmla="*/ 777457 h 2973836"/>
              <a:gd name="connsiteX3" fmla="*/ 1809078 w 2964723"/>
              <a:gd name="connsiteY3" fmla="*/ 138 h 2973836"/>
              <a:gd name="connsiteX4" fmla="*/ 2295695 w 2964723"/>
              <a:gd name="connsiteY4" fmla="*/ 841996 h 2973836"/>
              <a:gd name="connsiteX5" fmla="*/ 2317987 w 2964723"/>
              <a:gd name="connsiteY5" fmla="*/ 1765712 h 2973836"/>
              <a:gd name="connsiteX6" fmla="*/ 2963837 w 2964723"/>
              <a:gd name="connsiteY6" fmla="*/ 2480582 h 2973836"/>
              <a:gd name="connsiteX7" fmla="*/ 1520354 w 2964723"/>
              <a:gd name="connsiteY7" fmla="*/ 2679792 h 2973836"/>
              <a:gd name="connsiteX8" fmla="*/ 134612 w 2964723"/>
              <a:gd name="connsiteY8" fmla="*/ 2314585 h 2973836"/>
              <a:gd name="connsiteX0" fmla="*/ 134612 w 2964723"/>
              <a:gd name="connsiteY0" fmla="*/ 2329744 h 2988995"/>
              <a:gd name="connsiteX1" fmla="*/ 271416 w 2964723"/>
              <a:gd name="connsiteY1" fmla="*/ 991674 h 2988995"/>
              <a:gd name="connsiteX2" fmla="*/ 1066132 w 2964723"/>
              <a:gd name="connsiteY2" fmla="*/ 363991 h 2988995"/>
              <a:gd name="connsiteX3" fmla="*/ 1809078 w 2964723"/>
              <a:gd name="connsiteY3" fmla="*/ 15297 h 2988995"/>
              <a:gd name="connsiteX4" fmla="*/ 2295695 w 2964723"/>
              <a:gd name="connsiteY4" fmla="*/ 857155 h 2988995"/>
              <a:gd name="connsiteX5" fmla="*/ 2317987 w 2964723"/>
              <a:gd name="connsiteY5" fmla="*/ 1780871 h 2988995"/>
              <a:gd name="connsiteX6" fmla="*/ 2963837 w 2964723"/>
              <a:gd name="connsiteY6" fmla="*/ 2495741 h 2988995"/>
              <a:gd name="connsiteX7" fmla="*/ 1520354 w 2964723"/>
              <a:gd name="connsiteY7" fmla="*/ 2694951 h 2988995"/>
              <a:gd name="connsiteX8" fmla="*/ 134612 w 2964723"/>
              <a:gd name="connsiteY8" fmla="*/ 2329744 h 2988995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25579 h 2984830"/>
              <a:gd name="connsiteX1" fmla="*/ 271416 w 2964723"/>
              <a:gd name="connsiteY1" fmla="*/ 987509 h 2984830"/>
              <a:gd name="connsiteX2" fmla="*/ 1066132 w 2964723"/>
              <a:gd name="connsiteY2" fmla="*/ 359826 h 2984830"/>
              <a:gd name="connsiteX3" fmla="*/ 1809078 w 2964723"/>
              <a:gd name="connsiteY3" fmla="*/ 11132 h 2984830"/>
              <a:gd name="connsiteX4" fmla="*/ 2505245 w 2964723"/>
              <a:gd name="connsiteY4" fmla="*/ 691065 h 2984830"/>
              <a:gd name="connsiteX5" fmla="*/ 2317987 w 2964723"/>
              <a:gd name="connsiteY5" fmla="*/ 1776706 h 2984830"/>
              <a:gd name="connsiteX6" fmla="*/ 2963837 w 2964723"/>
              <a:gd name="connsiteY6" fmla="*/ 2491576 h 2984830"/>
              <a:gd name="connsiteX7" fmla="*/ 1520354 w 2964723"/>
              <a:gd name="connsiteY7" fmla="*/ 2690786 h 2984830"/>
              <a:gd name="connsiteX8" fmla="*/ 134612 w 2964723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3041887 w 3049954"/>
              <a:gd name="connsiteY5" fmla="*/ 1770927 h 2979051"/>
              <a:gd name="connsiteX6" fmla="*/ 2963837 w 3049954"/>
              <a:gd name="connsiteY6" fmla="*/ 2485797 h 2979051"/>
              <a:gd name="connsiteX7" fmla="*/ 1520354 w 3049954"/>
              <a:gd name="connsiteY7" fmla="*/ 2685007 h 2979051"/>
              <a:gd name="connsiteX8" fmla="*/ 134612 w 3049954"/>
              <a:gd name="connsiteY8" fmla="*/ 2319800 h 2979051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2475831 w 3049954"/>
              <a:gd name="connsiteY5" fmla="*/ 849348 h 2979051"/>
              <a:gd name="connsiteX6" fmla="*/ 3041887 w 3049954"/>
              <a:gd name="connsiteY6" fmla="*/ 1770927 h 2979051"/>
              <a:gd name="connsiteX7" fmla="*/ 2963837 w 3049954"/>
              <a:gd name="connsiteY7" fmla="*/ 2485797 h 2979051"/>
              <a:gd name="connsiteX8" fmla="*/ 1520354 w 3049954"/>
              <a:gd name="connsiteY8" fmla="*/ 2685007 h 2979051"/>
              <a:gd name="connsiteX9" fmla="*/ 134612 w 3049954"/>
              <a:gd name="connsiteY9" fmla="*/ 2319800 h 2979051"/>
              <a:gd name="connsiteX0" fmla="*/ 134612 w 3049954"/>
              <a:gd name="connsiteY0" fmla="*/ 2441393 h 3100644"/>
              <a:gd name="connsiteX1" fmla="*/ 271416 w 3049954"/>
              <a:gd name="connsiteY1" fmla="*/ 1103323 h 3100644"/>
              <a:gd name="connsiteX2" fmla="*/ 1066132 w 3049954"/>
              <a:gd name="connsiteY2" fmla="*/ 475640 h 3100644"/>
              <a:gd name="connsiteX3" fmla="*/ 1828128 w 3049954"/>
              <a:gd name="connsiteY3" fmla="*/ 3121 h 3100644"/>
              <a:gd name="connsiteX4" fmla="*/ 2390945 w 3049954"/>
              <a:gd name="connsiteY4" fmla="*/ 683054 h 3100644"/>
              <a:gd name="connsiteX5" fmla="*/ 2475831 w 3049954"/>
              <a:gd name="connsiteY5" fmla="*/ 970941 h 3100644"/>
              <a:gd name="connsiteX6" fmla="*/ 3041887 w 3049954"/>
              <a:gd name="connsiteY6" fmla="*/ 1892520 h 3100644"/>
              <a:gd name="connsiteX7" fmla="*/ 2963837 w 3049954"/>
              <a:gd name="connsiteY7" fmla="*/ 2607390 h 3100644"/>
              <a:gd name="connsiteX8" fmla="*/ 1520354 w 3049954"/>
              <a:gd name="connsiteY8" fmla="*/ 2806600 h 3100644"/>
              <a:gd name="connsiteX9" fmla="*/ 134612 w 3049954"/>
              <a:gd name="connsiteY9" fmla="*/ 2441393 h 3100644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43527 w 3058869"/>
              <a:gd name="connsiteY0" fmla="*/ 2442605 h 3101856"/>
              <a:gd name="connsiteX1" fmla="*/ 261281 w 3058869"/>
              <a:gd name="connsiteY1" fmla="*/ 1152160 h 3101856"/>
              <a:gd name="connsiteX2" fmla="*/ 998847 w 3058869"/>
              <a:gd name="connsiteY2" fmla="*/ 448277 h 3101856"/>
              <a:gd name="connsiteX3" fmla="*/ 1837043 w 3058869"/>
              <a:gd name="connsiteY3" fmla="*/ 4333 h 3101856"/>
              <a:gd name="connsiteX4" fmla="*/ 2399860 w 3058869"/>
              <a:gd name="connsiteY4" fmla="*/ 684266 h 3101856"/>
              <a:gd name="connsiteX5" fmla="*/ 2484746 w 3058869"/>
              <a:gd name="connsiteY5" fmla="*/ 972153 h 3101856"/>
              <a:gd name="connsiteX6" fmla="*/ 3050802 w 3058869"/>
              <a:gd name="connsiteY6" fmla="*/ 1893732 h 3101856"/>
              <a:gd name="connsiteX7" fmla="*/ 2972752 w 3058869"/>
              <a:gd name="connsiteY7" fmla="*/ 2608602 h 3101856"/>
              <a:gd name="connsiteX8" fmla="*/ 1529269 w 3058869"/>
              <a:gd name="connsiteY8" fmla="*/ 2807812 h 3101856"/>
              <a:gd name="connsiteX9" fmla="*/ 143527 w 3058869"/>
              <a:gd name="connsiteY9" fmla="*/ 2442605 h 3101856"/>
              <a:gd name="connsiteX0" fmla="*/ 130324 w 3045666"/>
              <a:gd name="connsiteY0" fmla="*/ 2442605 h 3101856"/>
              <a:gd name="connsiteX1" fmla="*/ 276653 w 3045666"/>
              <a:gd name="connsiteY1" fmla="*/ 1095010 h 3101856"/>
              <a:gd name="connsiteX2" fmla="*/ 985644 w 3045666"/>
              <a:gd name="connsiteY2" fmla="*/ 448277 h 3101856"/>
              <a:gd name="connsiteX3" fmla="*/ 1823840 w 3045666"/>
              <a:gd name="connsiteY3" fmla="*/ 4333 h 3101856"/>
              <a:gd name="connsiteX4" fmla="*/ 2386657 w 3045666"/>
              <a:gd name="connsiteY4" fmla="*/ 684266 h 3101856"/>
              <a:gd name="connsiteX5" fmla="*/ 2471543 w 3045666"/>
              <a:gd name="connsiteY5" fmla="*/ 972153 h 3101856"/>
              <a:gd name="connsiteX6" fmla="*/ 3037599 w 3045666"/>
              <a:gd name="connsiteY6" fmla="*/ 1893732 h 3101856"/>
              <a:gd name="connsiteX7" fmla="*/ 2959549 w 3045666"/>
              <a:gd name="connsiteY7" fmla="*/ 2608602 h 3101856"/>
              <a:gd name="connsiteX8" fmla="*/ 1516066 w 3045666"/>
              <a:gd name="connsiteY8" fmla="*/ 2807812 h 3101856"/>
              <a:gd name="connsiteX9" fmla="*/ 130324 w 3045666"/>
              <a:gd name="connsiteY9" fmla="*/ 2442605 h 3101856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54458 h 3113709"/>
              <a:gd name="connsiteX1" fmla="*/ 276653 w 3045666"/>
              <a:gd name="connsiteY1" fmla="*/ 1106863 h 3113709"/>
              <a:gd name="connsiteX2" fmla="*/ 985644 w 3045666"/>
              <a:gd name="connsiteY2" fmla="*/ 460130 h 3113709"/>
              <a:gd name="connsiteX3" fmla="*/ 1823840 w 3045666"/>
              <a:gd name="connsiteY3" fmla="*/ 16186 h 3113709"/>
              <a:gd name="connsiteX4" fmla="*/ 2471543 w 3045666"/>
              <a:gd name="connsiteY4" fmla="*/ 984006 h 3113709"/>
              <a:gd name="connsiteX5" fmla="*/ 3037599 w 3045666"/>
              <a:gd name="connsiteY5" fmla="*/ 1905585 h 3113709"/>
              <a:gd name="connsiteX6" fmla="*/ 2959549 w 3045666"/>
              <a:gd name="connsiteY6" fmla="*/ 2620455 h 3113709"/>
              <a:gd name="connsiteX7" fmla="*/ 1516066 w 3045666"/>
              <a:gd name="connsiteY7" fmla="*/ 2819665 h 3113709"/>
              <a:gd name="connsiteX8" fmla="*/ 130324 w 3045666"/>
              <a:gd name="connsiteY8" fmla="*/ 2454458 h 3113709"/>
              <a:gd name="connsiteX0" fmla="*/ 130324 w 3045666"/>
              <a:gd name="connsiteY0" fmla="*/ 2447600 h 3106851"/>
              <a:gd name="connsiteX1" fmla="*/ 276653 w 3045666"/>
              <a:gd name="connsiteY1" fmla="*/ 1100005 h 3106851"/>
              <a:gd name="connsiteX2" fmla="*/ 985644 w 3045666"/>
              <a:gd name="connsiteY2" fmla="*/ 453272 h 3106851"/>
              <a:gd name="connsiteX3" fmla="*/ 1823840 w 3045666"/>
              <a:gd name="connsiteY3" fmla="*/ 9328 h 3106851"/>
              <a:gd name="connsiteX4" fmla="*/ 2738243 w 3045666"/>
              <a:gd name="connsiteY4" fmla="*/ 824748 h 3106851"/>
              <a:gd name="connsiteX5" fmla="*/ 3037599 w 3045666"/>
              <a:gd name="connsiteY5" fmla="*/ 1898727 h 3106851"/>
              <a:gd name="connsiteX6" fmla="*/ 2959549 w 3045666"/>
              <a:gd name="connsiteY6" fmla="*/ 2613597 h 3106851"/>
              <a:gd name="connsiteX7" fmla="*/ 1516066 w 3045666"/>
              <a:gd name="connsiteY7" fmla="*/ 2812807 h 3106851"/>
              <a:gd name="connsiteX8" fmla="*/ 130324 w 3045666"/>
              <a:gd name="connsiteY8" fmla="*/ 2447600 h 3106851"/>
              <a:gd name="connsiteX0" fmla="*/ 16923 w 2932265"/>
              <a:gd name="connsiteY0" fmla="*/ 2447600 h 3106851"/>
              <a:gd name="connsiteX1" fmla="*/ 715702 w 2932265"/>
              <a:gd name="connsiteY1" fmla="*/ 1500055 h 3106851"/>
              <a:gd name="connsiteX2" fmla="*/ 872243 w 2932265"/>
              <a:gd name="connsiteY2" fmla="*/ 453272 h 3106851"/>
              <a:gd name="connsiteX3" fmla="*/ 1710439 w 2932265"/>
              <a:gd name="connsiteY3" fmla="*/ 9328 h 3106851"/>
              <a:gd name="connsiteX4" fmla="*/ 2624842 w 2932265"/>
              <a:gd name="connsiteY4" fmla="*/ 824748 h 3106851"/>
              <a:gd name="connsiteX5" fmla="*/ 2924198 w 2932265"/>
              <a:gd name="connsiteY5" fmla="*/ 1898727 h 3106851"/>
              <a:gd name="connsiteX6" fmla="*/ 2846148 w 2932265"/>
              <a:gd name="connsiteY6" fmla="*/ 2613597 h 3106851"/>
              <a:gd name="connsiteX7" fmla="*/ 1402665 w 2932265"/>
              <a:gd name="connsiteY7" fmla="*/ 2812807 h 3106851"/>
              <a:gd name="connsiteX8" fmla="*/ 16923 w 2932265"/>
              <a:gd name="connsiteY8" fmla="*/ 2447600 h 3106851"/>
              <a:gd name="connsiteX0" fmla="*/ 53926 w 2969268"/>
              <a:gd name="connsiteY0" fmla="*/ 2447600 h 3106851"/>
              <a:gd name="connsiteX1" fmla="*/ 447905 w 2969268"/>
              <a:gd name="connsiteY1" fmla="*/ 1252405 h 3106851"/>
              <a:gd name="connsiteX2" fmla="*/ 909246 w 2969268"/>
              <a:gd name="connsiteY2" fmla="*/ 453272 h 3106851"/>
              <a:gd name="connsiteX3" fmla="*/ 1747442 w 2969268"/>
              <a:gd name="connsiteY3" fmla="*/ 9328 h 3106851"/>
              <a:gd name="connsiteX4" fmla="*/ 2661845 w 2969268"/>
              <a:gd name="connsiteY4" fmla="*/ 824748 h 3106851"/>
              <a:gd name="connsiteX5" fmla="*/ 2961201 w 2969268"/>
              <a:gd name="connsiteY5" fmla="*/ 1898727 h 3106851"/>
              <a:gd name="connsiteX6" fmla="*/ 2883151 w 2969268"/>
              <a:gd name="connsiteY6" fmla="*/ 2613597 h 3106851"/>
              <a:gd name="connsiteX7" fmla="*/ 1439668 w 2969268"/>
              <a:gd name="connsiteY7" fmla="*/ 2812807 h 3106851"/>
              <a:gd name="connsiteX8" fmla="*/ 53926 w 2969268"/>
              <a:gd name="connsiteY8" fmla="*/ 2447600 h 3106851"/>
              <a:gd name="connsiteX0" fmla="*/ 53926 w 2969268"/>
              <a:gd name="connsiteY0" fmla="*/ 2438361 h 3097612"/>
              <a:gd name="connsiteX1" fmla="*/ 447905 w 2969268"/>
              <a:gd name="connsiteY1" fmla="*/ 1243166 h 3097612"/>
              <a:gd name="connsiteX2" fmla="*/ 1242621 w 2969268"/>
              <a:gd name="connsiteY2" fmla="*/ 767883 h 3097612"/>
              <a:gd name="connsiteX3" fmla="*/ 1747442 w 2969268"/>
              <a:gd name="connsiteY3" fmla="*/ 89 h 3097612"/>
              <a:gd name="connsiteX4" fmla="*/ 2661845 w 2969268"/>
              <a:gd name="connsiteY4" fmla="*/ 815509 h 3097612"/>
              <a:gd name="connsiteX5" fmla="*/ 2961201 w 2969268"/>
              <a:gd name="connsiteY5" fmla="*/ 1889488 h 3097612"/>
              <a:gd name="connsiteX6" fmla="*/ 2883151 w 2969268"/>
              <a:gd name="connsiteY6" fmla="*/ 2604358 h 3097612"/>
              <a:gd name="connsiteX7" fmla="*/ 1439668 w 2969268"/>
              <a:gd name="connsiteY7" fmla="*/ 2803568 h 3097612"/>
              <a:gd name="connsiteX8" fmla="*/ 53926 w 2969268"/>
              <a:gd name="connsiteY8" fmla="*/ 2438361 h 3097612"/>
              <a:gd name="connsiteX0" fmla="*/ 53926 w 2969268"/>
              <a:gd name="connsiteY0" fmla="*/ 2443211 h 3102462"/>
              <a:gd name="connsiteX1" fmla="*/ 447905 w 2969268"/>
              <a:gd name="connsiteY1" fmla="*/ 1248016 h 3102462"/>
              <a:gd name="connsiteX2" fmla="*/ 1785546 w 2969268"/>
              <a:gd name="connsiteY2" fmla="*/ 1201358 h 3102462"/>
              <a:gd name="connsiteX3" fmla="*/ 1747442 w 2969268"/>
              <a:gd name="connsiteY3" fmla="*/ 4939 h 3102462"/>
              <a:gd name="connsiteX4" fmla="*/ 2661845 w 2969268"/>
              <a:gd name="connsiteY4" fmla="*/ 820359 h 3102462"/>
              <a:gd name="connsiteX5" fmla="*/ 2961201 w 2969268"/>
              <a:gd name="connsiteY5" fmla="*/ 1894338 h 3102462"/>
              <a:gd name="connsiteX6" fmla="*/ 2883151 w 2969268"/>
              <a:gd name="connsiteY6" fmla="*/ 2609208 h 3102462"/>
              <a:gd name="connsiteX7" fmla="*/ 1439668 w 2969268"/>
              <a:gd name="connsiteY7" fmla="*/ 2808418 h 3102462"/>
              <a:gd name="connsiteX8" fmla="*/ 53926 w 2969268"/>
              <a:gd name="connsiteY8" fmla="*/ 2443211 h 3102462"/>
              <a:gd name="connsiteX0" fmla="*/ 53926 w 2969268"/>
              <a:gd name="connsiteY0" fmla="*/ 2443318 h 3102569"/>
              <a:gd name="connsiteX1" fmla="*/ 447905 w 2969268"/>
              <a:gd name="connsiteY1" fmla="*/ 1248123 h 3102569"/>
              <a:gd name="connsiteX2" fmla="*/ 1175946 w 2969268"/>
              <a:gd name="connsiteY2" fmla="*/ 525190 h 3102569"/>
              <a:gd name="connsiteX3" fmla="*/ 1747442 w 2969268"/>
              <a:gd name="connsiteY3" fmla="*/ 5046 h 3102569"/>
              <a:gd name="connsiteX4" fmla="*/ 2661845 w 2969268"/>
              <a:gd name="connsiteY4" fmla="*/ 820466 h 3102569"/>
              <a:gd name="connsiteX5" fmla="*/ 2961201 w 2969268"/>
              <a:gd name="connsiteY5" fmla="*/ 1894445 h 3102569"/>
              <a:gd name="connsiteX6" fmla="*/ 2883151 w 2969268"/>
              <a:gd name="connsiteY6" fmla="*/ 2609315 h 3102569"/>
              <a:gd name="connsiteX7" fmla="*/ 1439668 w 2969268"/>
              <a:gd name="connsiteY7" fmla="*/ 2808525 h 3102569"/>
              <a:gd name="connsiteX8" fmla="*/ 53926 w 2969268"/>
              <a:gd name="connsiteY8" fmla="*/ 2443318 h 3102569"/>
              <a:gd name="connsiteX0" fmla="*/ 66362 w 2981704"/>
              <a:gd name="connsiteY0" fmla="*/ 2443318 h 3102569"/>
              <a:gd name="connsiteX1" fmla="*/ 403191 w 2981704"/>
              <a:gd name="connsiteY1" fmla="*/ 1248123 h 3102569"/>
              <a:gd name="connsiteX2" fmla="*/ 1188382 w 2981704"/>
              <a:gd name="connsiteY2" fmla="*/ 525190 h 3102569"/>
              <a:gd name="connsiteX3" fmla="*/ 1759878 w 2981704"/>
              <a:gd name="connsiteY3" fmla="*/ 5046 h 3102569"/>
              <a:gd name="connsiteX4" fmla="*/ 2674281 w 2981704"/>
              <a:gd name="connsiteY4" fmla="*/ 820466 h 3102569"/>
              <a:gd name="connsiteX5" fmla="*/ 2973637 w 2981704"/>
              <a:gd name="connsiteY5" fmla="*/ 1894445 h 3102569"/>
              <a:gd name="connsiteX6" fmla="*/ 2895587 w 2981704"/>
              <a:gd name="connsiteY6" fmla="*/ 2609315 h 3102569"/>
              <a:gd name="connsiteX7" fmla="*/ 1452104 w 2981704"/>
              <a:gd name="connsiteY7" fmla="*/ 2808525 h 3102569"/>
              <a:gd name="connsiteX8" fmla="*/ 66362 w 2981704"/>
              <a:gd name="connsiteY8" fmla="*/ 2443318 h 3102569"/>
              <a:gd name="connsiteX0" fmla="*/ 71092 w 2986434"/>
              <a:gd name="connsiteY0" fmla="*/ 2443318 h 3102569"/>
              <a:gd name="connsiteX1" fmla="*/ 388871 w 2986434"/>
              <a:gd name="connsiteY1" fmla="*/ 1257648 h 3102569"/>
              <a:gd name="connsiteX2" fmla="*/ 1193112 w 2986434"/>
              <a:gd name="connsiteY2" fmla="*/ 525190 h 3102569"/>
              <a:gd name="connsiteX3" fmla="*/ 1764608 w 2986434"/>
              <a:gd name="connsiteY3" fmla="*/ 5046 h 3102569"/>
              <a:gd name="connsiteX4" fmla="*/ 2679011 w 2986434"/>
              <a:gd name="connsiteY4" fmla="*/ 820466 h 3102569"/>
              <a:gd name="connsiteX5" fmla="*/ 2978367 w 2986434"/>
              <a:gd name="connsiteY5" fmla="*/ 1894445 h 3102569"/>
              <a:gd name="connsiteX6" fmla="*/ 2900317 w 2986434"/>
              <a:gd name="connsiteY6" fmla="*/ 2609315 h 3102569"/>
              <a:gd name="connsiteX7" fmla="*/ 1456834 w 2986434"/>
              <a:gd name="connsiteY7" fmla="*/ 2808525 h 3102569"/>
              <a:gd name="connsiteX8" fmla="*/ 71092 w 2986434"/>
              <a:gd name="connsiteY8" fmla="*/ 2443318 h 3102569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3438 h 3102689"/>
              <a:gd name="connsiteX1" fmla="*/ 388871 w 2986434"/>
              <a:gd name="connsiteY1" fmla="*/ 1257768 h 3102689"/>
              <a:gd name="connsiteX2" fmla="*/ 1193112 w 2986434"/>
              <a:gd name="connsiteY2" fmla="*/ 525310 h 3102689"/>
              <a:gd name="connsiteX3" fmla="*/ 1764608 w 2986434"/>
              <a:gd name="connsiteY3" fmla="*/ 5166 h 3102689"/>
              <a:gd name="connsiteX4" fmla="*/ 2679011 w 2986434"/>
              <a:gd name="connsiteY4" fmla="*/ 820586 h 3102689"/>
              <a:gd name="connsiteX5" fmla="*/ 2978367 w 2986434"/>
              <a:gd name="connsiteY5" fmla="*/ 1894565 h 3102689"/>
              <a:gd name="connsiteX6" fmla="*/ 2900317 w 2986434"/>
              <a:gd name="connsiteY6" fmla="*/ 2609435 h 3102689"/>
              <a:gd name="connsiteX7" fmla="*/ 1456834 w 2986434"/>
              <a:gd name="connsiteY7" fmla="*/ 2808645 h 3102689"/>
              <a:gd name="connsiteX8" fmla="*/ 71092 w 2986434"/>
              <a:gd name="connsiteY8" fmla="*/ 2443438 h 3102689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622 h 3097873"/>
              <a:gd name="connsiteX1" fmla="*/ 388871 w 2986434"/>
              <a:gd name="connsiteY1" fmla="*/ 1252952 h 3097873"/>
              <a:gd name="connsiteX2" fmla="*/ 1193112 w 2986434"/>
              <a:gd name="connsiteY2" fmla="*/ 520494 h 3097873"/>
              <a:gd name="connsiteX3" fmla="*/ 1764608 w 2986434"/>
              <a:gd name="connsiteY3" fmla="*/ 350 h 3097873"/>
              <a:gd name="connsiteX4" fmla="*/ 2326586 w 2986434"/>
              <a:gd name="connsiteY4" fmla="*/ 987220 h 3097873"/>
              <a:gd name="connsiteX5" fmla="*/ 2978367 w 2986434"/>
              <a:gd name="connsiteY5" fmla="*/ 1889749 h 3097873"/>
              <a:gd name="connsiteX6" fmla="*/ 2900317 w 2986434"/>
              <a:gd name="connsiteY6" fmla="*/ 2604619 h 3097873"/>
              <a:gd name="connsiteX7" fmla="*/ 1456834 w 2986434"/>
              <a:gd name="connsiteY7" fmla="*/ 2803829 h 3097873"/>
              <a:gd name="connsiteX8" fmla="*/ 71092 w 2986434"/>
              <a:gd name="connsiteY8" fmla="*/ 2438622 h 3097873"/>
              <a:gd name="connsiteX0" fmla="*/ 71092 w 2986434"/>
              <a:gd name="connsiteY0" fmla="*/ 2438679 h 3097930"/>
              <a:gd name="connsiteX1" fmla="*/ 388871 w 2986434"/>
              <a:gd name="connsiteY1" fmla="*/ 1253009 h 3097930"/>
              <a:gd name="connsiteX2" fmla="*/ 1193112 w 2986434"/>
              <a:gd name="connsiteY2" fmla="*/ 520551 h 3097930"/>
              <a:gd name="connsiteX3" fmla="*/ 1764608 w 2986434"/>
              <a:gd name="connsiteY3" fmla="*/ 407 h 3097930"/>
              <a:gd name="connsiteX4" fmla="*/ 2326586 w 2986434"/>
              <a:gd name="connsiteY4" fmla="*/ 987277 h 3097930"/>
              <a:gd name="connsiteX5" fmla="*/ 2978367 w 2986434"/>
              <a:gd name="connsiteY5" fmla="*/ 1889806 h 3097930"/>
              <a:gd name="connsiteX6" fmla="*/ 2900317 w 2986434"/>
              <a:gd name="connsiteY6" fmla="*/ 2604676 h 3097930"/>
              <a:gd name="connsiteX7" fmla="*/ 1456834 w 2986434"/>
              <a:gd name="connsiteY7" fmla="*/ 2803886 h 3097930"/>
              <a:gd name="connsiteX8" fmla="*/ 71092 w 29864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64141"/>
              <a:gd name="connsiteY0" fmla="*/ 2438679 h 3097930"/>
              <a:gd name="connsiteX1" fmla="*/ 388871 w 2964141"/>
              <a:gd name="connsiteY1" fmla="*/ 1253009 h 3097930"/>
              <a:gd name="connsiteX2" fmla="*/ 1193112 w 2964141"/>
              <a:gd name="connsiteY2" fmla="*/ 520551 h 3097930"/>
              <a:gd name="connsiteX3" fmla="*/ 1764608 w 2964141"/>
              <a:gd name="connsiteY3" fmla="*/ 407 h 3097930"/>
              <a:gd name="connsiteX4" fmla="*/ 2326586 w 2964141"/>
              <a:gd name="connsiteY4" fmla="*/ 987277 h 3097930"/>
              <a:gd name="connsiteX5" fmla="*/ 2673567 w 2964141"/>
              <a:gd name="connsiteY5" fmla="*/ 337231 h 3097930"/>
              <a:gd name="connsiteX6" fmla="*/ 2900317 w 2964141"/>
              <a:gd name="connsiteY6" fmla="*/ 2604676 h 3097930"/>
              <a:gd name="connsiteX7" fmla="*/ 1456834 w 2964141"/>
              <a:gd name="connsiteY7" fmla="*/ 2803886 h 3097930"/>
              <a:gd name="connsiteX8" fmla="*/ 71092 w 2964141"/>
              <a:gd name="connsiteY8" fmla="*/ 2438679 h 3097930"/>
              <a:gd name="connsiteX0" fmla="*/ 71092 w 3167167"/>
              <a:gd name="connsiteY0" fmla="*/ 2438679 h 3097930"/>
              <a:gd name="connsiteX1" fmla="*/ 388871 w 3167167"/>
              <a:gd name="connsiteY1" fmla="*/ 1253009 h 3097930"/>
              <a:gd name="connsiteX2" fmla="*/ 1193112 w 3167167"/>
              <a:gd name="connsiteY2" fmla="*/ 520551 h 3097930"/>
              <a:gd name="connsiteX3" fmla="*/ 1764608 w 3167167"/>
              <a:gd name="connsiteY3" fmla="*/ 407 h 3097930"/>
              <a:gd name="connsiteX4" fmla="*/ 2326586 w 3167167"/>
              <a:gd name="connsiteY4" fmla="*/ 987277 h 3097930"/>
              <a:gd name="connsiteX5" fmla="*/ 2673567 w 3167167"/>
              <a:gd name="connsiteY5" fmla="*/ 337231 h 3097930"/>
              <a:gd name="connsiteX6" fmla="*/ 2900317 w 3167167"/>
              <a:gd name="connsiteY6" fmla="*/ 2604676 h 3097930"/>
              <a:gd name="connsiteX7" fmla="*/ 1456834 w 3167167"/>
              <a:gd name="connsiteY7" fmla="*/ 2803886 h 3097930"/>
              <a:gd name="connsiteX8" fmla="*/ 71092 w 3167167"/>
              <a:gd name="connsiteY8" fmla="*/ 2438679 h 3097930"/>
              <a:gd name="connsiteX0" fmla="*/ 71092 w 3167167"/>
              <a:gd name="connsiteY0" fmla="*/ 2333999 h 2993250"/>
              <a:gd name="connsiteX1" fmla="*/ 388871 w 3167167"/>
              <a:gd name="connsiteY1" fmla="*/ 1148329 h 2993250"/>
              <a:gd name="connsiteX2" fmla="*/ 1193112 w 3167167"/>
              <a:gd name="connsiteY2" fmla="*/ 415871 h 2993250"/>
              <a:gd name="connsiteX3" fmla="*/ 1688408 w 3167167"/>
              <a:gd name="connsiteY3" fmla="*/ 502 h 2993250"/>
              <a:gd name="connsiteX4" fmla="*/ 2326586 w 3167167"/>
              <a:gd name="connsiteY4" fmla="*/ 882597 h 2993250"/>
              <a:gd name="connsiteX5" fmla="*/ 2673567 w 3167167"/>
              <a:gd name="connsiteY5" fmla="*/ 232551 h 2993250"/>
              <a:gd name="connsiteX6" fmla="*/ 2900317 w 3167167"/>
              <a:gd name="connsiteY6" fmla="*/ 2499996 h 2993250"/>
              <a:gd name="connsiteX7" fmla="*/ 1456834 w 3167167"/>
              <a:gd name="connsiteY7" fmla="*/ 2699206 h 2993250"/>
              <a:gd name="connsiteX8" fmla="*/ 71092 w 3167167"/>
              <a:gd name="connsiteY8" fmla="*/ 2333999 h 2993250"/>
              <a:gd name="connsiteX0" fmla="*/ 71092 w 3167167"/>
              <a:gd name="connsiteY0" fmla="*/ 2346586 h 3005837"/>
              <a:gd name="connsiteX1" fmla="*/ 388871 w 3167167"/>
              <a:gd name="connsiteY1" fmla="*/ 1160916 h 3005837"/>
              <a:gd name="connsiteX2" fmla="*/ 1135962 w 3167167"/>
              <a:gd name="connsiteY2" fmla="*/ 409408 h 3005837"/>
              <a:gd name="connsiteX3" fmla="*/ 1688408 w 3167167"/>
              <a:gd name="connsiteY3" fmla="*/ 13089 h 3005837"/>
              <a:gd name="connsiteX4" fmla="*/ 2326586 w 3167167"/>
              <a:gd name="connsiteY4" fmla="*/ 895184 h 3005837"/>
              <a:gd name="connsiteX5" fmla="*/ 2673567 w 3167167"/>
              <a:gd name="connsiteY5" fmla="*/ 245138 h 3005837"/>
              <a:gd name="connsiteX6" fmla="*/ 2900317 w 3167167"/>
              <a:gd name="connsiteY6" fmla="*/ 2512583 h 3005837"/>
              <a:gd name="connsiteX7" fmla="*/ 1456834 w 3167167"/>
              <a:gd name="connsiteY7" fmla="*/ 2711793 h 3005837"/>
              <a:gd name="connsiteX8" fmla="*/ 71092 w 3167167"/>
              <a:gd name="connsiteY8" fmla="*/ 2346586 h 3005837"/>
              <a:gd name="connsiteX0" fmla="*/ 71092 w 3167167"/>
              <a:gd name="connsiteY0" fmla="*/ 2336239 h 2995490"/>
              <a:gd name="connsiteX1" fmla="*/ 388871 w 3167167"/>
              <a:gd name="connsiteY1" fmla="*/ 1150569 h 2995490"/>
              <a:gd name="connsiteX2" fmla="*/ 1135962 w 3167167"/>
              <a:gd name="connsiteY2" fmla="*/ 399061 h 2995490"/>
              <a:gd name="connsiteX3" fmla="*/ 1688408 w 3167167"/>
              <a:gd name="connsiteY3" fmla="*/ 2742 h 2995490"/>
              <a:gd name="connsiteX4" fmla="*/ 2326586 w 3167167"/>
              <a:gd name="connsiteY4" fmla="*/ 884837 h 2995490"/>
              <a:gd name="connsiteX5" fmla="*/ 2673567 w 3167167"/>
              <a:gd name="connsiteY5" fmla="*/ 234791 h 2995490"/>
              <a:gd name="connsiteX6" fmla="*/ 2900317 w 3167167"/>
              <a:gd name="connsiteY6" fmla="*/ 2502236 h 2995490"/>
              <a:gd name="connsiteX7" fmla="*/ 1456834 w 3167167"/>
              <a:gd name="connsiteY7" fmla="*/ 2701446 h 2995490"/>
              <a:gd name="connsiteX8" fmla="*/ 71092 w 3167167"/>
              <a:gd name="connsiteY8" fmla="*/ 2336239 h 2995490"/>
              <a:gd name="connsiteX0" fmla="*/ 71092 w 3167167"/>
              <a:gd name="connsiteY0" fmla="*/ 2336515 h 2995766"/>
              <a:gd name="connsiteX1" fmla="*/ 388871 w 3167167"/>
              <a:gd name="connsiteY1" fmla="*/ 1150845 h 2995766"/>
              <a:gd name="connsiteX2" fmla="*/ 1135962 w 3167167"/>
              <a:gd name="connsiteY2" fmla="*/ 399337 h 2995766"/>
              <a:gd name="connsiteX3" fmla="*/ 1688408 w 3167167"/>
              <a:gd name="connsiteY3" fmla="*/ 3018 h 2995766"/>
              <a:gd name="connsiteX4" fmla="*/ 2326586 w 3167167"/>
              <a:gd name="connsiteY4" fmla="*/ 885113 h 2995766"/>
              <a:gd name="connsiteX5" fmla="*/ 2673567 w 3167167"/>
              <a:gd name="connsiteY5" fmla="*/ 235067 h 2995766"/>
              <a:gd name="connsiteX6" fmla="*/ 2900317 w 3167167"/>
              <a:gd name="connsiteY6" fmla="*/ 2502512 h 2995766"/>
              <a:gd name="connsiteX7" fmla="*/ 1456834 w 3167167"/>
              <a:gd name="connsiteY7" fmla="*/ 2701722 h 2995766"/>
              <a:gd name="connsiteX8" fmla="*/ 71092 w 3167167"/>
              <a:gd name="connsiteY8" fmla="*/ 2336515 h 2995766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34855 h 2994106"/>
              <a:gd name="connsiteX1" fmla="*/ 388871 w 3167167"/>
              <a:gd name="connsiteY1" fmla="*/ 1149185 h 2994106"/>
              <a:gd name="connsiteX2" fmla="*/ 1135962 w 3167167"/>
              <a:gd name="connsiteY2" fmla="*/ 397677 h 2994106"/>
              <a:gd name="connsiteX3" fmla="*/ 1688408 w 3167167"/>
              <a:gd name="connsiteY3" fmla="*/ 1358 h 2994106"/>
              <a:gd name="connsiteX4" fmla="*/ 2383736 w 3167167"/>
              <a:gd name="connsiteY4" fmla="*/ 873928 h 2994106"/>
              <a:gd name="connsiteX5" fmla="*/ 2673567 w 3167167"/>
              <a:gd name="connsiteY5" fmla="*/ 233407 h 2994106"/>
              <a:gd name="connsiteX6" fmla="*/ 2900317 w 3167167"/>
              <a:gd name="connsiteY6" fmla="*/ 2500852 h 2994106"/>
              <a:gd name="connsiteX7" fmla="*/ 1456834 w 3167167"/>
              <a:gd name="connsiteY7" fmla="*/ 2700062 h 2994106"/>
              <a:gd name="connsiteX8" fmla="*/ 71092 w 3167167"/>
              <a:gd name="connsiteY8" fmla="*/ 2334855 h 2994106"/>
              <a:gd name="connsiteX0" fmla="*/ 71092 w 3167167"/>
              <a:gd name="connsiteY0" fmla="*/ 2333970 h 2993221"/>
              <a:gd name="connsiteX1" fmla="*/ 388871 w 3167167"/>
              <a:gd name="connsiteY1" fmla="*/ 1148300 h 2993221"/>
              <a:gd name="connsiteX2" fmla="*/ 1135962 w 3167167"/>
              <a:gd name="connsiteY2" fmla="*/ 396792 h 2993221"/>
              <a:gd name="connsiteX3" fmla="*/ 1688408 w 3167167"/>
              <a:gd name="connsiteY3" fmla="*/ 473 h 2993221"/>
              <a:gd name="connsiteX4" fmla="*/ 2383736 w 3167167"/>
              <a:gd name="connsiteY4" fmla="*/ 873043 h 2993221"/>
              <a:gd name="connsiteX5" fmla="*/ 2673567 w 3167167"/>
              <a:gd name="connsiteY5" fmla="*/ 232522 h 2993221"/>
              <a:gd name="connsiteX6" fmla="*/ 2900317 w 3167167"/>
              <a:gd name="connsiteY6" fmla="*/ 2499967 h 2993221"/>
              <a:gd name="connsiteX7" fmla="*/ 1456834 w 3167167"/>
              <a:gd name="connsiteY7" fmla="*/ 2699177 h 2993221"/>
              <a:gd name="connsiteX8" fmla="*/ 71092 w 3167167"/>
              <a:gd name="connsiteY8" fmla="*/ 2333970 h 2993221"/>
              <a:gd name="connsiteX0" fmla="*/ 71092 w 3167167"/>
              <a:gd name="connsiteY0" fmla="*/ 2334539 h 2993790"/>
              <a:gd name="connsiteX1" fmla="*/ 388871 w 3167167"/>
              <a:gd name="connsiteY1" fmla="*/ 1148869 h 2993790"/>
              <a:gd name="connsiteX2" fmla="*/ 850212 w 3167167"/>
              <a:gd name="connsiteY2" fmla="*/ 702161 h 2993790"/>
              <a:gd name="connsiteX3" fmla="*/ 1688408 w 3167167"/>
              <a:gd name="connsiteY3" fmla="*/ 1042 h 2993790"/>
              <a:gd name="connsiteX4" fmla="*/ 2383736 w 3167167"/>
              <a:gd name="connsiteY4" fmla="*/ 873612 h 2993790"/>
              <a:gd name="connsiteX5" fmla="*/ 2673567 w 3167167"/>
              <a:gd name="connsiteY5" fmla="*/ 233091 h 2993790"/>
              <a:gd name="connsiteX6" fmla="*/ 2900317 w 3167167"/>
              <a:gd name="connsiteY6" fmla="*/ 2500536 h 2993790"/>
              <a:gd name="connsiteX7" fmla="*/ 1456834 w 3167167"/>
              <a:gd name="connsiteY7" fmla="*/ 2699746 h 2993790"/>
              <a:gd name="connsiteX8" fmla="*/ 71092 w 3167167"/>
              <a:gd name="connsiteY8" fmla="*/ 2334539 h 2993790"/>
              <a:gd name="connsiteX0" fmla="*/ 71092 w 3167167"/>
              <a:gd name="connsiteY0" fmla="*/ 2340383 h 2999634"/>
              <a:gd name="connsiteX1" fmla="*/ 388871 w 3167167"/>
              <a:gd name="connsiteY1" fmla="*/ 1154713 h 2999634"/>
              <a:gd name="connsiteX2" fmla="*/ 954987 w 3167167"/>
              <a:gd name="connsiteY2" fmla="*/ 498455 h 2999634"/>
              <a:gd name="connsiteX3" fmla="*/ 1688408 w 3167167"/>
              <a:gd name="connsiteY3" fmla="*/ 6886 h 2999634"/>
              <a:gd name="connsiteX4" fmla="*/ 2383736 w 3167167"/>
              <a:gd name="connsiteY4" fmla="*/ 879456 h 2999634"/>
              <a:gd name="connsiteX5" fmla="*/ 2673567 w 3167167"/>
              <a:gd name="connsiteY5" fmla="*/ 238935 h 2999634"/>
              <a:gd name="connsiteX6" fmla="*/ 2900317 w 3167167"/>
              <a:gd name="connsiteY6" fmla="*/ 2506380 h 2999634"/>
              <a:gd name="connsiteX7" fmla="*/ 1456834 w 3167167"/>
              <a:gd name="connsiteY7" fmla="*/ 2705590 h 2999634"/>
              <a:gd name="connsiteX8" fmla="*/ 71092 w 3167167"/>
              <a:gd name="connsiteY8" fmla="*/ 2340383 h 2999634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34626 h 2993877"/>
              <a:gd name="connsiteX1" fmla="*/ 388871 w 3167167"/>
              <a:gd name="connsiteY1" fmla="*/ 1148956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71092 w 3167167"/>
              <a:gd name="connsiteY0" fmla="*/ 2334626 h 2993877"/>
              <a:gd name="connsiteX1" fmla="*/ 388871 w 3167167"/>
              <a:gd name="connsiteY1" fmla="*/ 1177531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275810 w 3371885"/>
              <a:gd name="connsiteY0" fmla="*/ 2334626 h 2993877"/>
              <a:gd name="connsiteX1" fmla="*/ 174489 w 3371885"/>
              <a:gd name="connsiteY1" fmla="*/ 1453756 h 2993877"/>
              <a:gd name="connsiteX2" fmla="*/ 1159705 w 3371885"/>
              <a:gd name="connsiteY2" fmla="*/ 492698 h 2993877"/>
              <a:gd name="connsiteX3" fmla="*/ 1893126 w 3371885"/>
              <a:gd name="connsiteY3" fmla="*/ 1129 h 2993877"/>
              <a:gd name="connsiteX4" fmla="*/ 2588454 w 3371885"/>
              <a:gd name="connsiteY4" fmla="*/ 873699 h 2993877"/>
              <a:gd name="connsiteX5" fmla="*/ 2878285 w 3371885"/>
              <a:gd name="connsiteY5" fmla="*/ 233178 h 2993877"/>
              <a:gd name="connsiteX6" fmla="*/ 3105035 w 3371885"/>
              <a:gd name="connsiteY6" fmla="*/ 2500623 h 2993877"/>
              <a:gd name="connsiteX7" fmla="*/ 1661552 w 3371885"/>
              <a:gd name="connsiteY7" fmla="*/ 2699833 h 2993877"/>
              <a:gd name="connsiteX8" fmla="*/ 275810 w 3371885"/>
              <a:gd name="connsiteY8" fmla="*/ 2334626 h 2993877"/>
              <a:gd name="connsiteX0" fmla="*/ 275810 w 3371885"/>
              <a:gd name="connsiteY0" fmla="*/ 2345097 h 3004348"/>
              <a:gd name="connsiteX1" fmla="*/ 174489 w 3371885"/>
              <a:gd name="connsiteY1" fmla="*/ 1464227 h 3004348"/>
              <a:gd name="connsiteX2" fmla="*/ 1216855 w 3371885"/>
              <a:gd name="connsiteY2" fmla="*/ 503169 h 3004348"/>
              <a:gd name="connsiteX3" fmla="*/ 1893126 w 3371885"/>
              <a:gd name="connsiteY3" fmla="*/ 11600 h 3004348"/>
              <a:gd name="connsiteX4" fmla="*/ 2588454 w 3371885"/>
              <a:gd name="connsiteY4" fmla="*/ 884170 h 3004348"/>
              <a:gd name="connsiteX5" fmla="*/ 2878285 w 3371885"/>
              <a:gd name="connsiteY5" fmla="*/ 243649 h 3004348"/>
              <a:gd name="connsiteX6" fmla="*/ 3105035 w 3371885"/>
              <a:gd name="connsiteY6" fmla="*/ 2511094 h 3004348"/>
              <a:gd name="connsiteX7" fmla="*/ 1661552 w 3371885"/>
              <a:gd name="connsiteY7" fmla="*/ 2710304 h 3004348"/>
              <a:gd name="connsiteX8" fmla="*/ 275810 w 3371885"/>
              <a:gd name="connsiteY8" fmla="*/ 2345097 h 300434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88454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313532 w 3371885"/>
              <a:gd name="connsiteY4" fmla="*/ 412049 h 3003528"/>
              <a:gd name="connsiteX5" fmla="*/ 2578929 w 3371885"/>
              <a:gd name="connsiteY5" fmla="*/ 883350 h 3003528"/>
              <a:gd name="connsiteX6" fmla="*/ 2878285 w 3371885"/>
              <a:gd name="connsiteY6" fmla="*/ 242829 h 3003528"/>
              <a:gd name="connsiteX7" fmla="*/ 3105035 w 3371885"/>
              <a:gd name="connsiteY7" fmla="*/ 2510274 h 3003528"/>
              <a:gd name="connsiteX8" fmla="*/ 1661552 w 3371885"/>
              <a:gd name="connsiteY8" fmla="*/ 2709484 h 3003528"/>
              <a:gd name="connsiteX9" fmla="*/ 275810 w 3371885"/>
              <a:gd name="connsiteY9" fmla="*/ 2344277 h 3003528"/>
              <a:gd name="connsiteX0" fmla="*/ 275810 w 3371885"/>
              <a:gd name="connsiteY0" fmla="*/ 2335592 h 2994843"/>
              <a:gd name="connsiteX1" fmla="*/ 174489 w 3371885"/>
              <a:gd name="connsiteY1" fmla="*/ 1454722 h 2994843"/>
              <a:gd name="connsiteX2" fmla="*/ 1254955 w 3371885"/>
              <a:gd name="connsiteY2" fmla="*/ 503189 h 2994843"/>
              <a:gd name="connsiteX3" fmla="*/ 1893126 w 3371885"/>
              <a:gd name="connsiteY3" fmla="*/ 2095 h 2994843"/>
              <a:gd name="connsiteX4" fmla="*/ 2427832 w 3371885"/>
              <a:gd name="connsiteY4" fmla="*/ 346214 h 2994843"/>
              <a:gd name="connsiteX5" fmla="*/ 2578929 w 3371885"/>
              <a:gd name="connsiteY5" fmla="*/ 874665 h 2994843"/>
              <a:gd name="connsiteX6" fmla="*/ 2878285 w 3371885"/>
              <a:gd name="connsiteY6" fmla="*/ 234144 h 2994843"/>
              <a:gd name="connsiteX7" fmla="*/ 3105035 w 3371885"/>
              <a:gd name="connsiteY7" fmla="*/ 2501589 h 2994843"/>
              <a:gd name="connsiteX8" fmla="*/ 1661552 w 3371885"/>
              <a:gd name="connsiteY8" fmla="*/ 2700799 h 2994843"/>
              <a:gd name="connsiteX9" fmla="*/ 275810 w 3371885"/>
              <a:gd name="connsiteY9" fmla="*/ 2335592 h 2994843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41168 h 3000419"/>
              <a:gd name="connsiteX1" fmla="*/ 174489 w 3371885"/>
              <a:gd name="connsiteY1" fmla="*/ 1460298 h 3000419"/>
              <a:gd name="connsiteX2" fmla="*/ 1254955 w 3371885"/>
              <a:gd name="connsiteY2" fmla="*/ 508765 h 3000419"/>
              <a:gd name="connsiteX3" fmla="*/ 1893126 w 3371885"/>
              <a:gd name="connsiteY3" fmla="*/ 7671 h 3000419"/>
              <a:gd name="connsiteX4" fmla="*/ 2427832 w 3371885"/>
              <a:gd name="connsiteY4" fmla="*/ 351790 h 3000419"/>
              <a:gd name="connsiteX5" fmla="*/ 2578929 w 3371885"/>
              <a:gd name="connsiteY5" fmla="*/ 880241 h 3000419"/>
              <a:gd name="connsiteX6" fmla="*/ 2878285 w 3371885"/>
              <a:gd name="connsiteY6" fmla="*/ 239720 h 3000419"/>
              <a:gd name="connsiteX7" fmla="*/ 3105035 w 3371885"/>
              <a:gd name="connsiteY7" fmla="*/ 2507165 h 3000419"/>
              <a:gd name="connsiteX8" fmla="*/ 1661552 w 3371885"/>
              <a:gd name="connsiteY8" fmla="*/ 2706375 h 3000419"/>
              <a:gd name="connsiteX9" fmla="*/ 275810 w 3371885"/>
              <a:gd name="connsiteY9" fmla="*/ 2341168 h 3000419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1885" h="2994018">
                <a:moveTo>
                  <a:pt x="275810" y="2334767"/>
                </a:moveTo>
                <a:cubicBezTo>
                  <a:pt x="27966" y="2127088"/>
                  <a:pt x="-146426" y="2068405"/>
                  <a:pt x="174489" y="1453897"/>
                </a:cubicBezTo>
                <a:cubicBezTo>
                  <a:pt x="688517" y="1045309"/>
                  <a:pt x="960578" y="922268"/>
                  <a:pt x="1254955" y="502364"/>
                </a:cubicBezTo>
                <a:cubicBezTo>
                  <a:pt x="1425507" y="149135"/>
                  <a:pt x="1611921" y="17908"/>
                  <a:pt x="1893126" y="1270"/>
                </a:cubicBezTo>
                <a:cubicBezTo>
                  <a:pt x="2174331" y="-15368"/>
                  <a:pt x="2332582" y="133286"/>
                  <a:pt x="2427832" y="345389"/>
                </a:cubicBezTo>
                <a:cubicBezTo>
                  <a:pt x="2484983" y="500342"/>
                  <a:pt x="2484804" y="902043"/>
                  <a:pt x="2578929" y="873840"/>
                </a:cubicBezTo>
                <a:cubicBezTo>
                  <a:pt x="2715994" y="923018"/>
                  <a:pt x="2635026" y="617803"/>
                  <a:pt x="2878285" y="233319"/>
                </a:cubicBezTo>
                <a:cubicBezTo>
                  <a:pt x="3817464" y="-789744"/>
                  <a:pt x="3132924" y="2220118"/>
                  <a:pt x="3105035" y="2500764"/>
                </a:cubicBezTo>
                <a:cubicBezTo>
                  <a:pt x="3102562" y="3461520"/>
                  <a:pt x="2133089" y="2727640"/>
                  <a:pt x="1661552" y="2699974"/>
                </a:cubicBezTo>
                <a:cubicBezTo>
                  <a:pt x="1190015" y="2672308"/>
                  <a:pt x="523654" y="2542447"/>
                  <a:pt x="275810" y="2334767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0">
            <a:extLst>
              <a:ext uri="{FF2B5EF4-FFF2-40B4-BE49-F238E27FC236}">
                <a16:creationId xmlns:a16="http://schemas.microsoft.com/office/drawing/2014/main" id="{957FD2B8-DE5C-4A9A-8A91-7A6AC972948B}"/>
              </a:ext>
            </a:extLst>
          </p:cNvPr>
          <p:cNvSpPr/>
          <p:nvPr/>
        </p:nvSpPr>
        <p:spPr>
          <a:xfrm>
            <a:off x="7453523" y="3578188"/>
            <a:ext cx="2113349" cy="324072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276483"/>
              <a:gd name="connsiteY0" fmla="*/ 2184621 h 3080273"/>
              <a:gd name="connsiteX1" fmla="*/ 342481 w 2276483"/>
              <a:gd name="connsiteY1" fmla="*/ 941801 h 3080273"/>
              <a:gd name="connsiteX2" fmla="*/ 1261018 w 2276483"/>
              <a:gd name="connsiteY2" fmla="*/ 3524 h 3080273"/>
              <a:gd name="connsiteX3" fmla="*/ 2204835 w 2276483"/>
              <a:gd name="connsiteY3" fmla="*/ 702507 h 3080273"/>
              <a:gd name="connsiteX4" fmla="*/ 2274752 w 2276483"/>
              <a:gd name="connsiteY4" fmla="*/ 1635748 h 3080273"/>
              <a:gd name="connsiteX5" fmla="*/ 1794647 w 2276483"/>
              <a:gd name="connsiteY5" fmla="*/ 2615662 h 3080273"/>
              <a:gd name="connsiteX6" fmla="*/ 1491406 w 2276483"/>
              <a:gd name="connsiteY6" fmla="*/ 2799859 h 3080273"/>
              <a:gd name="connsiteX7" fmla="*/ 91377 w 2276483"/>
              <a:gd name="connsiteY7" fmla="*/ 2184621 h 3080273"/>
              <a:gd name="connsiteX0" fmla="*/ 91377 w 2274752"/>
              <a:gd name="connsiteY0" fmla="*/ 2184621 h 2813223"/>
              <a:gd name="connsiteX1" fmla="*/ 342481 w 2274752"/>
              <a:gd name="connsiteY1" fmla="*/ 941801 h 2813223"/>
              <a:gd name="connsiteX2" fmla="*/ 1261018 w 2274752"/>
              <a:gd name="connsiteY2" fmla="*/ 3524 h 2813223"/>
              <a:gd name="connsiteX3" fmla="*/ 2204835 w 2274752"/>
              <a:gd name="connsiteY3" fmla="*/ 702507 h 2813223"/>
              <a:gd name="connsiteX4" fmla="*/ 2274752 w 2274752"/>
              <a:gd name="connsiteY4" fmla="*/ 1635748 h 2813223"/>
              <a:gd name="connsiteX5" fmla="*/ 1491406 w 2274752"/>
              <a:gd name="connsiteY5" fmla="*/ 2799859 h 2813223"/>
              <a:gd name="connsiteX6" fmla="*/ 91377 w 2274752"/>
              <a:gd name="connsiteY6" fmla="*/ 2184621 h 2813223"/>
              <a:gd name="connsiteX0" fmla="*/ 91377 w 2274752"/>
              <a:gd name="connsiteY0" fmla="*/ 2500560 h 3129162"/>
              <a:gd name="connsiteX1" fmla="*/ 342481 w 2274752"/>
              <a:gd name="connsiteY1" fmla="*/ 1257740 h 3129162"/>
              <a:gd name="connsiteX2" fmla="*/ 895258 w 2274752"/>
              <a:gd name="connsiteY2" fmla="*/ 1830 h 3129162"/>
              <a:gd name="connsiteX3" fmla="*/ 2204835 w 2274752"/>
              <a:gd name="connsiteY3" fmla="*/ 1018446 h 3129162"/>
              <a:gd name="connsiteX4" fmla="*/ 2274752 w 2274752"/>
              <a:gd name="connsiteY4" fmla="*/ 1951687 h 3129162"/>
              <a:gd name="connsiteX5" fmla="*/ 1491406 w 2274752"/>
              <a:gd name="connsiteY5" fmla="*/ 3115798 h 3129162"/>
              <a:gd name="connsiteX6" fmla="*/ 91377 w 2274752"/>
              <a:gd name="connsiteY6" fmla="*/ 2500560 h 3129162"/>
              <a:gd name="connsiteX0" fmla="*/ 140620 w 2323995"/>
              <a:gd name="connsiteY0" fmla="*/ 2498981 h 3128303"/>
              <a:gd name="connsiteX1" fmla="*/ 266596 w 2323995"/>
              <a:gd name="connsiteY1" fmla="*/ 1102157 h 3128303"/>
              <a:gd name="connsiteX2" fmla="*/ 944501 w 2323995"/>
              <a:gd name="connsiteY2" fmla="*/ 251 h 3128303"/>
              <a:gd name="connsiteX3" fmla="*/ 2254078 w 2323995"/>
              <a:gd name="connsiteY3" fmla="*/ 1016867 h 3128303"/>
              <a:gd name="connsiteX4" fmla="*/ 2323995 w 2323995"/>
              <a:gd name="connsiteY4" fmla="*/ 1950108 h 3128303"/>
              <a:gd name="connsiteX5" fmla="*/ 1540649 w 2323995"/>
              <a:gd name="connsiteY5" fmla="*/ 3114219 h 3128303"/>
              <a:gd name="connsiteX6" fmla="*/ 140620 w 2323995"/>
              <a:gd name="connsiteY6" fmla="*/ 2498981 h 3128303"/>
              <a:gd name="connsiteX0" fmla="*/ 140620 w 2323995"/>
              <a:gd name="connsiteY0" fmla="*/ 2543343 h 3172665"/>
              <a:gd name="connsiteX1" fmla="*/ 266596 w 2323995"/>
              <a:gd name="connsiteY1" fmla="*/ 1146519 h 3172665"/>
              <a:gd name="connsiteX2" fmla="*/ 944501 w 2323995"/>
              <a:gd name="connsiteY2" fmla="*/ 44613 h 3172665"/>
              <a:gd name="connsiteX3" fmla="*/ 2254078 w 2323995"/>
              <a:gd name="connsiteY3" fmla="*/ 1061229 h 3172665"/>
              <a:gd name="connsiteX4" fmla="*/ 2323995 w 2323995"/>
              <a:gd name="connsiteY4" fmla="*/ 1994470 h 3172665"/>
              <a:gd name="connsiteX5" fmla="*/ 1540649 w 2323995"/>
              <a:gd name="connsiteY5" fmla="*/ 3158581 h 3172665"/>
              <a:gd name="connsiteX6" fmla="*/ 140620 w 2323995"/>
              <a:gd name="connsiteY6" fmla="*/ 2543343 h 3172665"/>
              <a:gd name="connsiteX0" fmla="*/ 94528 w 2277903"/>
              <a:gd name="connsiteY0" fmla="*/ 2499813 h 3128677"/>
              <a:gd name="connsiteX1" fmla="*/ 336007 w 2277903"/>
              <a:gd name="connsiteY1" fmla="*/ 1199241 h 3128677"/>
              <a:gd name="connsiteX2" fmla="*/ 898409 w 2277903"/>
              <a:gd name="connsiteY2" fmla="*/ 1083 h 3128677"/>
              <a:gd name="connsiteX3" fmla="*/ 2207986 w 2277903"/>
              <a:gd name="connsiteY3" fmla="*/ 1017699 h 3128677"/>
              <a:gd name="connsiteX4" fmla="*/ 2277903 w 2277903"/>
              <a:gd name="connsiteY4" fmla="*/ 1950940 h 3128677"/>
              <a:gd name="connsiteX5" fmla="*/ 1494557 w 2277903"/>
              <a:gd name="connsiteY5" fmla="*/ 3115051 h 3128677"/>
              <a:gd name="connsiteX6" fmla="*/ 94528 w 2277903"/>
              <a:gd name="connsiteY6" fmla="*/ 2499813 h 3128677"/>
              <a:gd name="connsiteX0" fmla="*/ 149423 w 2178794"/>
              <a:gd name="connsiteY0" fmla="*/ 2682693 h 3147814"/>
              <a:gd name="connsiteX1" fmla="*/ 236898 w 2178794"/>
              <a:gd name="connsiteY1" fmla="*/ 1199241 h 3147814"/>
              <a:gd name="connsiteX2" fmla="*/ 799300 w 2178794"/>
              <a:gd name="connsiteY2" fmla="*/ 1083 h 3147814"/>
              <a:gd name="connsiteX3" fmla="*/ 2108877 w 2178794"/>
              <a:gd name="connsiteY3" fmla="*/ 1017699 h 3147814"/>
              <a:gd name="connsiteX4" fmla="*/ 2178794 w 2178794"/>
              <a:gd name="connsiteY4" fmla="*/ 1950940 h 3147814"/>
              <a:gd name="connsiteX5" fmla="*/ 1395448 w 2178794"/>
              <a:gd name="connsiteY5" fmla="*/ 3115051 h 3147814"/>
              <a:gd name="connsiteX6" fmla="*/ 149423 w 2178794"/>
              <a:gd name="connsiteY6" fmla="*/ 2682693 h 3147814"/>
              <a:gd name="connsiteX0" fmla="*/ 49926 w 2079297"/>
              <a:gd name="connsiteY0" fmla="*/ 2686027 h 3148549"/>
              <a:gd name="connsiteX1" fmla="*/ 416534 w 2079297"/>
              <a:gd name="connsiteY1" fmla="*/ 1404706 h 3148549"/>
              <a:gd name="connsiteX2" fmla="*/ 699803 w 2079297"/>
              <a:gd name="connsiteY2" fmla="*/ 4417 h 3148549"/>
              <a:gd name="connsiteX3" fmla="*/ 2009380 w 2079297"/>
              <a:gd name="connsiteY3" fmla="*/ 1021033 h 3148549"/>
              <a:gd name="connsiteX4" fmla="*/ 2079297 w 2079297"/>
              <a:gd name="connsiteY4" fmla="*/ 1954274 h 3148549"/>
              <a:gd name="connsiteX5" fmla="*/ 1295951 w 2079297"/>
              <a:gd name="connsiteY5" fmla="*/ 3118385 h 3148549"/>
              <a:gd name="connsiteX6" fmla="*/ 49926 w 2079297"/>
              <a:gd name="connsiteY6" fmla="*/ 2686027 h 3148549"/>
              <a:gd name="connsiteX0" fmla="*/ 116613 w 2145984"/>
              <a:gd name="connsiteY0" fmla="*/ 2685060 h 3148169"/>
              <a:gd name="connsiteX1" fmla="*/ 271465 w 2145984"/>
              <a:gd name="connsiteY1" fmla="*/ 1355612 h 3148169"/>
              <a:gd name="connsiteX2" fmla="*/ 766490 w 2145984"/>
              <a:gd name="connsiteY2" fmla="*/ 3450 h 3148169"/>
              <a:gd name="connsiteX3" fmla="*/ 2076067 w 2145984"/>
              <a:gd name="connsiteY3" fmla="*/ 1020066 h 3148169"/>
              <a:gd name="connsiteX4" fmla="*/ 2145984 w 2145984"/>
              <a:gd name="connsiteY4" fmla="*/ 1953307 h 3148169"/>
              <a:gd name="connsiteX5" fmla="*/ 1362638 w 2145984"/>
              <a:gd name="connsiteY5" fmla="*/ 3117418 h 3148169"/>
              <a:gd name="connsiteX6" fmla="*/ 116613 w 2145984"/>
              <a:gd name="connsiteY6" fmla="*/ 2685060 h 3148169"/>
              <a:gd name="connsiteX0" fmla="*/ 159868 w 2189239"/>
              <a:gd name="connsiteY0" fmla="*/ 2685060 h 3148169"/>
              <a:gd name="connsiteX1" fmla="*/ 228093 w 2189239"/>
              <a:gd name="connsiteY1" fmla="*/ 1355612 h 3148169"/>
              <a:gd name="connsiteX2" fmla="*/ 809745 w 2189239"/>
              <a:gd name="connsiteY2" fmla="*/ 3450 h 3148169"/>
              <a:gd name="connsiteX3" fmla="*/ 2119322 w 2189239"/>
              <a:gd name="connsiteY3" fmla="*/ 1020066 h 3148169"/>
              <a:gd name="connsiteX4" fmla="*/ 2189239 w 2189239"/>
              <a:gd name="connsiteY4" fmla="*/ 1953307 h 3148169"/>
              <a:gd name="connsiteX5" fmla="*/ 1405893 w 2189239"/>
              <a:gd name="connsiteY5" fmla="*/ 3117418 h 3148169"/>
              <a:gd name="connsiteX6" fmla="*/ 159868 w 2189239"/>
              <a:gd name="connsiteY6" fmla="*/ 2685060 h 3148169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76262 w 2105633"/>
              <a:gd name="connsiteY0" fmla="*/ 2688988 h 3152097"/>
              <a:gd name="connsiteX1" fmla="*/ 144487 w 2105633"/>
              <a:gd name="connsiteY1" fmla="*/ 1359540 h 3152097"/>
              <a:gd name="connsiteX2" fmla="*/ 726139 w 2105633"/>
              <a:gd name="connsiteY2" fmla="*/ 7378 h 3152097"/>
              <a:gd name="connsiteX3" fmla="*/ 2035716 w 2105633"/>
              <a:gd name="connsiteY3" fmla="*/ 1023994 h 3152097"/>
              <a:gd name="connsiteX4" fmla="*/ 2105633 w 2105633"/>
              <a:gd name="connsiteY4" fmla="*/ 1957235 h 3152097"/>
              <a:gd name="connsiteX5" fmla="*/ 1322287 w 2105633"/>
              <a:gd name="connsiteY5" fmla="*/ 3121346 h 3152097"/>
              <a:gd name="connsiteX6" fmla="*/ 76262 w 2105633"/>
              <a:gd name="connsiteY6" fmla="*/ 2688988 h 3152097"/>
              <a:gd name="connsiteX0" fmla="*/ 120660 w 2150031"/>
              <a:gd name="connsiteY0" fmla="*/ 2684879 h 3148107"/>
              <a:gd name="connsiteX1" fmla="*/ 63756 w 2150031"/>
              <a:gd name="connsiteY1" fmla="*/ 1345806 h 3148107"/>
              <a:gd name="connsiteX2" fmla="*/ 770537 w 2150031"/>
              <a:gd name="connsiteY2" fmla="*/ 3269 h 3148107"/>
              <a:gd name="connsiteX3" fmla="*/ 2080114 w 2150031"/>
              <a:gd name="connsiteY3" fmla="*/ 1019885 h 3148107"/>
              <a:gd name="connsiteX4" fmla="*/ 2150031 w 2150031"/>
              <a:gd name="connsiteY4" fmla="*/ 1953126 h 3148107"/>
              <a:gd name="connsiteX5" fmla="*/ 1366685 w 2150031"/>
              <a:gd name="connsiteY5" fmla="*/ 3117237 h 3148107"/>
              <a:gd name="connsiteX6" fmla="*/ 120660 w 2150031"/>
              <a:gd name="connsiteY6" fmla="*/ 2684879 h 3148107"/>
              <a:gd name="connsiteX0" fmla="*/ 140030 w 2169401"/>
              <a:gd name="connsiteY0" fmla="*/ 2684701 h 3148050"/>
              <a:gd name="connsiteX1" fmla="*/ 44625 w 2169401"/>
              <a:gd name="connsiteY1" fmla="*/ 1336003 h 3148050"/>
              <a:gd name="connsiteX2" fmla="*/ 789907 w 2169401"/>
              <a:gd name="connsiteY2" fmla="*/ 3091 h 3148050"/>
              <a:gd name="connsiteX3" fmla="*/ 2099484 w 2169401"/>
              <a:gd name="connsiteY3" fmla="*/ 1019707 h 3148050"/>
              <a:gd name="connsiteX4" fmla="*/ 2169401 w 2169401"/>
              <a:gd name="connsiteY4" fmla="*/ 1952948 h 3148050"/>
              <a:gd name="connsiteX5" fmla="*/ 1386055 w 2169401"/>
              <a:gd name="connsiteY5" fmla="*/ 3117059 h 3148050"/>
              <a:gd name="connsiteX6" fmla="*/ 140030 w 2169401"/>
              <a:gd name="connsiteY6" fmla="*/ 2684701 h 3148050"/>
              <a:gd name="connsiteX0" fmla="*/ 140030 w 2169401"/>
              <a:gd name="connsiteY0" fmla="*/ 2683400 h 3146749"/>
              <a:gd name="connsiteX1" fmla="*/ 44625 w 2169401"/>
              <a:gd name="connsiteY1" fmla="*/ 1334702 h 3146749"/>
              <a:gd name="connsiteX2" fmla="*/ 789907 w 2169401"/>
              <a:gd name="connsiteY2" fmla="*/ 1790 h 3146749"/>
              <a:gd name="connsiteX3" fmla="*/ 1531593 w 2169401"/>
              <a:gd name="connsiteY3" fmla="*/ 1085783 h 3146749"/>
              <a:gd name="connsiteX4" fmla="*/ 2169401 w 2169401"/>
              <a:gd name="connsiteY4" fmla="*/ 1951647 h 3146749"/>
              <a:gd name="connsiteX5" fmla="*/ 1386055 w 2169401"/>
              <a:gd name="connsiteY5" fmla="*/ 3115758 h 3146749"/>
              <a:gd name="connsiteX6" fmla="*/ 140030 w 2169401"/>
              <a:gd name="connsiteY6" fmla="*/ 2683400 h 3146749"/>
              <a:gd name="connsiteX0" fmla="*/ 140030 w 2169401"/>
              <a:gd name="connsiteY0" fmla="*/ 2706316 h 3169665"/>
              <a:gd name="connsiteX1" fmla="*/ 44625 w 2169401"/>
              <a:gd name="connsiteY1" fmla="*/ 1357618 h 3169665"/>
              <a:gd name="connsiteX2" fmla="*/ 789907 w 2169401"/>
              <a:gd name="connsiteY2" fmla="*/ 24706 h 3169665"/>
              <a:gd name="connsiteX3" fmla="*/ 1531593 w 2169401"/>
              <a:gd name="connsiteY3" fmla="*/ 656311 h 3169665"/>
              <a:gd name="connsiteX4" fmla="*/ 2169401 w 2169401"/>
              <a:gd name="connsiteY4" fmla="*/ 1974563 h 3169665"/>
              <a:gd name="connsiteX5" fmla="*/ 1386055 w 2169401"/>
              <a:gd name="connsiteY5" fmla="*/ 3138674 h 3169665"/>
              <a:gd name="connsiteX6" fmla="*/ 140030 w 2169401"/>
              <a:gd name="connsiteY6" fmla="*/ 2706316 h 3169665"/>
              <a:gd name="connsiteX0" fmla="*/ 140030 w 1765140"/>
              <a:gd name="connsiteY0" fmla="*/ 2706316 h 3159717"/>
              <a:gd name="connsiteX1" fmla="*/ 44625 w 1765140"/>
              <a:gd name="connsiteY1" fmla="*/ 1357618 h 3159717"/>
              <a:gd name="connsiteX2" fmla="*/ 789907 w 1765140"/>
              <a:gd name="connsiteY2" fmla="*/ 24706 h 3159717"/>
              <a:gd name="connsiteX3" fmla="*/ 1531593 w 1765140"/>
              <a:gd name="connsiteY3" fmla="*/ 656311 h 3159717"/>
              <a:gd name="connsiteX4" fmla="*/ 1765140 w 1765140"/>
              <a:gd name="connsiteY4" fmla="*/ 2147818 h 3159717"/>
              <a:gd name="connsiteX5" fmla="*/ 1386055 w 1765140"/>
              <a:gd name="connsiteY5" fmla="*/ 3138674 h 3159717"/>
              <a:gd name="connsiteX6" fmla="*/ 140030 w 1765140"/>
              <a:gd name="connsiteY6" fmla="*/ 2706316 h 3159717"/>
              <a:gd name="connsiteX0" fmla="*/ 140030 w 1536559"/>
              <a:gd name="connsiteY0" fmla="*/ 2706316 h 3158661"/>
              <a:gd name="connsiteX1" fmla="*/ 44625 w 1536559"/>
              <a:gd name="connsiteY1" fmla="*/ 1357618 h 3158661"/>
              <a:gd name="connsiteX2" fmla="*/ 789907 w 1536559"/>
              <a:gd name="connsiteY2" fmla="*/ 24706 h 3158661"/>
              <a:gd name="connsiteX3" fmla="*/ 1531593 w 1536559"/>
              <a:gd name="connsiteY3" fmla="*/ 656311 h 3158661"/>
              <a:gd name="connsiteX4" fmla="*/ 1466757 w 1536559"/>
              <a:gd name="connsiteY4" fmla="*/ 2167068 h 3158661"/>
              <a:gd name="connsiteX5" fmla="*/ 1386055 w 1536559"/>
              <a:gd name="connsiteY5" fmla="*/ 3138674 h 3158661"/>
              <a:gd name="connsiteX6" fmla="*/ 140030 w 1536559"/>
              <a:gd name="connsiteY6" fmla="*/ 2706316 h 3158661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582260"/>
              <a:gd name="connsiteY0" fmla="*/ 2706316 h 3183246"/>
              <a:gd name="connsiteX1" fmla="*/ 44625 w 1582260"/>
              <a:gd name="connsiteY1" fmla="*/ 1357618 h 3183246"/>
              <a:gd name="connsiteX2" fmla="*/ 789907 w 1582260"/>
              <a:gd name="connsiteY2" fmla="*/ 24706 h 3183246"/>
              <a:gd name="connsiteX3" fmla="*/ 1531593 w 1582260"/>
              <a:gd name="connsiteY3" fmla="*/ 656311 h 3183246"/>
              <a:gd name="connsiteX4" fmla="*/ 1582260 w 1582260"/>
              <a:gd name="connsiteY4" fmla="*/ 1753183 h 3183246"/>
              <a:gd name="connsiteX5" fmla="*/ 1386055 w 1582260"/>
              <a:gd name="connsiteY5" fmla="*/ 3138674 h 3183246"/>
              <a:gd name="connsiteX6" fmla="*/ 140030 w 1582260"/>
              <a:gd name="connsiteY6" fmla="*/ 2706316 h 3183246"/>
              <a:gd name="connsiteX0" fmla="*/ 140030 w 1582267"/>
              <a:gd name="connsiteY0" fmla="*/ 2706316 h 3183246"/>
              <a:gd name="connsiteX1" fmla="*/ 44625 w 1582267"/>
              <a:gd name="connsiteY1" fmla="*/ 1357618 h 3183246"/>
              <a:gd name="connsiteX2" fmla="*/ 789907 w 1582267"/>
              <a:gd name="connsiteY2" fmla="*/ 24706 h 3183246"/>
              <a:gd name="connsiteX3" fmla="*/ 1531593 w 1582267"/>
              <a:gd name="connsiteY3" fmla="*/ 656311 h 3183246"/>
              <a:gd name="connsiteX4" fmla="*/ 1582260 w 1582267"/>
              <a:gd name="connsiteY4" fmla="*/ 1753183 h 3183246"/>
              <a:gd name="connsiteX5" fmla="*/ 1534085 w 1582267"/>
              <a:gd name="connsiteY5" fmla="*/ 2174172 h 3183246"/>
              <a:gd name="connsiteX6" fmla="*/ 1386055 w 1582267"/>
              <a:gd name="connsiteY6" fmla="*/ 3138674 h 3183246"/>
              <a:gd name="connsiteX7" fmla="*/ 140030 w 1582267"/>
              <a:gd name="connsiteY7" fmla="*/ 2706316 h 3183246"/>
              <a:gd name="connsiteX0" fmla="*/ 140030 w 2199424"/>
              <a:gd name="connsiteY0" fmla="*/ 2706316 h 3235213"/>
              <a:gd name="connsiteX1" fmla="*/ 44625 w 2199424"/>
              <a:gd name="connsiteY1" fmla="*/ 1357618 h 3235213"/>
              <a:gd name="connsiteX2" fmla="*/ 789907 w 2199424"/>
              <a:gd name="connsiteY2" fmla="*/ 24706 h 3235213"/>
              <a:gd name="connsiteX3" fmla="*/ 1531593 w 2199424"/>
              <a:gd name="connsiteY3" fmla="*/ 656311 h 3235213"/>
              <a:gd name="connsiteX4" fmla="*/ 1582260 w 2199424"/>
              <a:gd name="connsiteY4" fmla="*/ 1753183 h 3235213"/>
              <a:gd name="connsiteX5" fmla="*/ 2198228 w 2199424"/>
              <a:gd name="connsiteY5" fmla="*/ 971014 h 3235213"/>
              <a:gd name="connsiteX6" fmla="*/ 1386055 w 2199424"/>
              <a:gd name="connsiteY6" fmla="*/ 3138674 h 3235213"/>
              <a:gd name="connsiteX7" fmla="*/ 140030 w 2199424"/>
              <a:gd name="connsiteY7" fmla="*/ 2706316 h 3235213"/>
              <a:gd name="connsiteX0" fmla="*/ 140030 w 2199359"/>
              <a:gd name="connsiteY0" fmla="*/ 2706316 h 3235213"/>
              <a:gd name="connsiteX1" fmla="*/ 44625 w 2199359"/>
              <a:gd name="connsiteY1" fmla="*/ 1357618 h 3235213"/>
              <a:gd name="connsiteX2" fmla="*/ 789907 w 2199359"/>
              <a:gd name="connsiteY2" fmla="*/ 24706 h 3235213"/>
              <a:gd name="connsiteX3" fmla="*/ 1531593 w 2199359"/>
              <a:gd name="connsiteY3" fmla="*/ 656311 h 3235213"/>
              <a:gd name="connsiteX4" fmla="*/ 1543759 w 2199359"/>
              <a:gd name="connsiteY4" fmla="*/ 1493301 h 3235213"/>
              <a:gd name="connsiteX5" fmla="*/ 2198228 w 2199359"/>
              <a:gd name="connsiteY5" fmla="*/ 971014 h 3235213"/>
              <a:gd name="connsiteX6" fmla="*/ 1386055 w 2199359"/>
              <a:gd name="connsiteY6" fmla="*/ 3138674 h 3235213"/>
              <a:gd name="connsiteX7" fmla="*/ 140030 w 2199359"/>
              <a:gd name="connsiteY7" fmla="*/ 2706316 h 3235213"/>
              <a:gd name="connsiteX0" fmla="*/ 140030 w 2199407"/>
              <a:gd name="connsiteY0" fmla="*/ 2706316 h 3235213"/>
              <a:gd name="connsiteX1" fmla="*/ 44625 w 2199407"/>
              <a:gd name="connsiteY1" fmla="*/ 1357618 h 3235213"/>
              <a:gd name="connsiteX2" fmla="*/ 789907 w 2199407"/>
              <a:gd name="connsiteY2" fmla="*/ 24706 h 3235213"/>
              <a:gd name="connsiteX3" fmla="*/ 1531593 w 2199407"/>
              <a:gd name="connsiteY3" fmla="*/ 656311 h 3235213"/>
              <a:gd name="connsiteX4" fmla="*/ 1572635 w 2199407"/>
              <a:gd name="connsiteY4" fmla="*/ 1493301 h 3235213"/>
              <a:gd name="connsiteX5" fmla="*/ 2198228 w 2199407"/>
              <a:gd name="connsiteY5" fmla="*/ 971014 h 3235213"/>
              <a:gd name="connsiteX6" fmla="*/ 1386055 w 2199407"/>
              <a:gd name="connsiteY6" fmla="*/ 3138674 h 3235213"/>
              <a:gd name="connsiteX7" fmla="*/ 140030 w 2199407"/>
              <a:gd name="connsiteY7" fmla="*/ 2706316 h 3235213"/>
              <a:gd name="connsiteX0" fmla="*/ 140030 w 2199442"/>
              <a:gd name="connsiteY0" fmla="*/ 2706316 h 3235213"/>
              <a:gd name="connsiteX1" fmla="*/ 44625 w 2199442"/>
              <a:gd name="connsiteY1" fmla="*/ 1357618 h 3235213"/>
              <a:gd name="connsiteX2" fmla="*/ 789907 w 2199442"/>
              <a:gd name="connsiteY2" fmla="*/ 24706 h 3235213"/>
              <a:gd name="connsiteX3" fmla="*/ 1531593 w 2199442"/>
              <a:gd name="connsiteY3" fmla="*/ 656311 h 3235213"/>
              <a:gd name="connsiteX4" fmla="*/ 1591886 w 2199442"/>
              <a:gd name="connsiteY4" fmla="*/ 1387423 h 3235213"/>
              <a:gd name="connsiteX5" fmla="*/ 2198228 w 2199442"/>
              <a:gd name="connsiteY5" fmla="*/ 971014 h 3235213"/>
              <a:gd name="connsiteX6" fmla="*/ 1386055 w 2199442"/>
              <a:gd name="connsiteY6" fmla="*/ 3138674 h 3235213"/>
              <a:gd name="connsiteX7" fmla="*/ 140030 w 2199442"/>
              <a:gd name="connsiteY7" fmla="*/ 2706316 h 3235213"/>
              <a:gd name="connsiteX0" fmla="*/ 140030 w 2200004"/>
              <a:gd name="connsiteY0" fmla="*/ 2706316 h 3235213"/>
              <a:gd name="connsiteX1" fmla="*/ 44625 w 2200004"/>
              <a:gd name="connsiteY1" fmla="*/ 1357618 h 3235213"/>
              <a:gd name="connsiteX2" fmla="*/ 789907 w 2200004"/>
              <a:gd name="connsiteY2" fmla="*/ 24706 h 3235213"/>
              <a:gd name="connsiteX3" fmla="*/ 1531593 w 2200004"/>
              <a:gd name="connsiteY3" fmla="*/ 656311 h 3235213"/>
              <a:gd name="connsiteX4" fmla="*/ 1591886 w 2200004"/>
              <a:gd name="connsiteY4" fmla="*/ 1387423 h 3235213"/>
              <a:gd name="connsiteX5" fmla="*/ 2198228 w 2200004"/>
              <a:gd name="connsiteY5" fmla="*/ 971014 h 3235213"/>
              <a:gd name="connsiteX6" fmla="*/ 1386055 w 2200004"/>
              <a:gd name="connsiteY6" fmla="*/ 3138674 h 3235213"/>
              <a:gd name="connsiteX7" fmla="*/ 140030 w 2200004"/>
              <a:gd name="connsiteY7" fmla="*/ 2706316 h 3235213"/>
              <a:gd name="connsiteX0" fmla="*/ 140030 w 1923630"/>
              <a:gd name="connsiteY0" fmla="*/ 2706316 h 3236538"/>
              <a:gd name="connsiteX1" fmla="*/ 44625 w 1923630"/>
              <a:gd name="connsiteY1" fmla="*/ 1357618 h 3236538"/>
              <a:gd name="connsiteX2" fmla="*/ 789907 w 1923630"/>
              <a:gd name="connsiteY2" fmla="*/ 24706 h 3236538"/>
              <a:gd name="connsiteX3" fmla="*/ 1531593 w 1923630"/>
              <a:gd name="connsiteY3" fmla="*/ 656311 h 3236538"/>
              <a:gd name="connsiteX4" fmla="*/ 1591886 w 1923630"/>
              <a:gd name="connsiteY4" fmla="*/ 1387423 h 3236538"/>
              <a:gd name="connsiteX5" fmla="*/ 1919095 w 1923630"/>
              <a:gd name="connsiteY5" fmla="*/ 951763 h 3236538"/>
              <a:gd name="connsiteX6" fmla="*/ 1386055 w 1923630"/>
              <a:gd name="connsiteY6" fmla="*/ 3138674 h 3236538"/>
              <a:gd name="connsiteX7" fmla="*/ 140030 w 1923630"/>
              <a:gd name="connsiteY7" fmla="*/ 2706316 h 3236538"/>
              <a:gd name="connsiteX0" fmla="*/ 140030 w 1923630"/>
              <a:gd name="connsiteY0" fmla="*/ 2684447 h 3214669"/>
              <a:gd name="connsiteX1" fmla="*/ 44625 w 1923630"/>
              <a:gd name="connsiteY1" fmla="*/ 1335749 h 3214669"/>
              <a:gd name="connsiteX2" fmla="*/ 789907 w 1923630"/>
              <a:gd name="connsiteY2" fmla="*/ 2837 h 3214669"/>
              <a:gd name="connsiteX3" fmla="*/ 1531593 w 1923630"/>
              <a:gd name="connsiteY3" fmla="*/ 634442 h 3214669"/>
              <a:gd name="connsiteX4" fmla="*/ 1591886 w 1923630"/>
              <a:gd name="connsiteY4" fmla="*/ 1365554 h 3214669"/>
              <a:gd name="connsiteX5" fmla="*/ 1919095 w 1923630"/>
              <a:gd name="connsiteY5" fmla="*/ 929894 h 3214669"/>
              <a:gd name="connsiteX6" fmla="*/ 1386055 w 1923630"/>
              <a:gd name="connsiteY6" fmla="*/ 3116805 h 3214669"/>
              <a:gd name="connsiteX7" fmla="*/ 140030 w 1923630"/>
              <a:gd name="connsiteY7" fmla="*/ 2684447 h 3214669"/>
              <a:gd name="connsiteX0" fmla="*/ 140030 w 1923630"/>
              <a:gd name="connsiteY0" fmla="*/ 2703380 h 3233602"/>
              <a:gd name="connsiteX1" fmla="*/ 44625 w 1923630"/>
              <a:gd name="connsiteY1" fmla="*/ 1354682 h 3233602"/>
              <a:gd name="connsiteX2" fmla="*/ 789907 w 1923630"/>
              <a:gd name="connsiteY2" fmla="*/ 21770 h 3233602"/>
              <a:gd name="connsiteX3" fmla="*/ 1579218 w 1923630"/>
              <a:gd name="connsiteY3" fmla="*/ 681950 h 3233602"/>
              <a:gd name="connsiteX4" fmla="*/ 1591886 w 1923630"/>
              <a:gd name="connsiteY4" fmla="*/ 1384487 h 3233602"/>
              <a:gd name="connsiteX5" fmla="*/ 1919095 w 1923630"/>
              <a:gd name="connsiteY5" fmla="*/ 948827 h 3233602"/>
              <a:gd name="connsiteX6" fmla="*/ 1386055 w 1923630"/>
              <a:gd name="connsiteY6" fmla="*/ 3135738 h 3233602"/>
              <a:gd name="connsiteX7" fmla="*/ 140030 w 1923630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61740"/>
              <a:gd name="connsiteY0" fmla="*/ 2703380 h 3233602"/>
              <a:gd name="connsiteX1" fmla="*/ 44625 w 1961740"/>
              <a:gd name="connsiteY1" fmla="*/ 1354682 h 3233602"/>
              <a:gd name="connsiteX2" fmla="*/ 789907 w 1961740"/>
              <a:gd name="connsiteY2" fmla="*/ 21770 h 3233602"/>
              <a:gd name="connsiteX3" fmla="*/ 1579218 w 1961740"/>
              <a:gd name="connsiteY3" fmla="*/ 681950 h 3233602"/>
              <a:gd name="connsiteX4" fmla="*/ 1820486 w 1961740"/>
              <a:gd name="connsiteY4" fmla="*/ 1460687 h 3233602"/>
              <a:gd name="connsiteX5" fmla="*/ 1919095 w 1961740"/>
              <a:gd name="connsiteY5" fmla="*/ 948827 h 3233602"/>
              <a:gd name="connsiteX6" fmla="*/ 1386055 w 1961740"/>
              <a:gd name="connsiteY6" fmla="*/ 3135738 h 3233602"/>
              <a:gd name="connsiteX7" fmla="*/ 140030 w 1961740"/>
              <a:gd name="connsiteY7" fmla="*/ 2703380 h 3233602"/>
              <a:gd name="connsiteX0" fmla="*/ 140030 w 2133698"/>
              <a:gd name="connsiteY0" fmla="*/ 2703380 h 3234914"/>
              <a:gd name="connsiteX1" fmla="*/ 44625 w 2133698"/>
              <a:gd name="connsiteY1" fmla="*/ 1354682 h 3234914"/>
              <a:gd name="connsiteX2" fmla="*/ 789907 w 2133698"/>
              <a:gd name="connsiteY2" fmla="*/ 21770 h 3234914"/>
              <a:gd name="connsiteX3" fmla="*/ 1579218 w 2133698"/>
              <a:gd name="connsiteY3" fmla="*/ 681950 h 3234914"/>
              <a:gd name="connsiteX4" fmla="*/ 1820486 w 2133698"/>
              <a:gd name="connsiteY4" fmla="*/ 1460687 h 3234914"/>
              <a:gd name="connsiteX5" fmla="*/ 2128645 w 2133698"/>
              <a:gd name="connsiteY5" fmla="*/ 929777 h 3234914"/>
              <a:gd name="connsiteX6" fmla="*/ 1386055 w 2133698"/>
              <a:gd name="connsiteY6" fmla="*/ 3135738 h 3234914"/>
              <a:gd name="connsiteX7" fmla="*/ 140030 w 2133698"/>
              <a:gd name="connsiteY7" fmla="*/ 2703380 h 3234914"/>
              <a:gd name="connsiteX0" fmla="*/ 140030 w 2132099"/>
              <a:gd name="connsiteY0" fmla="*/ 2703380 h 3234914"/>
              <a:gd name="connsiteX1" fmla="*/ 44625 w 2132099"/>
              <a:gd name="connsiteY1" fmla="*/ 1354682 h 3234914"/>
              <a:gd name="connsiteX2" fmla="*/ 789907 w 2132099"/>
              <a:gd name="connsiteY2" fmla="*/ 21770 h 3234914"/>
              <a:gd name="connsiteX3" fmla="*/ 1579218 w 2132099"/>
              <a:gd name="connsiteY3" fmla="*/ 681950 h 3234914"/>
              <a:gd name="connsiteX4" fmla="*/ 1744286 w 2132099"/>
              <a:gd name="connsiteY4" fmla="*/ 1346387 h 3234914"/>
              <a:gd name="connsiteX5" fmla="*/ 2128645 w 2132099"/>
              <a:gd name="connsiteY5" fmla="*/ 929777 h 3234914"/>
              <a:gd name="connsiteX6" fmla="*/ 1386055 w 2132099"/>
              <a:gd name="connsiteY6" fmla="*/ 3135738 h 3234914"/>
              <a:gd name="connsiteX7" fmla="*/ 140030 w 2132099"/>
              <a:gd name="connsiteY7" fmla="*/ 2703380 h 3234914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690612 h 3229390"/>
              <a:gd name="connsiteX1" fmla="*/ 44625 w 2113349"/>
              <a:gd name="connsiteY1" fmla="*/ 1341914 h 3229390"/>
              <a:gd name="connsiteX2" fmla="*/ 789907 w 2113349"/>
              <a:gd name="connsiteY2" fmla="*/ 9002 h 3229390"/>
              <a:gd name="connsiteX3" fmla="*/ 1579218 w 2113349"/>
              <a:gd name="connsiteY3" fmla="*/ 669182 h 3229390"/>
              <a:gd name="connsiteX4" fmla="*/ 1744286 w 2113349"/>
              <a:gd name="connsiteY4" fmla="*/ 1333619 h 3229390"/>
              <a:gd name="connsiteX5" fmla="*/ 2109595 w 2113349"/>
              <a:gd name="connsiteY5" fmla="*/ 812234 h 3229390"/>
              <a:gd name="connsiteX6" fmla="*/ 1386055 w 2113349"/>
              <a:gd name="connsiteY6" fmla="*/ 3122970 h 3229390"/>
              <a:gd name="connsiteX7" fmla="*/ 140030 w 2113349"/>
              <a:gd name="connsiteY7" fmla="*/ 2690612 h 3229390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786977 h 3325755"/>
              <a:gd name="connsiteX1" fmla="*/ 44625 w 2113349"/>
              <a:gd name="connsiteY1" fmla="*/ 1438279 h 3325755"/>
              <a:gd name="connsiteX2" fmla="*/ 837532 w 2113349"/>
              <a:gd name="connsiteY2" fmla="*/ 592 h 3325755"/>
              <a:gd name="connsiteX3" fmla="*/ 1579218 w 2113349"/>
              <a:gd name="connsiteY3" fmla="*/ 765547 h 3325755"/>
              <a:gd name="connsiteX4" fmla="*/ 1744286 w 2113349"/>
              <a:gd name="connsiteY4" fmla="*/ 1429984 h 3325755"/>
              <a:gd name="connsiteX5" fmla="*/ 2109595 w 2113349"/>
              <a:gd name="connsiteY5" fmla="*/ 908599 h 3325755"/>
              <a:gd name="connsiteX6" fmla="*/ 1386055 w 2113349"/>
              <a:gd name="connsiteY6" fmla="*/ 3219335 h 3325755"/>
              <a:gd name="connsiteX7" fmla="*/ 140030 w 2113349"/>
              <a:gd name="connsiteY7" fmla="*/ 2786977 h 3325755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240728"/>
              <a:gd name="connsiteX1" fmla="*/ 44625 w 2113349"/>
              <a:gd name="connsiteY1" fmla="*/ 1441437 h 3240728"/>
              <a:gd name="connsiteX2" fmla="*/ 837532 w 2113349"/>
              <a:gd name="connsiteY2" fmla="*/ 3750 h 3240728"/>
              <a:gd name="connsiteX3" fmla="*/ 1579218 w 2113349"/>
              <a:gd name="connsiteY3" fmla="*/ 768705 h 3240728"/>
              <a:gd name="connsiteX4" fmla="*/ 1744286 w 2113349"/>
              <a:gd name="connsiteY4" fmla="*/ 1433142 h 3240728"/>
              <a:gd name="connsiteX5" fmla="*/ 2109595 w 2113349"/>
              <a:gd name="connsiteY5" fmla="*/ 911757 h 3240728"/>
              <a:gd name="connsiteX6" fmla="*/ 1386055 w 2113349"/>
              <a:gd name="connsiteY6" fmla="*/ 3222493 h 3240728"/>
              <a:gd name="connsiteX7" fmla="*/ 140030 w 2113349"/>
              <a:gd name="connsiteY7" fmla="*/ 2790135 h 324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3349" h="3240728">
                <a:moveTo>
                  <a:pt x="140030" y="2790135"/>
                </a:moveTo>
                <a:cubicBezTo>
                  <a:pt x="-83542" y="2493292"/>
                  <a:pt x="22094" y="2450581"/>
                  <a:pt x="44625" y="1441437"/>
                </a:cubicBezTo>
                <a:cubicBezTo>
                  <a:pt x="219190" y="367792"/>
                  <a:pt x="334117" y="49197"/>
                  <a:pt x="837532" y="3750"/>
                </a:cubicBezTo>
                <a:cubicBezTo>
                  <a:pt x="1340947" y="-41697"/>
                  <a:pt x="1532940" y="332526"/>
                  <a:pt x="1579218" y="768705"/>
                </a:cubicBezTo>
                <a:cubicBezTo>
                  <a:pt x="1614266" y="987012"/>
                  <a:pt x="1660850" y="1208767"/>
                  <a:pt x="1744286" y="1433142"/>
                </a:cubicBezTo>
                <a:cubicBezTo>
                  <a:pt x="1956457" y="1445488"/>
                  <a:pt x="2142296" y="680842"/>
                  <a:pt x="2109595" y="911757"/>
                </a:cubicBezTo>
                <a:cubicBezTo>
                  <a:pt x="2076894" y="1142672"/>
                  <a:pt x="1742891" y="3138030"/>
                  <a:pt x="1386055" y="3222493"/>
                </a:cubicBezTo>
                <a:cubicBezTo>
                  <a:pt x="1029219" y="3306956"/>
                  <a:pt x="363602" y="3086978"/>
                  <a:pt x="140030" y="2790135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83DD1-5D30-4D69-995E-8E94D61BC9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1"/>
          <a:stretch/>
        </p:blipFill>
        <p:spPr>
          <a:xfrm>
            <a:off x="4187992" y="3404270"/>
            <a:ext cx="4332914" cy="3453730"/>
          </a:xfrm>
          <a:prstGeom prst="rect">
            <a:avLst/>
          </a:prstGeom>
        </p:spPr>
      </p:pic>
      <p:sp>
        <p:nvSpPr>
          <p:cNvPr id="23" name="Овал 20">
            <a:extLst>
              <a:ext uri="{FF2B5EF4-FFF2-40B4-BE49-F238E27FC236}">
                <a16:creationId xmlns:a16="http://schemas.microsoft.com/office/drawing/2014/main" id="{42DB9681-BEA3-4F45-ADE0-48F0DBBCB57C}"/>
              </a:ext>
            </a:extLst>
          </p:cNvPr>
          <p:cNvSpPr/>
          <p:nvPr/>
        </p:nvSpPr>
        <p:spPr>
          <a:xfrm>
            <a:off x="8986706" y="3948768"/>
            <a:ext cx="2920431" cy="2843872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0431" h="2843872">
                <a:moveTo>
                  <a:pt x="90320" y="2184621"/>
                </a:moveTo>
                <a:cubicBezTo>
                  <a:pt x="-98786" y="1916617"/>
                  <a:pt x="20509" y="1556309"/>
                  <a:pt x="341424" y="941801"/>
                </a:cubicBezTo>
                <a:cubicBezTo>
                  <a:pt x="623571" y="235319"/>
                  <a:pt x="949569" y="43406"/>
                  <a:pt x="1259961" y="3524"/>
                </a:cubicBezTo>
                <a:cubicBezTo>
                  <a:pt x="1570353" y="-36358"/>
                  <a:pt x="2157500" y="266328"/>
                  <a:pt x="2203778" y="702507"/>
                </a:cubicBezTo>
                <a:cubicBezTo>
                  <a:pt x="2238826" y="1216089"/>
                  <a:pt x="2209409" y="1193100"/>
                  <a:pt x="2273695" y="1635748"/>
                </a:cubicBezTo>
                <a:cubicBezTo>
                  <a:pt x="2307999" y="1908085"/>
                  <a:pt x="2947434" y="2069972"/>
                  <a:pt x="2919545" y="2350618"/>
                </a:cubicBezTo>
                <a:cubicBezTo>
                  <a:pt x="2917072" y="3311374"/>
                  <a:pt x="1947599" y="2577494"/>
                  <a:pt x="1476062" y="2549828"/>
                </a:cubicBezTo>
                <a:cubicBezTo>
                  <a:pt x="1004525" y="2522162"/>
                  <a:pt x="279426" y="2452625"/>
                  <a:pt x="90320" y="2184621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AB45AAD-76F6-4590-9E71-26BAE714D2CD}"/>
              </a:ext>
            </a:extLst>
          </p:cNvPr>
          <p:cNvSpPr/>
          <p:nvPr/>
        </p:nvSpPr>
        <p:spPr>
          <a:xfrm>
            <a:off x="341445" y="3200400"/>
            <a:ext cx="2835130" cy="3605185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59137 w 2662200"/>
              <a:gd name="connsiteY0" fmla="*/ 2406346 h 2919512"/>
              <a:gd name="connsiteX1" fmla="*/ 404222 w 2662200"/>
              <a:gd name="connsiteY1" fmla="*/ 1238657 h 2919512"/>
              <a:gd name="connsiteX2" fmla="*/ 1159129 w 2662200"/>
              <a:gd name="connsiteY2" fmla="*/ 1996 h 2919512"/>
              <a:gd name="connsiteX3" fmla="*/ 2093322 w 2662200"/>
              <a:gd name="connsiteY3" fmla="*/ 806858 h 2919512"/>
              <a:gd name="connsiteX4" fmla="*/ 2528995 w 2662200"/>
              <a:gd name="connsiteY4" fmla="*/ 1691971 h 2919512"/>
              <a:gd name="connsiteX5" fmla="*/ 1370266 w 2662200"/>
              <a:gd name="connsiteY5" fmla="*/ 2894584 h 2919512"/>
              <a:gd name="connsiteX6" fmla="*/ 59137 w 2662200"/>
              <a:gd name="connsiteY6" fmla="*/ 2406346 h 2919512"/>
              <a:gd name="connsiteX0" fmla="*/ 59974 w 2663037"/>
              <a:gd name="connsiteY0" fmla="*/ 2406346 h 2919512"/>
              <a:gd name="connsiteX1" fmla="*/ 239961 w 2663037"/>
              <a:gd name="connsiteY1" fmla="*/ 1505358 h 2919512"/>
              <a:gd name="connsiteX2" fmla="*/ 405059 w 2663037"/>
              <a:gd name="connsiteY2" fmla="*/ 1238657 h 2919512"/>
              <a:gd name="connsiteX3" fmla="*/ 1159966 w 2663037"/>
              <a:gd name="connsiteY3" fmla="*/ 1996 h 2919512"/>
              <a:gd name="connsiteX4" fmla="*/ 2094159 w 2663037"/>
              <a:gd name="connsiteY4" fmla="*/ 806858 h 2919512"/>
              <a:gd name="connsiteX5" fmla="*/ 2529832 w 2663037"/>
              <a:gd name="connsiteY5" fmla="*/ 1691971 h 2919512"/>
              <a:gd name="connsiteX6" fmla="*/ 1371103 w 2663037"/>
              <a:gd name="connsiteY6" fmla="*/ 2894584 h 2919512"/>
              <a:gd name="connsiteX7" fmla="*/ 59974 w 2663037"/>
              <a:gd name="connsiteY7" fmla="*/ 2406346 h 2919512"/>
              <a:gd name="connsiteX0" fmla="*/ 100868 w 2703931"/>
              <a:gd name="connsiteY0" fmla="*/ 3071515 h 3618576"/>
              <a:gd name="connsiteX1" fmla="*/ 128455 w 2703931"/>
              <a:gd name="connsiteY1" fmla="*/ 11527 h 3618576"/>
              <a:gd name="connsiteX2" fmla="*/ 445953 w 2703931"/>
              <a:gd name="connsiteY2" fmla="*/ 1903826 h 3618576"/>
              <a:gd name="connsiteX3" fmla="*/ 1200860 w 2703931"/>
              <a:gd name="connsiteY3" fmla="*/ 667165 h 3618576"/>
              <a:gd name="connsiteX4" fmla="*/ 2135053 w 2703931"/>
              <a:gd name="connsiteY4" fmla="*/ 1472027 h 3618576"/>
              <a:gd name="connsiteX5" fmla="*/ 2570726 w 2703931"/>
              <a:gd name="connsiteY5" fmla="*/ 2357140 h 3618576"/>
              <a:gd name="connsiteX6" fmla="*/ 1411997 w 2703931"/>
              <a:gd name="connsiteY6" fmla="*/ 3559753 h 3618576"/>
              <a:gd name="connsiteX7" fmla="*/ 100868 w 2703931"/>
              <a:gd name="connsiteY7" fmla="*/ 3071515 h 3618576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445953 w 2703931"/>
              <a:gd name="connsiteY2" fmla="*/ 18922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5130" h="3605185">
                <a:moveTo>
                  <a:pt x="100868" y="3059988"/>
                </a:moveTo>
                <a:cubicBezTo>
                  <a:pt x="-113056" y="2468617"/>
                  <a:pt x="70941" y="194615"/>
                  <a:pt x="128455" y="0"/>
                </a:cubicBezTo>
                <a:cubicBezTo>
                  <a:pt x="312969" y="935685"/>
                  <a:pt x="470419" y="1431659"/>
                  <a:pt x="623753" y="1181099"/>
                </a:cubicBezTo>
                <a:cubicBezTo>
                  <a:pt x="677968" y="1061891"/>
                  <a:pt x="796577" y="723371"/>
                  <a:pt x="1200860" y="655638"/>
                </a:cubicBezTo>
                <a:cubicBezTo>
                  <a:pt x="1605143" y="587905"/>
                  <a:pt x="2088775" y="1024321"/>
                  <a:pt x="2135053" y="1460500"/>
                </a:cubicBezTo>
                <a:cubicBezTo>
                  <a:pt x="2371831" y="2049079"/>
                  <a:pt x="2644669" y="1455792"/>
                  <a:pt x="2710426" y="2371013"/>
                </a:cubicBezTo>
                <a:cubicBezTo>
                  <a:pt x="3258783" y="3248134"/>
                  <a:pt x="1846923" y="3433397"/>
                  <a:pt x="1411997" y="3548226"/>
                </a:cubicBezTo>
                <a:cubicBezTo>
                  <a:pt x="977071" y="3663055"/>
                  <a:pt x="314792" y="3651359"/>
                  <a:pt x="100868" y="3059988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2B8DD-4FFA-4108-8FDF-AD872590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18" y="439535"/>
            <a:ext cx="10178322" cy="1492132"/>
          </a:xfrm>
        </p:spPr>
        <p:txBody>
          <a:bodyPr/>
          <a:lstStyle/>
          <a:p>
            <a:r>
              <a:rPr lang="en-US" dirty="0"/>
              <a:t>WHO WE ARE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E3DEFA-D4F4-443F-932A-78B7BF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7773" y="1551134"/>
            <a:ext cx="10907012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WE ARE </a:t>
            </a:r>
            <a:r>
              <a:rPr lang="en-US" b="1" dirty="0">
                <a:solidFill>
                  <a:srgbClr val="CC662E"/>
                </a:solidFill>
              </a:rPr>
              <a:t>FIREDUCKS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 PEOPLE WHO GOT TIRED OF INCONVENIENT APPLICATIONS THAT NOT ONLY FAIL TO MAKE OUR LIVES EASIER BUT ACTUALLY MAKE THEM HARDER.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en-US" b="1" dirty="0"/>
              <a:t>WE DECIDED NOT TO LOOK FOR A SOLUTION, BUT TO </a:t>
            </a:r>
            <a:r>
              <a:rPr lang="en-US" b="1" dirty="0">
                <a:solidFill>
                  <a:srgbClr val="5BA14F"/>
                </a:solidFill>
              </a:rPr>
              <a:t>CREATE IT OURSELVES</a:t>
            </a:r>
            <a:r>
              <a:rPr lang="en-US" b="1" dirty="0"/>
              <a:t>.</a:t>
            </a:r>
            <a:endParaRPr lang="uk-UA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8EC53A-7B0D-454F-856C-C8CD865F0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41428"/>
            <a:ext cx="2916572" cy="291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46BFD-0C7F-4147-BE04-1A3E0C872C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1"/>
          <a:stretch/>
        </p:blipFill>
        <p:spPr>
          <a:xfrm>
            <a:off x="6437814" y="3508464"/>
            <a:ext cx="2852286" cy="33512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06D0F8-087B-4511-8EA8-DA2FC1DF89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"/>
          <a:stretch/>
        </p:blipFill>
        <p:spPr>
          <a:xfrm>
            <a:off x="8422958" y="4010353"/>
            <a:ext cx="3494276" cy="28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53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10212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</a:t>
            </a:r>
            <a:r>
              <a:rPr lang="uk-UA" b="1" dirty="0"/>
              <a:t> </a:t>
            </a:r>
            <a:r>
              <a:rPr lang="en-US" b="1" dirty="0"/>
              <a:t>IS A PRODUCTIVITY APP DESIGNED TO HELP YOU STAY ORGANIZED AND NEVER MISS A DEADLINE. IT LETS YOU MANAGE YOUR TASKS WITH STATUSES AND DUE DATES IN A SIMPLE KANBAN BOARD, SO YOU CAN CLEARLY TRACK YOUR PROGRESS.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3FD51-2FBC-4053-BF91-622A6C26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46" y="3110170"/>
            <a:ext cx="6504108" cy="33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16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іагональна стрічка 7">
            <a:extLst>
              <a:ext uri="{FF2B5EF4-FFF2-40B4-BE49-F238E27FC236}">
                <a16:creationId xmlns:a16="http://schemas.microsoft.com/office/drawing/2014/main" id="{C662FB23-ED8F-43F9-826E-7893D88915FA}"/>
              </a:ext>
            </a:extLst>
          </p:cNvPr>
          <p:cNvSpPr/>
          <p:nvPr/>
        </p:nvSpPr>
        <p:spPr>
          <a:xfrm>
            <a:off x="8905875" y="5329238"/>
            <a:ext cx="1657349" cy="952500"/>
          </a:xfrm>
          <a:prstGeom prst="diagStripe">
            <a:avLst/>
          </a:prstGeom>
          <a:solidFill>
            <a:srgbClr val="5499F4"/>
          </a:solidFill>
          <a:ln>
            <a:solidFill>
              <a:srgbClr val="549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551488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WITH SMART NOTIFICATIONS,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ENSURES YOU’RE ALWAYS ON TOP OF UPCOMING DEADLINES. 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B0559-CD47-4D35-A2C8-54F6281A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05" y="1236865"/>
            <a:ext cx="8286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587397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APP ALSO MAKES HANDLING YOUR UNIVERSITY SCHEDULE EFFORTLESS — IT TAKES THE STANDARD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LNU</a:t>
            </a:r>
            <a:r>
              <a:rPr lang="en-US" b="1" dirty="0"/>
              <a:t> TIMETABLE AND TRANSFORMS IT INTO A CLEAN, READABLE, AND FULLY MANAGEABLE FORMAT.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4098" name="Picture 2" descr="Manage shift schedule, weekly or monthly schedule - PlanningPME">
            <a:extLst>
              <a:ext uri="{FF2B5EF4-FFF2-40B4-BE49-F238E27FC236}">
                <a16:creationId xmlns:a16="http://schemas.microsoft.com/office/drawing/2014/main" id="{25E5181A-B86F-4B75-8C9B-0ACB1A17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9" y="2613382"/>
            <a:ext cx="5593302" cy="41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5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7537"/>
            <a:ext cx="7074176" cy="4829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CREATE A PERSONAL PROFILE, SELECT YOUR GROUP,</a:t>
            </a:r>
            <a:r>
              <a:rPr lang="uk-UA" b="1" dirty="0"/>
              <a:t> </a:t>
            </a:r>
            <a:r>
              <a:rPr lang="en-US" b="1" dirty="0"/>
              <a:t>AND KEEP EVERYTHING YOU NEED FOR STUDYING IN ONE PLACE. 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122" name="Picture 2" descr="Account - Free security icons">
            <a:extLst>
              <a:ext uri="{FF2B5EF4-FFF2-40B4-BE49-F238E27FC236}">
                <a16:creationId xmlns:a16="http://schemas.microsoft.com/office/drawing/2014/main" id="{CF62925F-E3CB-4D3C-9FE4-5694079C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1706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id="{645E9C3D-324E-4E92-9740-EF568E7DF07F}"/>
              </a:ext>
            </a:extLst>
          </p:cNvPr>
          <p:cNvSpPr txBox="1">
            <a:spLocks/>
          </p:cNvSpPr>
          <p:nvPr/>
        </p:nvSpPr>
        <p:spPr>
          <a:xfrm>
            <a:off x="825563" y="4468165"/>
            <a:ext cx="11030551" cy="48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STAY FOCUSED, STAY ORGANIZED, </a:t>
            </a:r>
            <a:r>
              <a:rPr lang="uk-UA" sz="3200" b="1" dirty="0"/>
              <a:t> </a:t>
            </a:r>
            <a:r>
              <a:rPr lang="en-US" sz="3200" b="1" dirty="0"/>
              <a:t>AND MAKE STUDYING SIMPLER WITH </a:t>
            </a:r>
            <a:r>
              <a:rPr lang="en-US" sz="3200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sz="3200" b="1" dirty="0"/>
              <a:t>.</a:t>
            </a:r>
            <a:endParaRPr lang="uk-UA" sz="3200" dirty="0"/>
          </a:p>
          <a:p>
            <a:pPr marL="0" indent="0">
              <a:buFont typeface="Arial" panose="020B0604020202020204" pitchFamily="34" charset="0"/>
              <a:buNone/>
            </a:pP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670327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 </a:t>
            </a:r>
            <a:r>
              <a:rPr lang="en-US" b="1" dirty="0"/>
              <a:t>COMBINES SCHEDULE + TASK MANAGEMENT + SMART NOTIFICATIONS IN ONE APP.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DESIGNED SPECIFICALLY FOR STUDENTS, SO NO EXTRA SETUP OR COMPLICATED CONFIGURATION IS NEEDED.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10" name="Місце для вмісту 2">
            <a:extLst>
              <a:ext uri="{FF2B5EF4-FFF2-40B4-BE49-F238E27FC236}">
                <a16:creationId xmlns:a16="http://schemas.microsoft.com/office/drawing/2014/main" id="{17BE170D-F933-4E62-A7AE-529BE104B09C}"/>
              </a:ext>
            </a:extLst>
          </p:cNvPr>
          <p:cNvSpPr txBox="1">
            <a:spLocks/>
          </p:cNvSpPr>
          <p:nvPr/>
        </p:nvSpPr>
        <p:spPr>
          <a:xfrm>
            <a:off x="1251678" y="405790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THERE ARE A FEW TOOLS STUDENTS CURRENTLY USE, BUT NONE OF THEM COMBINE EVERYTHING IN ONE PLACE THE WAY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DOES.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750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APPS </a:t>
            </a:r>
            <a:r>
              <a:rPr lang="en-US" b="1" dirty="0"/>
              <a:t>– THESE APPS ONLY SHOW YOUR TIMETABLE, AND MORE OFTEN THEY ARE DESIGNED FOR PLANNING DAILY TASKS, NOT A UNIVERSITY SCHEDULE.</a:t>
            </a:r>
            <a:endParaRPr lang="uk-UA" b="1" dirty="0"/>
          </a:p>
        </p:txBody>
      </p:sp>
      <p:pic>
        <p:nvPicPr>
          <p:cNvPr id="7170" name="Picture 2" descr="Schedule - Free education icons">
            <a:extLst>
              <a:ext uri="{FF2B5EF4-FFF2-40B4-BE49-F238E27FC236}">
                <a16:creationId xmlns:a16="http://schemas.microsoft.com/office/drawing/2014/main" id="{B78C8E30-1728-4F77-A76C-83013BF3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22" y="2616318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KANBAN BOARD APPS LIKE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en-US" b="1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</a:t>
            </a:r>
            <a:r>
              <a:rPr lang="en-US" dirty="0"/>
              <a:t> </a:t>
            </a:r>
            <a:r>
              <a:rPr lang="en-US" b="1" dirty="0"/>
              <a:t>– GREAT FOR TASK MANAGEMENT, BUT THEY ARE NOT MADE SPECIFICALLY FOR STUDENTS. THERE ARE MANY FEATURES YOU WILL NEVER USE. STUDENTS NEED SOMETHING SIMPLER TO MANAGE UNIVERSITY TASKS MORE CONVENIENTLY.</a:t>
            </a:r>
          </a:p>
        </p:txBody>
      </p:sp>
      <p:pic>
        <p:nvPicPr>
          <p:cNvPr id="8196" name="Picture 4" descr="Trello - Social media &amp; Logos Icons">
            <a:extLst>
              <a:ext uri="{FF2B5EF4-FFF2-40B4-BE49-F238E27FC236}">
                <a16:creationId xmlns:a16="http://schemas.microsoft.com/office/drawing/2014/main" id="{215F4C1B-6E78-4C49-9A8F-1B8C3A4B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84" y="3412871"/>
            <a:ext cx="2649216" cy="26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7CC36CB-5ABF-45D2-8E87-89E5D393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4737479"/>
            <a:ext cx="186055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6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Значок">
  <a:themeElements>
    <a:clrScheme name="studyhub">
      <a:dk1>
        <a:srgbClr val="212F3C"/>
      </a:dk1>
      <a:lt1>
        <a:srgbClr val="F2E0CC"/>
      </a:lt1>
      <a:dk2>
        <a:srgbClr val="212F3C"/>
      </a:dk2>
      <a:lt2>
        <a:srgbClr val="F2E0CC"/>
      </a:lt2>
      <a:accent1>
        <a:srgbClr val="2888BB"/>
      </a:accent1>
      <a:accent2>
        <a:srgbClr val="046D9A"/>
      </a:accent2>
      <a:accent3>
        <a:srgbClr val="2888BB"/>
      </a:accent3>
      <a:accent4>
        <a:srgbClr val="176484"/>
      </a:accent4>
      <a:accent5>
        <a:srgbClr val="2888BB"/>
      </a:accent5>
      <a:accent6>
        <a:srgbClr val="046D9A"/>
      </a:accent6>
      <a:hlink>
        <a:srgbClr val="2888BB"/>
      </a:hlink>
      <a:folHlink>
        <a:srgbClr val="176484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TM10001106[[fn=Значок]]</Template>
  <TotalTime>236</TotalTime>
  <Words>403</Words>
  <Application>Microsoft Office PowerPoint</Application>
  <PresentationFormat>Широкий екран</PresentationFormat>
  <Paragraphs>36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Значок</vt:lpstr>
      <vt:lpstr>StudyHub</vt:lpstr>
      <vt:lpstr>WHO WE ARE</vt:lpstr>
      <vt:lpstr>What is StudyHub about?</vt:lpstr>
      <vt:lpstr>What is StudyHub about?</vt:lpstr>
      <vt:lpstr>What is StudyHub about?</vt:lpstr>
      <vt:lpstr>What is StudyHub about?</vt:lpstr>
      <vt:lpstr>Why is StudyHub better?</vt:lpstr>
      <vt:lpstr>Why is StudyHub better?</vt:lpstr>
      <vt:lpstr>Why is StudyHub better?</vt:lpstr>
      <vt:lpstr>Why is StudyHub better?</vt:lpstr>
      <vt:lpstr>StudyHub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проекту</dc:title>
  <dc:creator>Daria Girich</dc:creator>
  <cp:lastModifiedBy>Daria Girich</cp:lastModifiedBy>
  <cp:revision>17</cp:revision>
  <dcterms:created xsi:type="dcterms:W3CDTF">2025-09-14T22:27:30Z</dcterms:created>
  <dcterms:modified xsi:type="dcterms:W3CDTF">2025-09-15T21:37:57Z</dcterms:modified>
</cp:coreProperties>
</file>