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2" r:id="rId6"/>
    <p:sldId id="257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2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F404-517B-0A81-F0AB-F64C733E9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A926B-F2B9-4B0C-4CB7-1C561EB17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2DFAE-3191-2D4C-4990-92CCE2AB8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FE7B-06EB-4D89-8F1C-B19CABC81478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A4D4E-263A-47E4-3752-9886888C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71FCA-AAE9-24CB-F07E-EF181CD0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59E7-512F-47D5-9F6B-08687267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2917-0C6A-4CFF-16DB-9FF667CAD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99AD1-38A7-8252-6669-3D8F4A01A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E83D0-A06D-E702-9AAA-23BE37B6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FE7B-06EB-4D89-8F1C-B19CABC81478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2B210-01DB-7737-721B-5A26F90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880C2-C1A2-0D0C-6B98-B19C874E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59E7-512F-47D5-9F6B-08687267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0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82B8D0-6164-C00B-2876-238A8ED52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6A83A-CD17-638B-98CA-52ED3071E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80CFB-A8C8-CE78-AAF1-2A060CC4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FE7B-06EB-4D89-8F1C-B19CABC81478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45F19-4185-3E6F-0FD8-8DF6ACF82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13D69-1494-2B27-11C2-D4C00B94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59E7-512F-47D5-9F6B-08687267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4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08E4-85AC-B1B7-18AB-906CAAFE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32BAD-C44E-EEBA-D5AC-C4ABC8B27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FFCF-1A42-77F2-A965-39AEE333E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FE7B-06EB-4D89-8F1C-B19CABC81478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05C9D-0B55-A30E-599E-58E6A7E3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CEDE4-CB76-9440-4F74-E51E6B4D1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59E7-512F-47D5-9F6B-08687267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58CDB-7456-0183-6057-E517BE6E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388E6-79FD-8D7C-9FBC-18A0432BA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4F0D1-3477-041C-B1C9-3F0C9934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FE7B-06EB-4D89-8F1C-B19CABC81478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25AC6-9A62-EC88-4A6B-CCB197BEE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531C0-0231-5B0B-044F-DCC9E892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59E7-512F-47D5-9F6B-08687267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4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85C7-F382-9DB6-58C6-614D2CECD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ED661-6B5B-1FBC-6550-9121B8B61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D54CB-8F79-AE2B-FA31-E141A3B71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AA55B-6C16-DB4F-C8CA-85962BA19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FE7B-06EB-4D89-8F1C-B19CABC81478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ECA41-898C-9D9A-B558-A6971930C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10416-553C-9235-17C9-3C6A5C6F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59E7-512F-47D5-9F6B-08687267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2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23956-FCCE-B516-7857-323D7CF77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325CD-A4CC-D105-2A09-D40A9D300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7BDB2-1CFC-6837-AF8C-92E25A51B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4D668C-246C-5B38-768A-8C0FD6CDF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4C3AB5-37EC-8D72-1B49-258F56754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89B876-800E-BE82-AA98-2126D43F9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FE7B-06EB-4D89-8F1C-B19CABC81478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BA7D1-788C-1D3D-3CB8-199A3F94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4E16F0-B1F0-C075-B63E-0BB9B1A2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59E7-512F-47D5-9F6B-08687267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1A1B6-C572-38C0-F242-3DE8D47A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11090-29D0-EE54-DD9B-64F3E22B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FE7B-06EB-4D89-8F1C-B19CABC81478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700EB-0393-1453-C2A6-98678224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AC43BA-3AB2-87C6-8BD5-445F69127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59E7-512F-47D5-9F6B-08687267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4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8D1A2D-1681-C302-20F8-146CE71A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FE7B-06EB-4D89-8F1C-B19CABC81478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36768-EC1B-9895-25EA-3A5E5E19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EBB42-03DC-1A8B-6392-D0EAC435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59E7-512F-47D5-9F6B-08687267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4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D62EA-39F0-FE6F-80AB-ACE6C19E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24B3B-D840-9802-AF53-CC442252D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3FD95-7055-DC00-9038-F8A044091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A19F5-8E08-8D31-C491-048805BEF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FE7B-06EB-4D89-8F1C-B19CABC81478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D1767-C9F8-E732-CE02-73228EF04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E0527-4A4D-E267-A8C9-73A4AF1D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59E7-512F-47D5-9F6B-08687267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4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EE39-B988-64E6-6781-7DD353A1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DF254C-C667-AE07-284F-E01939C14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1B7CA-E4E1-EF9B-43F9-EB6DA2F07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63EE6-BB38-0ADD-931F-E0812E540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FE7B-06EB-4D89-8F1C-B19CABC81478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09C88-AA8E-F307-B0F6-1A1E584F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4BEA7-D205-8076-8D11-971FC278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59E7-512F-47D5-9F6B-08687267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0F667E-B155-BCBF-DC57-6E1E7FFC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CE492-1B94-5EC6-C641-3FCF1F31E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005B5-BDB7-143F-5C8D-12CA49C19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EFE7B-06EB-4D89-8F1C-B19CABC81478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14E8-FFC3-EF69-8115-30A295DBC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8F7C8-AB13-A266-72D5-8FC620FA1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359E7-512F-47D5-9F6B-08687267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6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73DE3D8-D839-A0B7-2BFD-ECD910680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25" y="0"/>
            <a:ext cx="1151295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B256AD-1F06-2B50-9285-C6C9643A87C1}"/>
              </a:ext>
            </a:extLst>
          </p:cNvPr>
          <p:cNvSpPr/>
          <p:nvPr/>
        </p:nvSpPr>
        <p:spPr>
          <a:xfrm>
            <a:off x="816864" y="975360"/>
            <a:ext cx="2450592" cy="6217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23DD27-6156-7BE9-0423-5358B06A8FC9}"/>
              </a:ext>
            </a:extLst>
          </p:cNvPr>
          <p:cNvSpPr txBox="1"/>
          <p:nvPr/>
        </p:nvSpPr>
        <p:spPr>
          <a:xfrm>
            <a:off x="350213" y="1061298"/>
            <a:ext cx="753027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Tabs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FE066-DD69-C130-C67F-078434CB37D1}"/>
              </a:ext>
            </a:extLst>
          </p:cNvPr>
          <p:cNvSpPr/>
          <p:nvPr/>
        </p:nvSpPr>
        <p:spPr>
          <a:xfrm>
            <a:off x="3600186" y="6205353"/>
            <a:ext cx="493776" cy="6217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34EF06-DBE7-186D-E948-CF1912B3B1BC}"/>
              </a:ext>
            </a:extLst>
          </p:cNvPr>
          <p:cNvSpPr txBox="1"/>
          <p:nvPr/>
        </p:nvSpPr>
        <p:spPr>
          <a:xfrm>
            <a:off x="3998976" y="6285417"/>
            <a:ext cx="3460434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Notifications and Settings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956236-836A-4962-C6C4-77A357FC82BC}"/>
              </a:ext>
            </a:extLst>
          </p:cNvPr>
          <p:cNvSpPr/>
          <p:nvPr/>
        </p:nvSpPr>
        <p:spPr>
          <a:xfrm>
            <a:off x="603504" y="1950720"/>
            <a:ext cx="2810256" cy="47183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2DCB05-848F-6ACD-8631-26AE95FD1A37}"/>
              </a:ext>
            </a:extLst>
          </p:cNvPr>
          <p:cNvSpPr txBox="1"/>
          <p:nvPr/>
        </p:nvSpPr>
        <p:spPr>
          <a:xfrm>
            <a:off x="3195062" y="3848207"/>
            <a:ext cx="1797800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Sample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38351D-4F56-4E74-282D-33D0BC318D92}"/>
              </a:ext>
            </a:extLst>
          </p:cNvPr>
          <p:cNvSpPr/>
          <p:nvPr/>
        </p:nvSpPr>
        <p:spPr>
          <a:xfrm>
            <a:off x="5925314" y="1792223"/>
            <a:ext cx="4059934" cy="41938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59796C-4125-456C-045C-B3D5806D8DE5}"/>
              </a:ext>
            </a:extLst>
          </p:cNvPr>
          <p:cNvSpPr txBox="1"/>
          <p:nvPr/>
        </p:nvSpPr>
        <p:spPr>
          <a:xfrm>
            <a:off x="9784897" y="3429000"/>
            <a:ext cx="1334208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Central Window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B49258-1BA5-FF48-2F92-A8CB118C3F5D}"/>
              </a:ext>
            </a:extLst>
          </p:cNvPr>
          <p:cNvSpPr/>
          <p:nvPr/>
        </p:nvSpPr>
        <p:spPr>
          <a:xfrm>
            <a:off x="3600186" y="916819"/>
            <a:ext cx="466218" cy="6217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50E759-69B2-1E3F-6BFE-4CD3AC05EF28}"/>
              </a:ext>
            </a:extLst>
          </p:cNvPr>
          <p:cNvSpPr txBox="1"/>
          <p:nvPr/>
        </p:nvSpPr>
        <p:spPr>
          <a:xfrm>
            <a:off x="3998976" y="996883"/>
            <a:ext cx="2387898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Load / Save State</a:t>
            </a:r>
          </a:p>
        </p:txBody>
      </p:sp>
    </p:spTree>
    <p:extLst>
      <p:ext uri="{BB962C8B-B14F-4D97-AF65-F5344CB8AC3E}">
        <p14:creationId xmlns:p14="http://schemas.microsoft.com/office/powerpoint/2010/main" val="286634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15E2AB43-2384-161F-376A-93788ED2E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225"/>
            <a:ext cx="12192000" cy="65595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0DADFDC-F85B-DDA6-EE56-8F8EDD4957D8}"/>
              </a:ext>
            </a:extLst>
          </p:cNvPr>
          <p:cNvSpPr/>
          <p:nvPr/>
        </p:nvSpPr>
        <p:spPr>
          <a:xfrm>
            <a:off x="2745132" y="1680485"/>
            <a:ext cx="414098" cy="4560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86FC25-9460-B019-0CE7-50C83018A707}"/>
              </a:ext>
            </a:extLst>
          </p:cNvPr>
          <p:cNvSpPr txBox="1"/>
          <p:nvPr/>
        </p:nvSpPr>
        <p:spPr>
          <a:xfrm>
            <a:off x="1919521" y="1722139"/>
            <a:ext cx="825611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0912BF-B2CC-BC48-7D80-B217F43FCB4C}"/>
              </a:ext>
            </a:extLst>
          </p:cNvPr>
          <p:cNvSpPr/>
          <p:nvPr/>
        </p:nvSpPr>
        <p:spPr>
          <a:xfrm>
            <a:off x="3159230" y="1421437"/>
            <a:ext cx="1105081" cy="10595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keleton&#10;&#10;Description automatically generated with low confidence">
            <a:extLst>
              <a:ext uri="{FF2B5EF4-FFF2-40B4-BE49-F238E27FC236}">
                <a16:creationId xmlns:a16="http://schemas.microsoft.com/office/drawing/2014/main" id="{A9E1964E-FFA5-5607-6AFA-7BCF460B7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225"/>
            <a:ext cx="12192000" cy="65595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B59F2A-F43B-C3E6-8B5D-DCAC60176F41}"/>
              </a:ext>
            </a:extLst>
          </p:cNvPr>
          <p:cNvSpPr/>
          <p:nvPr/>
        </p:nvSpPr>
        <p:spPr>
          <a:xfrm>
            <a:off x="2805803" y="1716322"/>
            <a:ext cx="466218" cy="1113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A2859-D70D-C11C-6E74-7D68627AB8EF}"/>
              </a:ext>
            </a:extLst>
          </p:cNvPr>
          <p:cNvSpPr txBox="1"/>
          <p:nvPr/>
        </p:nvSpPr>
        <p:spPr>
          <a:xfrm>
            <a:off x="3159347" y="1672932"/>
            <a:ext cx="1581972" cy="120032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Window/Level</a:t>
            </a:r>
          </a:p>
          <a:p>
            <a:r>
              <a:rPr lang="en-US" b="1" dirty="0">
                <a:solidFill>
                  <a:schemeClr val="bg1"/>
                </a:solidFill>
              </a:rPr>
              <a:t>Pan</a:t>
            </a:r>
          </a:p>
          <a:p>
            <a:r>
              <a:rPr lang="en-US" b="1" dirty="0">
                <a:solidFill>
                  <a:schemeClr val="bg1"/>
                </a:solidFill>
              </a:rPr>
              <a:t>Zoom</a:t>
            </a:r>
          </a:p>
          <a:p>
            <a:r>
              <a:rPr lang="en-US" b="1" dirty="0">
                <a:solidFill>
                  <a:schemeClr val="bg1"/>
                </a:solidFill>
              </a:rPr>
              <a:t>Crosshairs</a:t>
            </a:r>
          </a:p>
        </p:txBody>
      </p:sp>
    </p:spTree>
    <p:extLst>
      <p:ext uri="{BB962C8B-B14F-4D97-AF65-F5344CB8AC3E}">
        <p14:creationId xmlns:p14="http://schemas.microsoft.com/office/powerpoint/2010/main" val="86712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CD0F8884-B886-FE3A-2350-9AE2CA334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225"/>
            <a:ext cx="12192000" cy="65595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2B1A351-6156-F15F-5502-B7D507E908BC}"/>
              </a:ext>
            </a:extLst>
          </p:cNvPr>
          <p:cNvSpPr/>
          <p:nvPr/>
        </p:nvSpPr>
        <p:spPr>
          <a:xfrm>
            <a:off x="2811462" y="2803602"/>
            <a:ext cx="466218" cy="5939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32E7D7-22CA-548C-37D6-F93CD0C57E62}"/>
              </a:ext>
            </a:extLst>
          </p:cNvPr>
          <p:cNvSpPr txBox="1"/>
          <p:nvPr/>
        </p:nvSpPr>
        <p:spPr>
          <a:xfrm>
            <a:off x="3184250" y="2781760"/>
            <a:ext cx="691215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Paint</a:t>
            </a:r>
          </a:p>
          <a:p>
            <a:r>
              <a:rPr lang="en-US" b="1" dirty="0">
                <a:solidFill>
                  <a:schemeClr val="bg1"/>
                </a:solidFill>
              </a:rPr>
              <a:t>Ruler</a:t>
            </a:r>
          </a:p>
        </p:txBody>
      </p:sp>
    </p:spTree>
    <p:extLst>
      <p:ext uri="{BB962C8B-B14F-4D97-AF65-F5344CB8AC3E}">
        <p14:creationId xmlns:p14="http://schemas.microsoft.com/office/powerpoint/2010/main" val="21214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9FE933A-5671-366D-07E2-13DC41A2A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225"/>
            <a:ext cx="12192000" cy="65595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BDC7485-9FED-6F48-9EA1-0BE2378A44B1}"/>
              </a:ext>
            </a:extLst>
          </p:cNvPr>
          <p:cNvSpPr/>
          <p:nvPr/>
        </p:nvSpPr>
        <p:spPr>
          <a:xfrm>
            <a:off x="2778038" y="3352680"/>
            <a:ext cx="46621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01CECC-C750-4390-17B5-4C9A3E3CA36F}"/>
              </a:ext>
            </a:extLst>
          </p:cNvPr>
          <p:cNvSpPr txBox="1"/>
          <p:nvPr/>
        </p:nvSpPr>
        <p:spPr>
          <a:xfrm>
            <a:off x="3244591" y="3352680"/>
            <a:ext cx="632289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Crop</a:t>
            </a:r>
          </a:p>
        </p:txBody>
      </p:sp>
    </p:spTree>
    <p:extLst>
      <p:ext uri="{BB962C8B-B14F-4D97-AF65-F5344CB8AC3E}">
        <p14:creationId xmlns:p14="http://schemas.microsoft.com/office/powerpoint/2010/main" val="234786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F23BB349-8D85-505B-61AF-6625391BF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4" y="0"/>
            <a:ext cx="1213457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BABEA4-B2A7-7391-1672-CAD0EF521638}"/>
              </a:ext>
            </a:extLst>
          </p:cNvPr>
          <p:cNvSpPr/>
          <p:nvPr/>
        </p:nvSpPr>
        <p:spPr>
          <a:xfrm>
            <a:off x="139068" y="1959688"/>
            <a:ext cx="3284263" cy="8659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4DA5B1-B5C4-FD5D-EB63-17855249C00C}"/>
              </a:ext>
            </a:extLst>
          </p:cNvPr>
          <p:cNvSpPr txBox="1"/>
          <p:nvPr/>
        </p:nvSpPr>
        <p:spPr>
          <a:xfrm>
            <a:off x="3341515" y="2208020"/>
            <a:ext cx="2615011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Histogram, Opacity, Color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A5EDCF-E274-BCB3-0DD3-7F04F4C59271}"/>
              </a:ext>
            </a:extLst>
          </p:cNvPr>
          <p:cNvSpPr txBox="1"/>
          <p:nvPr/>
        </p:nvSpPr>
        <p:spPr>
          <a:xfrm>
            <a:off x="460979" y="2066787"/>
            <a:ext cx="261501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Click and drag left mouse button </a:t>
            </a:r>
            <a:br>
              <a:rPr lang="en-US" sz="1200" dirty="0"/>
            </a:br>
            <a:r>
              <a:rPr lang="en-US" sz="1200" dirty="0"/>
              <a:t>right/left in this area to change </a:t>
            </a:r>
            <a:br>
              <a:rPr lang="en-US" sz="1200" dirty="0"/>
            </a:br>
            <a:r>
              <a:rPr lang="en-US" sz="1200" dirty="0"/>
              <a:t>tissue opacity.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A42867A-A2B8-802C-F7B3-30BDAD5FF27E}"/>
              </a:ext>
            </a:extLst>
          </p:cNvPr>
          <p:cNvSpPr/>
          <p:nvPr/>
        </p:nvSpPr>
        <p:spPr>
          <a:xfrm>
            <a:off x="2274665" y="2509219"/>
            <a:ext cx="476092" cy="1362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8941DD9-16E5-D888-F18C-C12DE7910AB1}"/>
              </a:ext>
            </a:extLst>
          </p:cNvPr>
          <p:cNvSpPr/>
          <p:nvPr/>
        </p:nvSpPr>
        <p:spPr>
          <a:xfrm rot="10800000">
            <a:off x="793206" y="2509219"/>
            <a:ext cx="476092" cy="1362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1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B2D525F-A5FC-1187-123C-08F4CF9C2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74" y="0"/>
            <a:ext cx="1190785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BABEA4-B2A7-7391-1672-CAD0EF521638}"/>
              </a:ext>
            </a:extLst>
          </p:cNvPr>
          <p:cNvSpPr/>
          <p:nvPr/>
        </p:nvSpPr>
        <p:spPr>
          <a:xfrm>
            <a:off x="188926" y="2602036"/>
            <a:ext cx="3217790" cy="473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4DA5B1-B5C4-FD5D-EB63-17855249C00C}"/>
              </a:ext>
            </a:extLst>
          </p:cNvPr>
          <p:cNvSpPr txBox="1"/>
          <p:nvPr/>
        </p:nvSpPr>
        <p:spPr>
          <a:xfrm>
            <a:off x="3353261" y="2661036"/>
            <a:ext cx="127996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Color range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5218603-0F5B-CE0B-E023-C2F4E0A1F747}"/>
              </a:ext>
            </a:extLst>
          </p:cNvPr>
          <p:cNvSpPr/>
          <p:nvPr/>
        </p:nvSpPr>
        <p:spPr>
          <a:xfrm rot="10800000">
            <a:off x="1285466" y="2778705"/>
            <a:ext cx="396744" cy="13602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A5EDCF-E274-BCB3-0DD3-7F04F4C59271}"/>
              </a:ext>
            </a:extLst>
          </p:cNvPr>
          <p:cNvSpPr txBox="1"/>
          <p:nvPr/>
        </p:nvSpPr>
        <p:spPr>
          <a:xfrm>
            <a:off x="275830" y="3021546"/>
            <a:ext cx="307270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Adjust blue markers to change 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the range of the colors assigned to tissues.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5DCB03A-602A-D0D7-D5FB-A532D4B94EA8}"/>
              </a:ext>
            </a:extLst>
          </p:cNvPr>
          <p:cNvSpPr/>
          <p:nvPr/>
        </p:nvSpPr>
        <p:spPr>
          <a:xfrm>
            <a:off x="1898721" y="2778705"/>
            <a:ext cx="396744" cy="13602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9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63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Aylward</dc:creator>
  <cp:lastModifiedBy>stephen.aylward@kitware.com</cp:lastModifiedBy>
  <cp:revision>3</cp:revision>
  <dcterms:created xsi:type="dcterms:W3CDTF">2022-11-17T12:05:26Z</dcterms:created>
  <dcterms:modified xsi:type="dcterms:W3CDTF">2022-11-21T01:31:15Z</dcterms:modified>
</cp:coreProperties>
</file>