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7.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8.xml" ContentType="application/vnd.openxmlformats-officedocument.theme+xml"/>
  <Override PartName="/ppt/slideLayouts/slideLayout23.xml" ContentType="application/vnd.openxmlformats-officedocument.presentationml.slideLayout+xml"/>
  <Override PartName="/ppt/theme/theme9.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0.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slideLayouts/slideLayout35.xml" ContentType="application/vnd.openxmlformats-officedocument.presentationml.slideLayout+xml"/>
  <Override PartName="/ppt/theme/theme1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3.xml" ContentType="application/vnd.openxmlformats-officedocument.theme+xml"/>
  <Override PartName="/ppt/slideLayouts/slideLayout38.xml" ContentType="application/vnd.openxmlformats-officedocument.presentationml.slideLayout+xml"/>
  <Override PartName="/ppt/theme/theme14.xml" ContentType="application/vnd.openxmlformats-officedocument.theme+xml"/>
  <Override PartName="/ppt/slideLayouts/slideLayout39.xml" ContentType="application/vnd.openxmlformats-officedocument.presentationml.slideLayout+xml"/>
  <Override PartName="/ppt/theme/theme1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16.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7.xml" ContentType="application/vnd.openxmlformats-officedocument.theme+xml"/>
  <Override PartName="/ppt/slideLayouts/slideLayout46.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2" r:id="rId2"/>
    <p:sldMasterId id="2147483677" r:id="rId3"/>
    <p:sldMasterId id="2147483679" r:id="rId4"/>
    <p:sldMasterId id="2147483682" r:id="rId5"/>
    <p:sldMasterId id="2147483684" r:id="rId6"/>
    <p:sldMasterId id="2147483686" r:id="rId7"/>
    <p:sldMasterId id="2147483691" r:id="rId8"/>
    <p:sldMasterId id="2147483694" r:id="rId9"/>
    <p:sldMasterId id="2147483696" r:id="rId10"/>
    <p:sldMasterId id="2147483704" r:id="rId11"/>
    <p:sldMasterId id="2147483709" r:id="rId12"/>
    <p:sldMasterId id="2147483711" r:id="rId13"/>
    <p:sldMasterId id="2147483714" r:id="rId14"/>
    <p:sldMasterId id="2147483716" r:id="rId15"/>
    <p:sldMasterId id="2147483718" r:id="rId16"/>
    <p:sldMasterId id="2147483723" r:id="rId17"/>
    <p:sldMasterId id="2147483726" r:id="rId18"/>
    <p:sldMasterId id="2147483728" r:id="rId19"/>
    <p:sldMasterId id="2147483730" r:id="rId20"/>
    <p:sldMasterId id="2147483731" r:id="rId21"/>
  </p:sldMasterIdLst>
  <p:notesMasterIdLst>
    <p:notesMasterId r:id="rId23"/>
  </p:notesMasterIdLst>
  <p:handoutMasterIdLst>
    <p:handoutMasterId r:id="rId24"/>
  </p:handoutMasterIdLst>
  <p:sldIdLst>
    <p:sldId id="279"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rtlin"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636"/>
    <a:srgbClr val="106600"/>
    <a:srgbClr val="008000"/>
    <a:srgbClr val="F0F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0477" autoAdjust="0"/>
  </p:normalViewPr>
  <p:slideViewPr>
    <p:cSldViewPr>
      <p:cViewPr varScale="1">
        <p:scale>
          <a:sx n="98" d="100"/>
          <a:sy n="98" d="100"/>
        </p:scale>
        <p:origin x="81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23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5E23E8C-FA44-4993-A678-63B7AC20CC23}" type="datetimeFigureOut">
              <a:rPr lang="en-US" smtClean="0"/>
              <a:pPr/>
              <a:t>3/29/2017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9D2747C0-E24C-47AA-B529-C34075BA0400}" type="slidenum">
              <a:rPr lang="en-US" smtClean="0"/>
              <a:pPr/>
              <a:t>‹#›</a:t>
            </a:fld>
            <a:endParaRPr lang="en-US"/>
          </a:p>
        </p:txBody>
      </p:sp>
    </p:spTree>
    <p:extLst>
      <p:ext uri="{BB962C8B-B14F-4D97-AF65-F5344CB8AC3E}">
        <p14:creationId xmlns:p14="http://schemas.microsoft.com/office/powerpoint/2010/main" val="2019470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F98BB69-19D5-425C-B33D-FC77D5A6EC32}" type="datetimeFigureOut">
              <a:rPr lang="en-US" smtClean="0"/>
              <a:pPr/>
              <a:t>3/29/2017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6210A8A-16C0-4562-AD3A-B1BC2569C64A}" type="slidenum">
              <a:rPr lang="en-US" smtClean="0"/>
              <a:pPr/>
              <a:t>‹#›</a:t>
            </a:fld>
            <a:endParaRPr lang="en-US"/>
          </a:p>
        </p:txBody>
      </p:sp>
    </p:spTree>
    <p:extLst>
      <p:ext uri="{BB962C8B-B14F-4D97-AF65-F5344CB8AC3E}">
        <p14:creationId xmlns:p14="http://schemas.microsoft.com/office/powerpoint/2010/main" val="202889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updating our</a:t>
            </a:r>
            <a:r>
              <a:rPr lang="en-US" baseline="0" dirty="0" smtClean="0"/>
              <a:t> HPC scientific visualization tools to enable scientists to make discoveries from large-scale simulation data. DOE HPC system design is undergoing a revolution that incorporates new “accelerator” processor technology, such as NVIDIA GPU and Intel Xeon Phi, that require a major redesign of software. Visualization software is particularly difficult as it involves complex data structures with many data dependencies that must be coordinated across computing threads. Early work beginning around 2010 started independently in three projects, named EAVL, </a:t>
            </a:r>
            <a:r>
              <a:rPr lang="en-US" baseline="0" dirty="0" err="1" smtClean="0"/>
              <a:t>Dax</a:t>
            </a:r>
            <a:r>
              <a:rPr lang="en-US" baseline="0" dirty="0" smtClean="0"/>
              <a:t>, and Piston, which had no coordination between them. The SDAV </a:t>
            </a:r>
            <a:r>
              <a:rPr lang="en-US" baseline="0" dirty="0" err="1" smtClean="0"/>
              <a:t>SciDAC</a:t>
            </a:r>
            <a:r>
              <a:rPr lang="en-US" baseline="0" dirty="0" smtClean="0"/>
              <a:t> institute brought together the PIs to enable this coordination. The eventual result of this coordination was a plan and agreement to replace these unconnected products with a single software framework, which was named VTK-m. This plan was proposed, accepted, and implemented under ASCR research funding in coordination with SDAV. The roadmap for VTK-m includes an integration with the existing scientific visualization software so that we can continue the leverage the 100’s of thousands of man hours that have gone into these projects over many years. Today, the initial functionality of VTK-m is available in the latest versions of ParaView and </a:t>
            </a:r>
            <a:r>
              <a:rPr lang="en-US" baseline="0" dirty="0" err="1" smtClean="0"/>
              <a:t>VisIt</a:t>
            </a:r>
            <a:r>
              <a:rPr lang="en-US" baseline="0" dirty="0" smtClean="0"/>
              <a:t>, and VTK-m will be available in the next major release of VTK. VTK-m has also been demonstrated at scale to perform an in situ visualization on the Titan supercomputer with 5000 GPU processors</a:t>
            </a:r>
            <a:r>
              <a:rPr lang="en-US" baseline="0" dirty="0" smtClean="0"/>
              <a:t>. The project page is at http://m.vtk.org.</a:t>
            </a:r>
            <a:endParaRPr lang="en-US" dirty="0"/>
          </a:p>
        </p:txBody>
      </p:sp>
      <p:sp>
        <p:nvSpPr>
          <p:cNvPr id="4" name="Slide Number Placeholder 3"/>
          <p:cNvSpPr>
            <a:spLocks noGrp="1"/>
          </p:cNvSpPr>
          <p:nvPr>
            <p:ph type="sldNum" sz="quarter" idx="10"/>
          </p:nvPr>
        </p:nvSpPr>
        <p:spPr/>
        <p:txBody>
          <a:bodyPr/>
          <a:lstStyle/>
          <a:p>
            <a:fld id="{16210A8A-16C0-4562-AD3A-B1BC2569C64A}" type="slidenum">
              <a:rPr lang="en-US" smtClean="0"/>
              <a:pPr/>
              <a:t>1</a:t>
            </a:fld>
            <a:endParaRPr lang="en-US"/>
          </a:p>
        </p:txBody>
      </p:sp>
    </p:spTree>
    <p:extLst>
      <p:ext uri="{BB962C8B-B14F-4D97-AF65-F5344CB8AC3E}">
        <p14:creationId xmlns:p14="http://schemas.microsoft.com/office/powerpoint/2010/main" val="2185875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2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p:nvPicPr>
        <p:blipFill>
          <a:blip r:embed="rId3" cstate="print"/>
          <a:srcRect/>
          <a:stretch>
            <a:fillRect/>
          </a:stretch>
        </p:blipFill>
        <p:spPr bwMode="auto">
          <a:xfrm>
            <a:off x="1905000" y="30482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smtClean="0"/>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smtClean="0"/>
              <a:t>Click to edit Master title style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CD1E85B-7BF8-4BD7-AC1E-4E995D3832E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a:prstGeom prst="rect">
            <a:avLst/>
          </a:prstGeom>
        </p:spPr>
        <p:txBody>
          <a:bodyPr/>
          <a:lstStyle>
            <a:lvl1pPr algn="ctr">
              <a:defRPr/>
            </a:lvl1pPr>
          </a:lstStyle>
          <a:p>
            <a:pPr>
              <a:defRPr/>
            </a:pPr>
            <a:fld id="{371BFFFE-0D05-4D66-940B-5D906D67495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8413750" y="6351588"/>
            <a:ext cx="381000" cy="365125"/>
          </a:xfrm>
          <a:prstGeom prst="rect">
            <a:avLst/>
          </a:prstGeom>
        </p:spPr>
        <p:txBody>
          <a:bodyPr/>
          <a:lstStyle>
            <a:lvl1pPr>
              <a:defRPr/>
            </a:lvl1pPr>
          </a:lstStyle>
          <a:p>
            <a:pPr>
              <a:defRPr/>
            </a:pPr>
            <a:fld id="{894C652A-1437-4DEE-BE20-1D8E4CBD3D7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eaLnBrk="0" hangingPunct="0">
              <a:defRPr/>
            </a:lvl1pPr>
          </a:lstStyle>
          <a:p>
            <a:pPr>
              <a:defRPr/>
            </a:pPr>
            <a:fld id="{538BCC3B-A37C-4951-BD7F-ADEEE304072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4" name="Footer Placeholder 10"/>
          <p:cNvSpPr>
            <a:spLocks noGrp="1"/>
          </p:cNvSpPr>
          <p:nvPr>
            <p:ph type="ftr" sz="quarter" idx="10"/>
          </p:nvPr>
        </p:nvSpPr>
        <p:spPr>
          <a:xfrm>
            <a:off x="3200400" y="6356350"/>
            <a:ext cx="5257800" cy="365125"/>
          </a:xfrm>
        </p:spPr>
        <p:txBody>
          <a:bodyPr/>
          <a:lstStyle>
            <a:lvl1pPr algn="ctr">
              <a:defRPr b="0">
                <a:solidFill>
                  <a:srgbClr val="146737"/>
                </a:solidFill>
              </a:defRPr>
            </a:lvl1pPr>
          </a:lstStyle>
          <a:p>
            <a:pPr>
              <a:defRPr/>
            </a:pPr>
            <a:r>
              <a:rPr lang="en-US"/>
              <a:t>http://www.science.doe.gov/bes/</a:t>
            </a:r>
            <a:endParaRPr lang="en-US" b="1">
              <a:latin typeface="TimesNewRomanPSMT"/>
            </a:endParaRPr>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81FEFC3E-B1CF-4B09-AD96-BF17A7EADA2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970AA921-4423-419F-989D-ABD5BD36FEB1}"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smtClean="0"/>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4" name="Footer Placeholder 10"/>
          <p:cNvSpPr>
            <a:spLocks noGrp="1"/>
          </p:cNvSpPr>
          <p:nvPr>
            <p:ph type="ftr" sz="quarter" idx="10"/>
          </p:nvPr>
        </p:nvSpPr>
        <p:spPr>
          <a:xfrm>
            <a:off x="3200400" y="6356350"/>
            <a:ext cx="5257800" cy="365125"/>
          </a:xfrm>
        </p:spPr>
        <p:txBody>
          <a:bodyPr/>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46618C00-16D3-4AB7-B129-48D8D5EFEFA5}"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smtClean="0"/>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Office of Science FY 2011 Budget</a:t>
            </a:r>
          </a:p>
        </p:txBody>
      </p:sp>
      <p:sp>
        <p:nvSpPr>
          <p:cNvPr id="5" name="Slide Number Placeholder 5"/>
          <p:cNvSpPr>
            <a:spLocks noGrp="1"/>
          </p:cNvSpPr>
          <p:nvPr>
            <p:ph type="sldNum" sz="quarter" idx="11"/>
          </p:nvPr>
        </p:nvSpPr>
        <p:spPr/>
        <p:txBody>
          <a:bodyPr/>
          <a:lstStyle>
            <a:lvl1pPr>
              <a:defRPr/>
            </a:lvl1pPr>
          </a:lstStyle>
          <a:p>
            <a:pPr>
              <a:defRPr/>
            </a:pPr>
            <a:fld id="{BF19FEA1-DB86-4801-A37E-E46E248BDA2F}"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3" name="Footer Placeholder 10"/>
          <p:cNvSpPr>
            <a:spLocks noGrp="1"/>
          </p:cNvSpPr>
          <p:nvPr>
            <p:ph type="ftr" sz="quarter" idx="10"/>
          </p:nvPr>
        </p:nvSpPr>
        <p:spPr>
          <a:xfrm>
            <a:off x="3200400" y="6356350"/>
            <a:ext cx="5257800" cy="365125"/>
          </a:xfrm>
        </p:spPr>
        <p:txBody>
          <a:bodyPr/>
          <a:lstStyle>
            <a:lvl1pPr algn="ctr">
              <a:defRPr sz="1800" b="0">
                <a:solidFill>
                  <a:srgbClr val="146737"/>
                </a:solidFill>
              </a:defRPr>
            </a:lvl1pPr>
          </a:lstStyle>
          <a:p>
            <a:pPr>
              <a:defRPr/>
            </a:pPr>
            <a:r>
              <a:rPr lang="en-US"/>
              <a:t>http://www.science.doe.gov/bes/</a:t>
            </a:r>
            <a:endParaRPr lang="en-US" b="1">
              <a:latin typeface="TimesNewRomanPSMT"/>
            </a:endParaRPr>
          </a:p>
        </p:txBody>
      </p:sp>
      <p:sp>
        <p:nvSpPr>
          <p:cNvPr id="4"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7EF7118B-8DA2-41CF-B260-A3484F13D48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600" y="275333"/>
            <a:ext cx="823081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6596" y="1599910"/>
            <a:ext cx="4042833"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4574" y="1599910"/>
            <a:ext cx="4042833"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smtClean="0"/>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p:nvPicPr>
        <p:blipFill>
          <a:blip r:embed="rId3" cstate="print"/>
          <a:srcRect/>
          <a:stretch>
            <a:fillRect/>
          </a:stretch>
        </p:blipFill>
        <p:spPr bwMode="auto">
          <a:xfrm>
            <a:off x="1905000" y="30482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smtClean="0"/>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smtClean="0"/>
              <a:t>Click to edit Master title style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CD1E85B-7BF8-4BD7-AC1E-4E995D3832E0}"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smtClean="0"/>
              <a:pPr/>
              <a:t>‹#›</a:t>
            </a:fld>
            <a:endParaRPr 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6610" y="275347"/>
            <a:ext cx="8230810" cy="585043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3/29/2017</a:t>
            </a:fld>
            <a:endParaRPr lang="en-US"/>
          </a:p>
        </p:txBody>
      </p:sp>
      <p:sp>
        <p:nvSpPr>
          <p:cNvPr id="6" name="Footer Placeholder 5"/>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7" name="Slide Number Placeholder 6"/>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8" y="1535113"/>
            <a:ext cx="4041775"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3/29/2017</a:t>
            </a:fld>
            <a:endParaRPr lang="en-US"/>
          </a:p>
        </p:txBody>
      </p:sp>
      <p:sp>
        <p:nvSpPr>
          <p:cNvPr id="8" name="Footer Placeholder 7"/>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9" name="Slide Number Placeholder 8"/>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pPr/>
              <a:t>‹#›</a:t>
            </a:fld>
            <a:endParaRPr 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5334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413750" y="6351588"/>
            <a:ext cx="381000" cy="365125"/>
          </a:xfrm>
          <a:prstGeom prst="rect">
            <a:avLst/>
          </a:prstGeom>
        </p:spPr>
        <p:txBody>
          <a:bodyPr/>
          <a:lstStyle/>
          <a:p>
            <a:fld id="{68F455FD-F83C-4433-AE11-4D89943CC4D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solidFill>
                <a:prstClr val="white"/>
              </a:solidFill>
            </a:endParaRPr>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smtClean="0"/>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lIns="91301" tIns="45652" rIns="91301" bIns="45652"/>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lIns="91301" tIns="45652" rIns="91301" bIns="45652"/>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EBE1729-7B66-438D-96AE-E110E240459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371BFFFE-0D05-4D66-940B-5D906D67495C}"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eaLnBrk="0" hangingPunct="0">
              <a:defRPr/>
            </a:lvl1pPr>
          </a:lstStyle>
          <a:p>
            <a:pPr>
              <a:defRPr/>
            </a:pPr>
            <a:fld id="{538BCC3B-A37C-4951-BD7F-ADEEE304072C}"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4" name="Footer Placeholder 10"/>
          <p:cNvSpPr>
            <a:spLocks noGrp="1"/>
          </p:cNvSpPr>
          <p:nvPr>
            <p:ph type="ftr" sz="quarter" idx="10"/>
          </p:nvPr>
        </p:nvSpPr>
        <p:spPr>
          <a:xfrm>
            <a:off x="3200400" y="6356350"/>
            <a:ext cx="5257800" cy="365125"/>
          </a:xfrm>
        </p:spPr>
        <p:txBody>
          <a:bodyPr/>
          <a:lstStyle>
            <a:lvl1pPr algn="ctr">
              <a:defRPr b="0">
                <a:solidFill>
                  <a:srgbClr val="146737"/>
                </a:solidFill>
              </a:defRPr>
            </a:lvl1pPr>
          </a:lstStyle>
          <a:p>
            <a:pPr>
              <a:defRPr/>
            </a:pPr>
            <a:r>
              <a:rPr lang="en-US"/>
              <a:t>http://www.science.doe.gov/bes/</a:t>
            </a:r>
            <a:endParaRPr lang="en-US" b="1">
              <a:latin typeface="TimesNewRomanPSMT"/>
            </a:endParaRPr>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81FEFC3E-B1CF-4B09-AD96-BF17A7EADA25}"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970AA921-4423-419F-989D-ABD5BD36FEB1}"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smtClean="0"/>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4" name="Footer Placeholder 10"/>
          <p:cNvSpPr>
            <a:spLocks noGrp="1"/>
          </p:cNvSpPr>
          <p:nvPr>
            <p:ph type="ftr" sz="quarter" idx="10"/>
          </p:nvPr>
        </p:nvSpPr>
        <p:spPr>
          <a:xfrm>
            <a:off x="3200400" y="6356350"/>
            <a:ext cx="5257800" cy="365125"/>
          </a:xfrm>
        </p:spPr>
        <p:txBody>
          <a:bodyPr/>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46618C00-16D3-4AB7-B129-48D8D5EFEFA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6610" y="275347"/>
            <a:ext cx="8230810" cy="585043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smtClean="0"/>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Office of Science FY 2011 Budget</a:t>
            </a:r>
          </a:p>
        </p:txBody>
      </p:sp>
      <p:sp>
        <p:nvSpPr>
          <p:cNvPr id="5" name="Slide Number Placeholder 5"/>
          <p:cNvSpPr>
            <a:spLocks noGrp="1"/>
          </p:cNvSpPr>
          <p:nvPr>
            <p:ph type="sldNum" sz="quarter" idx="11"/>
          </p:nvPr>
        </p:nvSpPr>
        <p:spPr/>
        <p:txBody>
          <a:bodyPr/>
          <a:lstStyle>
            <a:lvl1pPr>
              <a:defRPr/>
            </a:lvl1pPr>
          </a:lstStyle>
          <a:p>
            <a:pPr>
              <a:defRPr/>
            </a:pPr>
            <a:fld id="{BF19FEA1-DB86-4801-A37E-E46E248BDA2F}"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smtClean="0"/>
              <a:t>Click to edit Master title style</a:t>
            </a:r>
            <a:endParaRPr lang="en-US" dirty="0" smtClean="0"/>
          </a:p>
        </p:txBody>
      </p:sp>
      <p:sp>
        <p:nvSpPr>
          <p:cNvPr id="3" name="Footer Placeholder 10"/>
          <p:cNvSpPr>
            <a:spLocks noGrp="1"/>
          </p:cNvSpPr>
          <p:nvPr>
            <p:ph type="ftr" sz="quarter" idx="10"/>
          </p:nvPr>
        </p:nvSpPr>
        <p:spPr>
          <a:xfrm>
            <a:off x="3200400" y="6356350"/>
            <a:ext cx="5257800" cy="365125"/>
          </a:xfrm>
        </p:spPr>
        <p:txBody>
          <a:bodyPr/>
          <a:lstStyle>
            <a:lvl1pPr algn="ctr">
              <a:defRPr sz="1800" b="0">
                <a:solidFill>
                  <a:srgbClr val="146737"/>
                </a:solidFill>
              </a:defRPr>
            </a:lvl1pPr>
          </a:lstStyle>
          <a:p>
            <a:pPr>
              <a:defRPr/>
            </a:pPr>
            <a:r>
              <a:rPr lang="en-US"/>
              <a:t>http://www.science.doe.gov/bes/</a:t>
            </a:r>
            <a:endParaRPr lang="en-US" b="1">
              <a:latin typeface="TimesNewRomanPSMT"/>
            </a:endParaRPr>
          </a:p>
        </p:txBody>
      </p:sp>
      <p:sp>
        <p:nvSpPr>
          <p:cNvPr id="4"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7EF7118B-8DA2-41CF-B260-A3484F13D48C}"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600" y="275333"/>
            <a:ext cx="823081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6596" y="1599910"/>
            <a:ext cx="4042833"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4574" y="1599910"/>
            <a:ext cx="4042833"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smtClean="0"/>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a:defRPr/>
            </a:pPr>
            <a:endParaRPr lang="en-US" dirty="0">
              <a:solidFill>
                <a:prstClr val="white"/>
              </a:solidFill>
            </a:endParaRPr>
          </a:p>
        </p:txBody>
      </p:sp>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smtClean="0"/>
              <a:t>Click to edit Master subtitle style</a:t>
            </a:r>
            <a:endParaRPr lang="en-US" dirty="0"/>
          </a:p>
        </p:txBody>
      </p:sp>
      <p:sp>
        <p:nvSpPr>
          <p:cNvPr id="10" name="Title 6"/>
          <p:cNvSpPr>
            <a:spLocks noGrp="1"/>
          </p:cNvSpPr>
          <p:nvPr>
            <p:ph type="title" hasCustomPrompt="1"/>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dirty="0" smtClean="0"/>
              <a:t>NERSC Science Highlights</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pPr>
                <a:defRPr/>
              </a:pPr>
              <a:t>‹#›</a:t>
            </a:fld>
            <a:endParaRPr lang="en-US"/>
          </a:p>
        </p:txBody>
      </p:sp>
      <p:pic>
        <p:nvPicPr>
          <p:cNvPr id="2" name="Picture 1" descr="bignersclogo-1.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362200" y="0"/>
            <a:ext cx="4191000" cy="1444749"/>
          </a:xfrm>
          <a:prstGeom prst="rect">
            <a:avLst/>
          </a:prstGeom>
        </p:spPr>
      </p:pic>
    </p:spTree>
    <p:extLst>
      <p:ext uri="{BB962C8B-B14F-4D97-AF65-F5344CB8AC3E}">
        <p14:creationId xmlns:p14="http://schemas.microsoft.com/office/powerpoint/2010/main" val="32807669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lIns="91301" tIns="45652" rIns="91301" bIns="45652"/>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lIns="91301" tIns="45652" rIns="91301" bIns="45652"/>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EBE1729-7B66-438D-96AE-E110E2404594}" type="slidenum">
              <a:rPr lang="en-US"/>
              <a:pPr>
                <a:defRPr/>
              </a:pPr>
              <a:t>‹#›</a:t>
            </a:fld>
            <a:endParaRPr lang="en-US"/>
          </a:p>
        </p:txBody>
      </p:sp>
    </p:spTree>
    <p:extLst>
      <p:ext uri="{BB962C8B-B14F-4D97-AF65-F5344CB8AC3E}">
        <p14:creationId xmlns:p14="http://schemas.microsoft.com/office/powerpoint/2010/main" val="18203594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bwMode="auto">
          <a:xfrm>
            <a:off x="381000" y="-228600"/>
            <a:ext cx="7162800" cy="1143000"/>
          </a:xfrm>
          <a:prstGeom prst="rect">
            <a:avLst/>
          </a:prstGeom>
          <a:noFill/>
          <a:ln w="9525">
            <a:noFill/>
            <a:miter lim="800000"/>
            <a:headEnd/>
            <a:tailEnd/>
          </a:ln>
        </p:spPr>
        <p:txBody>
          <a:bodyPr/>
          <a:lstStyle/>
          <a:p>
            <a:pPr lvl="0"/>
            <a:r>
              <a:rPr lang="en-US" dirty="0" smtClean="0"/>
              <a:t>Click to edit Master title style</a:t>
            </a:r>
          </a:p>
        </p:txBody>
      </p:sp>
      <p:sp>
        <p:nvSpPr>
          <p:cNvPr id="4" name="Footer Placeholder 10"/>
          <p:cNvSpPr>
            <a:spLocks noGrp="1"/>
          </p:cNvSpPr>
          <p:nvPr>
            <p:ph type="ftr" sz="quarter" idx="10"/>
          </p:nvPr>
        </p:nvSpPr>
        <p:spPr>
          <a:xfrm>
            <a:off x="3200400" y="6356351"/>
            <a:ext cx="2971800" cy="349250"/>
          </a:xfrm>
          <a:prstGeom prst="rect">
            <a:avLst/>
          </a:prstGeom>
        </p:spPr>
        <p:txBody>
          <a:bodyPr lIns="91365" tIns="45683" rIns="91365" bIns="45683"/>
          <a:lstStyle>
            <a:lvl1pPr algn="r">
              <a:defRPr b="0">
                <a:solidFill>
                  <a:srgbClr val="146737"/>
                </a:solidFill>
              </a:defRPr>
            </a:lvl1pPr>
          </a:lstStyle>
          <a:p>
            <a:pPr>
              <a:defRPr/>
            </a:pPr>
            <a:endParaRPr lang="en-US" dirty="0"/>
          </a:p>
        </p:txBody>
      </p:sp>
      <p:pic>
        <p:nvPicPr>
          <p:cNvPr id="7" name="Picture 6"/>
          <p:cNvPicPr>
            <a:picLocks noChangeAspect="1"/>
          </p:cNvPicPr>
          <p:nvPr userDrawn="1"/>
        </p:nvPicPr>
        <p:blipFill>
          <a:blip r:embed="rId2"/>
          <a:stretch>
            <a:fillRect/>
          </a:stretch>
        </p:blipFill>
        <p:spPr>
          <a:xfrm>
            <a:off x="7543800" y="152400"/>
            <a:ext cx="1362301" cy="475631"/>
          </a:xfrm>
          <a:prstGeom prst="rect">
            <a:avLst/>
          </a:prstGeom>
        </p:spPr>
      </p:pic>
    </p:spTree>
    <p:extLst>
      <p:ext uri="{BB962C8B-B14F-4D97-AF65-F5344CB8AC3E}">
        <p14:creationId xmlns:p14="http://schemas.microsoft.com/office/powerpoint/2010/main" val="132168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3/29/2017</a:t>
            </a:fld>
            <a:endParaRPr lang="en-US"/>
          </a:p>
        </p:txBody>
      </p:sp>
      <p:sp>
        <p:nvSpPr>
          <p:cNvPr id="6" name="Footer Placeholder 5"/>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7" name="Slide Number Placeholder 6"/>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pPr>
                <a:defRPr/>
              </a:pPr>
              <a:t>‹#›</a:t>
            </a:fld>
            <a:endParaRPr lang="en-US"/>
          </a:p>
        </p:txBody>
      </p:sp>
    </p:spTree>
    <p:extLst>
      <p:ext uri="{BB962C8B-B14F-4D97-AF65-F5344CB8AC3E}">
        <p14:creationId xmlns:p14="http://schemas.microsoft.com/office/powerpoint/2010/main" val="6335179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1" name="Rectangle 30"/>
          <p:cNvSpPr/>
          <p:nvPr userDrawn="1"/>
        </p:nvSpPr>
        <p:spPr>
          <a:xfrm>
            <a:off x="282575" y="228600"/>
            <a:ext cx="4235450" cy="4187952"/>
          </a:xfrm>
          <a:prstGeom prst="rect">
            <a:avLst/>
          </a:prstGeom>
          <a:solidFill>
            <a:srgbClr val="194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0" name="Title 1"/>
          <p:cNvSpPr>
            <a:spLocks noGrp="1"/>
          </p:cNvSpPr>
          <p:nvPr>
            <p:ph type="ctrTitle" hasCustomPrompt="1"/>
          </p:nvPr>
        </p:nvSpPr>
        <p:spPr>
          <a:xfrm>
            <a:off x="4624388" y="4764682"/>
            <a:ext cx="4214812" cy="933450"/>
          </a:xfrm>
        </p:spPr>
        <p:txBody>
          <a:bodyPr anchor="ctr" anchorCtr="0">
            <a:normAutofit/>
          </a:bodyPr>
          <a:lstStyle>
            <a:lvl1pPr marL="0" indent="0">
              <a:defRPr sz="2800">
                <a:solidFill>
                  <a:srgbClr val="194963"/>
                </a:solidFill>
              </a:defRPr>
            </a:lvl1pPr>
          </a:lstStyle>
          <a:p>
            <a:r>
              <a:rPr lang="en-US" dirty="0" smtClean="0"/>
              <a:t>Click to edit Master subtitle style</a:t>
            </a:r>
            <a:endParaRPr dirty="0"/>
          </a:p>
        </p:txBody>
      </p:sp>
      <p:sp>
        <p:nvSpPr>
          <p:cNvPr id="25" name="Text Placeholder 3"/>
          <p:cNvSpPr>
            <a:spLocks noGrp="1"/>
          </p:cNvSpPr>
          <p:nvPr>
            <p:ph type="body" sz="half" idx="2" hasCustomPrompt="1"/>
          </p:nvPr>
        </p:nvSpPr>
        <p:spPr>
          <a:xfrm>
            <a:off x="674786" y="595580"/>
            <a:ext cx="3470021" cy="3468418"/>
          </a:xfrm>
        </p:spPr>
        <p:txBody>
          <a:bodyPr lIns="45720" tIns="45720" rIns="45720" anchor="ctr" anchorCtr="0">
            <a:normAutofit/>
          </a:bodyPr>
          <a:lstStyle>
            <a:lvl1pPr marL="0" indent="0" algn="l">
              <a:buNone/>
              <a:defRPr sz="3600" b="0" i="0">
                <a:solidFill>
                  <a:schemeClr val="bg1"/>
                </a:solidFill>
                <a:latin typeface="Helvetica Neue Bold Condensed"/>
                <a:cs typeface="Helvetica Neue Bold Condensed"/>
              </a:defRPr>
            </a:lvl1pPr>
            <a:lvl2pPr>
              <a:defRPr sz="1200"/>
            </a:lvl2pPr>
            <a:lvl3pPr>
              <a:defRPr sz="1000"/>
            </a:lvl3pPr>
            <a:lvl4pPr>
              <a:defRPr sz="900"/>
            </a:lvl4pPr>
            <a:lvl5pPr>
              <a:defRPr sz="900"/>
            </a:lvl5pPr>
          </a:lstStyle>
          <a:p>
            <a:pPr lvl="0" eaLnBrk="1" latinLnBrk="0" hangingPunct="1"/>
            <a:r>
              <a:rPr kumimoji="0" lang="en-US" dirty="0" smtClean="0"/>
              <a:t>Click to edit Master title styles</a:t>
            </a:r>
          </a:p>
        </p:txBody>
      </p:sp>
      <p:sp>
        <p:nvSpPr>
          <p:cNvPr id="11" name="Footer Placeholder 2"/>
          <p:cNvSpPr>
            <a:spLocks noGrp="1"/>
          </p:cNvSpPr>
          <p:nvPr>
            <p:ph type="ftr" sz="quarter" idx="10"/>
          </p:nvPr>
        </p:nvSpPr>
        <p:spPr>
          <a:xfrm>
            <a:off x="5239927" y="6368805"/>
            <a:ext cx="2864157" cy="365125"/>
          </a:xfrm>
          <a:prstGeom prst="rect">
            <a:avLst/>
          </a:prstGeom>
        </p:spPr>
        <p:txBody>
          <a:bodyPr/>
          <a:lstStyle/>
          <a:p>
            <a:r>
              <a:rPr lang="en-US" smtClean="0">
                <a:solidFill>
                  <a:prstClr val="black"/>
                </a:solidFill>
              </a:rPr>
              <a:t>Footer Information</a:t>
            </a:r>
            <a:endParaRPr lang="en-US" dirty="0">
              <a:solidFill>
                <a:prstClr val="black"/>
              </a:solidFill>
            </a:endParaRPr>
          </a:p>
        </p:txBody>
      </p:sp>
      <p:sp>
        <p:nvSpPr>
          <p:cNvPr id="12" name="Slide Number Placeholder 3"/>
          <p:cNvSpPr>
            <a:spLocks noGrp="1"/>
          </p:cNvSpPr>
          <p:nvPr>
            <p:ph type="sldNum" sz="quarter" idx="11"/>
          </p:nvPr>
        </p:nvSpPr>
        <p:spPr>
          <a:xfrm>
            <a:off x="4116656" y="6368805"/>
            <a:ext cx="925708" cy="365125"/>
          </a:xfrm>
        </p:spPr>
        <p:txBody>
          <a:bodyPr/>
          <a:lstStyle/>
          <a:p>
            <a:r>
              <a:rPr lang="en-US" smtClean="0"/>
              <a:t>- </a:t>
            </a:r>
            <a:fld id="{D174BAF6-F8F2-EF4F-936C-8DF63288C82F}" type="slidenum">
              <a:rPr lang="en-US" smtClean="0"/>
              <a:pPr/>
              <a:t>‹#›</a:t>
            </a:fld>
            <a:r>
              <a:rPr lang="en-US" smtClean="0"/>
              <a:t> -</a:t>
            </a:r>
            <a:endParaRPr lang="en-US" dirty="0"/>
          </a:p>
        </p:txBody>
      </p:sp>
      <p:sp>
        <p:nvSpPr>
          <p:cNvPr id="13" name="Date Placeholder 3"/>
          <p:cNvSpPr>
            <a:spLocks noGrp="1"/>
          </p:cNvSpPr>
          <p:nvPr>
            <p:ph type="dt" sz="half" idx="16"/>
          </p:nvPr>
        </p:nvSpPr>
        <p:spPr>
          <a:xfrm>
            <a:off x="4624388" y="5781988"/>
            <a:ext cx="2133600" cy="365125"/>
          </a:xfrm>
          <a:prstGeom prst="rect">
            <a:avLst/>
          </a:prstGeom>
        </p:spPr>
        <p:txBody>
          <a:bodyPr vert="horz" lIns="91440" tIns="45720" rIns="91440" bIns="45720" rtlCol="0" anchor="ctr" anchorCtr="0"/>
          <a:lstStyle>
            <a:lvl1pPr algn="l">
              <a:defRPr sz="1400" b="1" i="0">
                <a:solidFill>
                  <a:srgbClr val="194963"/>
                </a:solidFill>
              </a:defRPr>
            </a:lvl1pPr>
          </a:lstStyle>
          <a:p>
            <a:fld id="{D897A66F-DFB6-CB44-8B31-7FAB7C20B0C7}" type="datetime4">
              <a:rPr lang="en-US" smtClean="0"/>
              <a:pPr/>
              <a:t>March 29, 2017</a:t>
            </a:fld>
            <a:endParaRPr lang="en-US" dirty="0"/>
          </a:p>
        </p:txBody>
      </p:sp>
      <p:pic>
        <p:nvPicPr>
          <p:cNvPr id="22" name="Picture 21"/>
          <p:cNvPicPr>
            <a:picLocks noChangeAspect="1"/>
          </p:cNvPicPr>
          <p:nvPr userDrawn="1"/>
        </p:nvPicPr>
        <p:blipFill>
          <a:blip r:embed="rId2"/>
          <a:stretch>
            <a:fillRect/>
          </a:stretch>
        </p:blipFill>
        <p:spPr>
          <a:xfrm>
            <a:off x="6794500" y="2379133"/>
            <a:ext cx="2070100" cy="2070100"/>
          </a:xfrm>
          <a:prstGeom prst="rect">
            <a:avLst/>
          </a:prstGeom>
        </p:spPr>
      </p:pic>
      <p:pic>
        <p:nvPicPr>
          <p:cNvPr id="37" name="Picture 36"/>
          <p:cNvPicPr>
            <a:picLocks noChangeAspect="1"/>
          </p:cNvPicPr>
          <p:nvPr userDrawn="1"/>
        </p:nvPicPr>
        <p:blipFill>
          <a:blip r:embed="rId3"/>
          <a:stretch>
            <a:fillRect/>
          </a:stretch>
        </p:blipFill>
        <p:spPr>
          <a:xfrm>
            <a:off x="6794500" y="241300"/>
            <a:ext cx="2070100" cy="2070100"/>
          </a:xfrm>
          <a:prstGeom prst="rect">
            <a:avLst/>
          </a:prstGeom>
        </p:spPr>
      </p:pic>
      <p:pic>
        <p:nvPicPr>
          <p:cNvPr id="39" name="Picture 38"/>
          <p:cNvPicPr>
            <a:picLocks noChangeAspect="1"/>
          </p:cNvPicPr>
          <p:nvPr userDrawn="1"/>
        </p:nvPicPr>
        <p:blipFill>
          <a:blip r:embed="rId4"/>
          <a:stretch>
            <a:fillRect/>
          </a:stretch>
        </p:blipFill>
        <p:spPr>
          <a:xfrm>
            <a:off x="4627034" y="241300"/>
            <a:ext cx="2075688" cy="2075688"/>
          </a:xfrm>
          <a:prstGeom prst="rect">
            <a:avLst/>
          </a:prstGeom>
        </p:spPr>
      </p:pic>
      <p:pic>
        <p:nvPicPr>
          <p:cNvPr id="40" name="Picture 39"/>
          <p:cNvPicPr>
            <a:picLocks noChangeAspect="1"/>
          </p:cNvPicPr>
          <p:nvPr userDrawn="1"/>
        </p:nvPicPr>
        <p:blipFill rotWithShape="1">
          <a:blip r:embed="rId5" cstate="print">
            <a:extLst>
              <a:ext uri="{28A0092B-C50C-407E-A947-70E740481C1C}">
                <a14:useLocalDpi xmlns:a14="http://schemas.microsoft.com/office/drawing/2010/main"/>
              </a:ext>
            </a:extLst>
          </a:blip>
          <a:srcRect b="51868"/>
          <a:stretch/>
        </p:blipFill>
        <p:spPr>
          <a:xfrm>
            <a:off x="4631266" y="2379133"/>
            <a:ext cx="2075688" cy="999067"/>
          </a:xfrm>
          <a:prstGeom prst="rect">
            <a:avLst/>
          </a:prstGeom>
        </p:spPr>
      </p:pic>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710762" y="3475566"/>
            <a:ext cx="973851" cy="971803"/>
          </a:xfrm>
          <a:prstGeom prst="rect">
            <a:avLst/>
          </a:prstGeom>
        </p:spPr>
      </p:pic>
      <p:pic>
        <p:nvPicPr>
          <p:cNvPr id="42" name="Picture 41"/>
          <p:cNvPicPr>
            <a:picLocks noChangeAspect="1"/>
          </p:cNvPicPr>
          <p:nvPr userDrawn="1"/>
        </p:nvPicPr>
        <p:blipFill>
          <a:blip r:embed="rId7"/>
          <a:stretch>
            <a:fillRect/>
          </a:stretch>
        </p:blipFill>
        <p:spPr>
          <a:xfrm>
            <a:off x="4656227" y="3467099"/>
            <a:ext cx="965200" cy="977900"/>
          </a:xfrm>
          <a:prstGeom prst="rect">
            <a:avLst/>
          </a:prstGeom>
        </p:spPr>
      </p:pic>
      <p:sp>
        <p:nvSpPr>
          <p:cNvPr id="43" name="Rectangle 42"/>
          <p:cNvSpPr/>
          <p:nvPr userDrawn="1"/>
        </p:nvSpPr>
        <p:spPr>
          <a:xfrm>
            <a:off x="4639293" y="4065601"/>
            <a:ext cx="564290" cy="369332"/>
          </a:xfrm>
          <a:prstGeom prst="rect">
            <a:avLst/>
          </a:prstGeom>
        </p:spPr>
        <p:txBody>
          <a:bodyPr wrap="none">
            <a:spAutoFit/>
          </a:bodyPr>
          <a:lstStyle/>
          <a:p>
            <a:r>
              <a:rPr lang="en-US" b="1" i="1" dirty="0" smtClean="0">
                <a:solidFill>
                  <a:srgbClr val="FFFF00"/>
                </a:solidFill>
              </a:rPr>
              <a:t>FES</a:t>
            </a:r>
            <a:endParaRPr lang="en-US" b="1" i="1" dirty="0">
              <a:solidFill>
                <a:srgbClr val="FFFF00"/>
              </a:solidFill>
            </a:endParaRPr>
          </a:p>
        </p:txBody>
      </p:sp>
      <p:sp>
        <p:nvSpPr>
          <p:cNvPr id="44" name="Rectangle 43"/>
          <p:cNvSpPr/>
          <p:nvPr userDrawn="1"/>
        </p:nvSpPr>
        <p:spPr>
          <a:xfrm>
            <a:off x="5917768" y="4065601"/>
            <a:ext cx="613094" cy="369332"/>
          </a:xfrm>
          <a:prstGeom prst="rect">
            <a:avLst/>
          </a:prstGeom>
        </p:spPr>
        <p:txBody>
          <a:bodyPr wrap="none">
            <a:spAutoFit/>
          </a:bodyPr>
          <a:lstStyle/>
          <a:p>
            <a:r>
              <a:rPr lang="en-US" b="1" i="1" dirty="0" smtClean="0">
                <a:solidFill>
                  <a:srgbClr val="FFFF00"/>
                </a:solidFill>
              </a:rPr>
              <a:t>BER</a:t>
            </a:r>
            <a:endParaRPr lang="en-US" b="1" i="1" dirty="0">
              <a:solidFill>
                <a:srgbClr val="FFFF00"/>
              </a:solidFill>
            </a:endParaRPr>
          </a:p>
        </p:txBody>
      </p:sp>
      <p:sp>
        <p:nvSpPr>
          <p:cNvPr id="45" name="Rectangle 44"/>
          <p:cNvSpPr/>
          <p:nvPr userDrawn="1"/>
        </p:nvSpPr>
        <p:spPr>
          <a:xfrm>
            <a:off x="6798293" y="4065601"/>
            <a:ext cx="622223" cy="369332"/>
          </a:xfrm>
          <a:prstGeom prst="rect">
            <a:avLst/>
          </a:prstGeom>
        </p:spPr>
        <p:txBody>
          <a:bodyPr wrap="none">
            <a:spAutoFit/>
          </a:bodyPr>
          <a:lstStyle/>
          <a:p>
            <a:r>
              <a:rPr lang="en-US" b="1" i="1" dirty="0" smtClean="0">
                <a:solidFill>
                  <a:srgbClr val="FFFF00"/>
                </a:solidFill>
              </a:rPr>
              <a:t>HEP</a:t>
            </a:r>
            <a:endParaRPr lang="en-US" b="1" i="1" dirty="0">
              <a:solidFill>
                <a:srgbClr val="FFFF00"/>
              </a:solidFill>
            </a:endParaRPr>
          </a:p>
        </p:txBody>
      </p:sp>
      <p:sp>
        <p:nvSpPr>
          <p:cNvPr id="46" name="Rectangle 45"/>
          <p:cNvSpPr/>
          <p:nvPr userDrawn="1"/>
        </p:nvSpPr>
        <p:spPr>
          <a:xfrm>
            <a:off x="6798295" y="1940466"/>
            <a:ext cx="515486" cy="369332"/>
          </a:xfrm>
          <a:prstGeom prst="rect">
            <a:avLst/>
          </a:prstGeom>
        </p:spPr>
        <p:txBody>
          <a:bodyPr wrap="none">
            <a:spAutoFit/>
          </a:bodyPr>
          <a:lstStyle/>
          <a:p>
            <a:r>
              <a:rPr lang="en-US" b="1" i="1" dirty="0" smtClean="0">
                <a:solidFill>
                  <a:srgbClr val="FFFF00"/>
                </a:solidFill>
              </a:rPr>
              <a:t>NP</a:t>
            </a:r>
            <a:endParaRPr lang="en-US" b="1" i="1" dirty="0">
              <a:solidFill>
                <a:srgbClr val="FFFF00"/>
              </a:solidFill>
            </a:endParaRPr>
          </a:p>
        </p:txBody>
      </p:sp>
      <p:sp>
        <p:nvSpPr>
          <p:cNvPr id="47" name="Rectangle 46"/>
          <p:cNvSpPr/>
          <p:nvPr userDrawn="1"/>
        </p:nvSpPr>
        <p:spPr>
          <a:xfrm>
            <a:off x="4639295" y="1948933"/>
            <a:ext cx="590551" cy="369332"/>
          </a:xfrm>
          <a:prstGeom prst="rect">
            <a:avLst/>
          </a:prstGeom>
        </p:spPr>
        <p:txBody>
          <a:bodyPr wrap="none">
            <a:spAutoFit/>
          </a:bodyPr>
          <a:lstStyle/>
          <a:p>
            <a:r>
              <a:rPr lang="en-US" b="1" i="1" dirty="0" smtClean="0">
                <a:solidFill>
                  <a:srgbClr val="FFFF00"/>
                </a:solidFill>
              </a:rPr>
              <a:t>BES</a:t>
            </a:r>
            <a:endParaRPr lang="en-US" b="1" i="1" dirty="0">
              <a:solidFill>
                <a:srgbClr val="FFFF00"/>
              </a:solidFill>
            </a:endParaRPr>
          </a:p>
        </p:txBody>
      </p:sp>
      <p:sp>
        <p:nvSpPr>
          <p:cNvPr id="48" name="Rectangle 47"/>
          <p:cNvSpPr/>
          <p:nvPr userDrawn="1"/>
        </p:nvSpPr>
        <p:spPr>
          <a:xfrm>
            <a:off x="4639295" y="3015732"/>
            <a:ext cx="738090" cy="369332"/>
          </a:xfrm>
          <a:prstGeom prst="rect">
            <a:avLst/>
          </a:prstGeom>
        </p:spPr>
        <p:txBody>
          <a:bodyPr wrap="none">
            <a:spAutoFit/>
          </a:bodyPr>
          <a:lstStyle/>
          <a:p>
            <a:r>
              <a:rPr lang="en-US" b="1" i="1" dirty="0" smtClean="0">
                <a:solidFill>
                  <a:srgbClr val="FFFF00"/>
                </a:solidFill>
              </a:rPr>
              <a:t>ASCR</a:t>
            </a:r>
            <a:endParaRPr lang="en-US" b="1" i="1" dirty="0">
              <a:solidFill>
                <a:srgbClr val="FFFF00"/>
              </a:solidFill>
            </a:endParaRPr>
          </a:p>
        </p:txBody>
      </p:sp>
      <p:pic>
        <p:nvPicPr>
          <p:cNvPr id="23" name="Picture 1" descr="NERSC-logo-color-transparent-edges.gif"/>
          <p:cNvPicPr>
            <a:picLocks noChangeAspect="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295400" y="4953000"/>
            <a:ext cx="1960122" cy="744089"/>
          </a:xfrm>
          <a:prstGeom prst="rect">
            <a:avLst/>
          </a:prstGeom>
          <a:noFill/>
          <a:ln w="9525">
            <a:noFill/>
            <a:miter lim="800000"/>
            <a:headEnd/>
            <a:tailEnd/>
          </a:ln>
        </p:spPr>
      </p:pic>
    </p:spTree>
    <p:extLst>
      <p:ext uri="{BB962C8B-B14F-4D97-AF65-F5344CB8AC3E}">
        <p14:creationId xmlns:p14="http://schemas.microsoft.com/office/powerpoint/2010/main" val="2352340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Logo Slide">
    <p:spTree>
      <p:nvGrpSpPr>
        <p:cNvPr id="1" name=""/>
        <p:cNvGrpSpPr/>
        <p:nvPr/>
      </p:nvGrpSpPr>
      <p:grpSpPr>
        <a:xfrm>
          <a:off x="0" y="0"/>
          <a:ext cx="0" cy="0"/>
          <a:chOff x="0" y="0"/>
          <a:chExt cx="0" cy="0"/>
        </a:xfrm>
      </p:grpSpPr>
      <p:sp>
        <p:nvSpPr>
          <p:cNvPr id="2" name="Title 1"/>
          <p:cNvSpPr>
            <a:spLocks noGrp="1"/>
          </p:cNvSpPr>
          <p:nvPr>
            <p:ph type="title"/>
          </p:nvPr>
        </p:nvSpPr>
        <p:spPr>
          <a:xfrm>
            <a:off x="360342" y="4450221"/>
            <a:ext cx="8499496" cy="769479"/>
          </a:xfrm>
        </p:spPr>
        <p:txBody>
          <a:bodyPr anchor="ctr" anchorCtr="0">
            <a:normAutofit/>
          </a:bodyPr>
          <a:lstStyle>
            <a:lvl1pPr algn="ctr">
              <a:defRPr sz="2800"/>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5239927" y="6368805"/>
            <a:ext cx="2864157" cy="365125"/>
          </a:xfrm>
          <a:prstGeom prst="rect">
            <a:avLst/>
          </a:prstGeom>
        </p:spPr>
        <p:txBody>
          <a:bodyPr/>
          <a:lstStyle/>
          <a:p>
            <a:r>
              <a:rPr lang="en-US" smtClean="0">
                <a:solidFill>
                  <a:prstClr val="black"/>
                </a:solidFill>
              </a:rPr>
              <a:t>Footer Information</a:t>
            </a:r>
            <a:endParaRPr lang="en-US" dirty="0">
              <a:solidFill>
                <a:prstClr val="black"/>
              </a:solidFill>
            </a:endParaRPr>
          </a:p>
        </p:txBody>
      </p:sp>
      <p:sp>
        <p:nvSpPr>
          <p:cNvPr id="4" name="Slide Number Placeholder 3"/>
          <p:cNvSpPr>
            <a:spLocks noGrp="1"/>
          </p:cNvSpPr>
          <p:nvPr>
            <p:ph type="sldNum" sz="quarter" idx="11"/>
          </p:nvPr>
        </p:nvSpPr>
        <p:spPr/>
        <p:txBody>
          <a:bodyPr/>
          <a:lstStyle/>
          <a:p>
            <a:r>
              <a:rPr lang="en-US" smtClean="0"/>
              <a:t>- </a:t>
            </a:r>
            <a:fld id="{D174BAF6-F8F2-EF4F-936C-8DF63288C82F}" type="slidenum">
              <a:rPr lang="en-US" smtClean="0"/>
              <a:pPr/>
              <a:t>‹#›</a:t>
            </a:fld>
            <a:r>
              <a:rPr lang="en-US" smtClean="0"/>
              <a:t> -</a:t>
            </a:r>
            <a:endParaRPr lang="en-US" dirty="0"/>
          </a:p>
        </p:txBody>
      </p:sp>
      <p:pic>
        <p:nvPicPr>
          <p:cNvPr id="6" name="Picture 8" descr="NERSCvertLOCKUP.ai"/>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19358" y="1462527"/>
            <a:ext cx="8305800" cy="2957073"/>
          </a:xfrm>
          <a:prstGeom prst="rect">
            <a:avLst/>
          </a:prstGeom>
          <a:noFill/>
          <a:ln w="9525">
            <a:noFill/>
            <a:miter lim="800000"/>
            <a:headEnd/>
            <a:tailEnd/>
          </a:ln>
        </p:spPr>
      </p:pic>
    </p:spTree>
    <p:extLst>
      <p:ext uri="{BB962C8B-B14F-4D97-AF65-F5344CB8AC3E}">
        <p14:creationId xmlns:p14="http://schemas.microsoft.com/office/powerpoint/2010/main" val="57412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8" y="1535113"/>
            <a:ext cx="4041775"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3/29/2017</a:t>
            </a:fld>
            <a:endParaRPr lang="en-US"/>
          </a:p>
        </p:txBody>
      </p:sp>
      <p:sp>
        <p:nvSpPr>
          <p:cNvPr id="8" name="Footer Placeholder 7"/>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9" name="Slide Number Placeholder 8"/>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5334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413750" y="6351588"/>
            <a:ext cx="381000" cy="365125"/>
          </a:xfrm>
          <a:prstGeom prst="rect">
            <a:avLst/>
          </a:prstGeom>
        </p:spPr>
        <p:txBody>
          <a:bodyPr/>
          <a:lstStyle/>
          <a:p>
            <a:fld id="{68F455FD-F83C-4433-AE11-4D89943CC4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solidFill>
                <a:prstClr val="white"/>
              </a:solidFill>
            </a:endParaRPr>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smtClean="0"/>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8413750" y="6351588"/>
            <a:ext cx="381000" cy="365125"/>
          </a:xfrm>
          <a:prstGeom prst="rect">
            <a:avLst/>
          </a:prstGeom>
        </p:spPr>
        <p:txBody>
          <a:bodyPr/>
          <a:lstStyle>
            <a:lvl1pPr eaLnBrk="0" hangingPunct="0">
              <a:defRPr/>
            </a:lvl1pPr>
          </a:lstStyle>
          <a:p>
            <a:pPr>
              <a:defRPr/>
            </a:pPr>
            <a:fld id="{D6AD9D86-BCF8-4412-8F8D-129D4489BF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lIns="91301" tIns="45652" rIns="91301" bIns="45652"/>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lIns="91301" tIns="45652" rIns="91301" bIns="45652"/>
          <a:lstStyle>
            <a:lvl1pPr>
              <a:defRPr/>
            </a:lvl1pPr>
          </a:lstStyle>
          <a:p>
            <a:pPr>
              <a:defRPr/>
            </a:pPr>
            <a:endParaRPr lang="en-US"/>
          </a:p>
        </p:txBody>
      </p:sp>
      <p:sp>
        <p:nvSpPr>
          <p:cNvPr id="4" name="Rectangle 6"/>
          <p:cNvSpPr>
            <a:spLocks noGrp="1" noChangeArrowheads="1"/>
          </p:cNvSpPr>
          <p:nvPr>
            <p:ph type="sldNum" sz="quarter" idx="12"/>
          </p:nvPr>
        </p:nvSpPr>
        <p:spPr>
          <a:xfrm>
            <a:off x="8413750" y="6351588"/>
            <a:ext cx="381000" cy="365125"/>
          </a:xfrm>
          <a:prstGeom prst="rect">
            <a:avLst/>
          </a:prstGeom>
          <a:ln/>
        </p:spPr>
        <p:txBody>
          <a:bodyPr/>
          <a:lstStyle>
            <a:lvl1pPr>
              <a:defRPr/>
            </a:lvl1pPr>
          </a:lstStyle>
          <a:p>
            <a:pPr>
              <a:defRPr/>
            </a:pPr>
            <a:fld id="{FEBE1729-7B66-438D-96AE-E110E240459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3.jpeg"/><Relationship Id="rId5" Type="http://schemas.openxmlformats.org/officeDocument/2006/relationships/slideLayout" Target="../slideLayouts/slideLayout28.xml"/><Relationship Id="rId10" Type="http://schemas.openxmlformats.org/officeDocument/2006/relationships/image" Target="../media/image2.jpeg"/><Relationship Id="rId4" Type="http://schemas.openxmlformats.org/officeDocument/2006/relationships/slideLayout" Target="../slideLayouts/slideLayout27.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2.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1.jpeg"/><Relationship Id="rId5" Type="http://schemas.openxmlformats.org/officeDocument/2006/relationships/theme" Target="../theme/theme11.xml"/><Relationship Id="rId4" Type="http://schemas.openxmlformats.org/officeDocument/2006/relationships/slideLayout" Target="../slideLayouts/slideLayout34.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2.xml"/><Relationship Id="rId1" Type="http://schemas.openxmlformats.org/officeDocument/2006/relationships/slideLayout" Target="../slideLayouts/slideLayout35.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38.xml"/><Relationship Id="rId4" Type="http://schemas.openxmlformats.org/officeDocument/2006/relationships/image" Target="../media/image2.jpe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39.xml"/><Relationship Id="rId4" Type="http://schemas.openxmlformats.org/officeDocument/2006/relationships/image" Target="../media/image2.jpeg"/></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image" Target="../media/image2.jpeg"/><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image" Target="../media/image1.jpeg"/><Relationship Id="rId5" Type="http://schemas.openxmlformats.org/officeDocument/2006/relationships/theme" Target="../theme/theme16.xml"/><Relationship Id="rId4" Type="http://schemas.openxmlformats.org/officeDocument/2006/relationships/slideLayout" Target="../slideLayouts/slideLayout43.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45.xml"/><Relationship Id="rId1" Type="http://schemas.openxmlformats.org/officeDocument/2006/relationships/slideLayout" Target="../slideLayouts/slideLayout44.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46.xml"/><Relationship Id="rId4" Type="http://schemas.openxmlformats.org/officeDocument/2006/relationships/image" Target="../media/image2.jpe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9.xml"/><Relationship Id="rId7" Type="http://schemas.openxmlformats.org/officeDocument/2006/relationships/theme" Target="../theme/theme21.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15.xml"/><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16.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jpeg"/><Relationship Id="rId5" Type="http://schemas.openxmlformats.org/officeDocument/2006/relationships/theme" Target="../theme/theme7.xml"/><Relationship Id="rId4"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2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352446"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69" tIns="45587" rIns="91169" bIns="4558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a:pPr>
                <a:defRPr/>
              </a:pPr>
              <a:t>‹#›</a:t>
            </a:fld>
            <a:endParaRPr lang="en-US" dirty="0"/>
          </a:p>
        </p:txBody>
      </p:sp>
      <p:pic>
        <p:nvPicPr>
          <p:cNvPr id="1030" name="Picture 9" descr="horizontal-logo-green-text.jpg"/>
          <p:cNvPicPr>
            <a:picLocks noChangeAspect="1"/>
          </p:cNvPicPr>
          <p:nvPr/>
        </p:nvPicPr>
        <p:blipFill>
          <a:blip r:embed="rId10" cstate="print"/>
          <a:srcRect/>
          <a:stretch>
            <a:fillRect/>
          </a:stretch>
        </p:blipFill>
        <p:spPr bwMode="auto">
          <a:xfrm>
            <a:off x="457200" y="6354776"/>
            <a:ext cx="2438400" cy="407987"/>
          </a:xfrm>
          <a:prstGeom prst="rect">
            <a:avLst/>
          </a:prstGeom>
          <a:noFill/>
          <a:ln w="9525">
            <a:noFill/>
            <a:miter lim="800000"/>
            <a:headEnd/>
            <a:tailEnd/>
          </a:ln>
        </p:spPr>
      </p:pic>
      <p:sp>
        <p:nvSpPr>
          <p:cNvPr id="7" name="Text Box 12"/>
          <p:cNvSpPr txBox="1">
            <a:spLocks noChangeArrowheads="1"/>
          </p:cNvSpPr>
          <p:nvPr userDrawn="1"/>
        </p:nvSpPr>
        <p:spPr bwMode="auto">
          <a:xfrm>
            <a:off x="4715510" y="6155690"/>
            <a:ext cx="4413250" cy="6413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1600" b="1" i="1" dirty="0">
                <a:solidFill>
                  <a:srgbClr val="000000"/>
                </a:solidFill>
                <a:latin typeface="Arial" charset="0"/>
              </a:rPr>
              <a:t>an Office of Basic Energy Sciences</a:t>
            </a:r>
            <a:r>
              <a:rPr lang="en-US" b="1" i="1" dirty="0">
                <a:solidFill>
                  <a:srgbClr val="808080"/>
                </a:solidFill>
                <a:latin typeface="Arial" charset="0"/>
              </a:rPr>
              <a:t> </a:t>
            </a:r>
            <a:r>
              <a:rPr lang="en-US" b="1" i="1" dirty="0">
                <a:solidFill>
                  <a:srgbClr val="146636"/>
                </a:solidFill>
                <a:latin typeface="Arial" charset="0"/>
              </a:rPr>
              <a:t>Energy Frontier Research Center</a:t>
            </a:r>
          </a:p>
        </p:txBody>
      </p:sp>
      <p:sp>
        <p:nvSpPr>
          <p:cNvPr id="8" name="Rectangle 8"/>
          <p:cNvSpPr>
            <a:spLocks noChangeArrowheads="1"/>
          </p:cNvSpPr>
          <p:nvPr userDrawn="1"/>
        </p:nvSpPr>
        <p:spPr bwMode="auto">
          <a:xfrm>
            <a:off x="0" y="987425"/>
            <a:ext cx="9144000" cy="42863"/>
          </a:xfrm>
          <a:prstGeom prst="rect">
            <a:avLst/>
          </a:prstGeom>
          <a:gradFill>
            <a:gsLst>
              <a:gs pos="0">
                <a:schemeClr val="bg1"/>
              </a:gs>
              <a:gs pos="50000">
                <a:srgbClr val="9CB86E"/>
              </a:gs>
              <a:gs pos="100000">
                <a:srgbClr val="156B13"/>
              </a:gs>
            </a:gsLst>
            <a:lin ang="5400000" scaled="0"/>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sp>
        <p:nvSpPr>
          <p:cNvPr id="9" name="Rectangle 11"/>
          <p:cNvSpPr>
            <a:spLocks noChangeArrowheads="1"/>
          </p:cNvSpPr>
          <p:nvPr userDrawn="1"/>
        </p:nvSpPr>
        <p:spPr bwMode="auto">
          <a:xfrm>
            <a:off x="0" y="6053138"/>
            <a:ext cx="9144000" cy="42862"/>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pic>
        <p:nvPicPr>
          <p:cNvPr id="10" name="Picture 9" descr="DOE_SC_logo.jpg"/>
          <p:cNvPicPr>
            <a:picLocks noChangeAspect="1"/>
          </p:cNvPicPr>
          <p:nvPr userDrawn="1"/>
        </p:nvPicPr>
        <p:blipFill>
          <a:blip r:embed="rId11" cstate="print"/>
          <a:stretch>
            <a:fillRect/>
          </a:stretch>
        </p:blipFill>
        <p:spPr>
          <a:xfrm>
            <a:off x="288108" y="281408"/>
            <a:ext cx="2743200" cy="507811"/>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dt="0"/>
  <p:txStyles>
    <p:titleStyle>
      <a:lvl1pPr algn="ctr" rtl="0" eaLnBrk="1" fontAlgn="base" hangingPunct="1">
        <a:spcBef>
          <a:spcPct val="0"/>
        </a:spcBef>
        <a:spcAft>
          <a:spcPct val="0"/>
        </a:spcAft>
        <a:defRPr sz="2400" b="1"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1891" indent="-34189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763" indent="-284907"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36"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5495"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347"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352446"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69" tIns="45587" rIns="91169" bIns="4558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smtClean="0"/>
              <a:pPr>
                <a:defRPr/>
              </a:pPr>
              <a:t>‹#›</a:t>
            </a:fld>
            <a:endParaRPr lang="en-US" dirty="0"/>
          </a:p>
        </p:txBody>
      </p:sp>
      <p:pic>
        <p:nvPicPr>
          <p:cNvPr id="1030" name="Picture 9" descr="horizontal-logo-green-text.jpg"/>
          <p:cNvPicPr>
            <a:picLocks noChangeAspect="1"/>
          </p:cNvPicPr>
          <p:nvPr/>
        </p:nvPicPr>
        <p:blipFill>
          <a:blip r:embed="rId10" cstate="print"/>
          <a:srcRect/>
          <a:stretch>
            <a:fillRect/>
          </a:stretch>
        </p:blipFill>
        <p:spPr bwMode="auto">
          <a:xfrm>
            <a:off x="457200" y="6354776"/>
            <a:ext cx="2438400" cy="407987"/>
          </a:xfrm>
          <a:prstGeom prst="rect">
            <a:avLst/>
          </a:prstGeom>
          <a:noFill/>
          <a:ln w="9525">
            <a:noFill/>
            <a:miter lim="800000"/>
            <a:headEnd/>
            <a:tailEnd/>
          </a:ln>
        </p:spPr>
      </p:pic>
      <p:sp>
        <p:nvSpPr>
          <p:cNvPr id="7" name="Text Box 12"/>
          <p:cNvSpPr txBox="1">
            <a:spLocks noChangeArrowheads="1"/>
          </p:cNvSpPr>
          <p:nvPr userDrawn="1"/>
        </p:nvSpPr>
        <p:spPr bwMode="auto">
          <a:xfrm>
            <a:off x="4715510" y="6155690"/>
            <a:ext cx="4413250" cy="6413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1600" b="1" i="1" dirty="0">
                <a:solidFill>
                  <a:srgbClr val="000000"/>
                </a:solidFill>
                <a:latin typeface="Arial" charset="0"/>
              </a:rPr>
              <a:t>an Office of Basic Energy Sciences</a:t>
            </a:r>
            <a:r>
              <a:rPr lang="en-US" b="1" i="1" dirty="0">
                <a:solidFill>
                  <a:srgbClr val="808080"/>
                </a:solidFill>
                <a:latin typeface="Arial" charset="0"/>
              </a:rPr>
              <a:t> </a:t>
            </a:r>
            <a:r>
              <a:rPr lang="en-US" b="1" i="1" dirty="0">
                <a:solidFill>
                  <a:srgbClr val="146636"/>
                </a:solidFill>
                <a:latin typeface="Arial" charset="0"/>
              </a:rPr>
              <a:t>Energy Frontier Research Center</a:t>
            </a:r>
          </a:p>
        </p:txBody>
      </p:sp>
      <p:sp>
        <p:nvSpPr>
          <p:cNvPr id="8" name="Rectangle 8"/>
          <p:cNvSpPr>
            <a:spLocks noChangeArrowheads="1"/>
          </p:cNvSpPr>
          <p:nvPr userDrawn="1"/>
        </p:nvSpPr>
        <p:spPr bwMode="auto">
          <a:xfrm>
            <a:off x="0" y="987425"/>
            <a:ext cx="9144000" cy="42863"/>
          </a:xfrm>
          <a:prstGeom prst="rect">
            <a:avLst/>
          </a:prstGeom>
          <a:gradFill>
            <a:gsLst>
              <a:gs pos="0">
                <a:schemeClr val="bg1"/>
              </a:gs>
              <a:gs pos="50000">
                <a:srgbClr val="9CB86E"/>
              </a:gs>
              <a:gs pos="100000">
                <a:srgbClr val="156B13"/>
              </a:gs>
            </a:gsLst>
            <a:lin ang="5400000" scaled="0"/>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sp>
        <p:nvSpPr>
          <p:cNvPr id="9" name="Rectangle 11"/>
          <p:cNvSpPr>
            <a:spLocks noChangeArrowheads="1"/>
          </p:cNvSpPr>
          <p:nvPr userDrawn="1"/>
        </p:nvSpPr>
        <p:spPr bwMode="auto">
          <a:xfrm>
            <a:off x="0" y="6053138"/>
            <a:ext cx="9144000" cy="42862"/>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pic>
        <p:nvPicPr>
          <p:cNvPr id="10" name="Picture 9" descr="DOE_SC_logo.jpg"/>
          <p:cNvPicPr>
            <a:picLocks noChangeAspect="1"/>
          </p:cNvPicPr>
          <p:nvPr userDrawn="1"/>
        </p:nvPicPr>
        <p:blipFill>
          <a:blip r:embed="rId11" cstate="print"/>
          <a:stretch>
            <a:fillRect/>
          </a:stretch>
        </p:blipFill>
        <p:spPr>
          <a:xfrm>
            <a:off x="288108" y="281408"/>
            <a:ext cx="2743200" cy="507811"/>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1891" indent="-34189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763" indent="-284907"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36"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5495"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347"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7"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bwMode="auto">
          <a:xfrm>
            <a:off x="3041650" y="161925"/>
            <a:ext cx="5165725" cy="723900"/>
          </a:xfrm>
          <a:prstGeom prst="rect">
            <a:avLst/>
          </a:prstGeom>
          <a:noFill/>
          <a:ln w="9525">
            <a:noFill/>
            <a:miter lim="800000"/>
            <a:headEnd/>
            <a:tailEnd/>
          </a:ln>
          <a:effectLst/>
        </p:spPr>
        <p:txBody>
          <a:bodyPr vert="horz" wrap="square" lIns="91216" tIns="45609" rIns="91216" bIns="45609"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270013"/>
            <a:ext cx="8229600" cy="5199063"/>
          </a:xfrm>
          <a:prstGeom prst="rect">
            <a:avLst/>
          </a:prstGeom>
          <a:noFill/>
          <a:ln w="9525">
            <a:noFill/>
            <a:miter lim="800000"/>
            <a:headEnd/>
            <a:tailEnd/>
          </a:ln>
        </p:spPr>
        <p:txBody>
          <a:bodyPr vert="horz" wrap="square" lIns="91216" tIns="45609" rIns="91216" bIns="456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35940" name="Rectangle 4"/>
          <p:cNvSpPr>
            <a:spLocks noGrp="1" noChangeArrowheads="1"/>
          </p:cNvSpPr>
          <p:nvPr>
            <p:ph type="sldNum" sz="quarter" idx="4"/>
          </p:nvPr>
        </p:nvSpPr>
        <p:spPr bwMode="auto">
          <a:xfrm>
            <a:off x="8766178" y="6619888"/>
            <a:ext cx="377825" cy="238125"/>
          </a:xfrm>
          <a:prstGeom prst="rect">
            <a:avLst/>
          </a:prstGeom>
          <a:noFill/>
          <a:ln w="9525">
            <a:noFill/>
            <a:miter lim="800000"/>
            <a:headEnd/>
            <a:tailEnd/>
          </a:ln>
          <a:effectLst/>
        </p:spPr>
        <p:txBody>
          <a:bodyPr vert="horz" wrap="square" lIns="91216" tIns="45609" rIns="91216" bIns="45609" numCol="1" anchor="t" anchorCtr="0" compatLnSpc="1">
            <a:prstTxWarp prst="textNoShape">
              <a:avLst/>
            </a:prstTxWarp>
          </a:bodyPr>
          <a:lstStyle>
            <a:lvl1pPr algn="r" eaLnBrk="1" hangingPunct="1">
              <a:defRPr sz="1000" b="1">
                <a:solidFill>
                  <a:srgbClr val="000000"/>
                </a:solidFill>
                <a:latin typeface="Arial" pitchFamily="34" charset="0"/>
                <a:cs typeface="+mn-cs"/>
              </a:defRPr>
            </a:lvl1pPr>
          </a:lstStyle>
          <a:p>
            <a:pPr>
              <a:defRPr/>
            </a:pPr>
            <a:fld id="{3150EC00-9A0A-49C1-95F3-32FE6EB7CA19}" type="slidenum">
              <a:rPr lang="en-US"/>
              <a:pPr>
                <a:defRPr/>
              </a:pPr>
              <a:t>‹#›</a:t>
            </a:fld>
            <a:endParaRPr lang="en-US"/>
          </a:p>
        </p:txBody>
      </p:sp>
      <p:sp>
        <p:nvSpPr>
          <p:cNvPr id="935942" name="Rectangle 6"/>
          <p:cNvSpPr>
            <a:spLocks noChangeArrowheads="1"/>
          </p:cNvSpPr>
          <p:nvPr/>
        </p:nvSpPr>
        <p:spPr bwMode="auto">
          <a:xfrm>
            <a:off x="0" y="987425"/>
            <a:ext cx="9144000" cy="42863"/>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348" tIns="41923" rIns="85348" bIns="41923"/>
          <a:lstStyle/>
          <a:p>
            <a:pPr defTabSz="864350" eaLnBrk="0" hangingPunct="0">
              <a:lnSpc>
                <a:spcPct val="85000"/>
              </a:lnSpc>
              <a:defRPr/>
            </a:pPr>
            <a:endParaRPr lang="en-US" sz="2200" b="1" i="1" dirty="0">
              <a:solidFill>
                <a:srgbClr val="000000"/>
              </a:solidFill>
              <a:effectLst>
                <a:outerShdw blurRad="38100" dist="38100" dir="2700000" algn="tl">
                  <a:srgbClr val="FFFFFF"/>
                </a:outerShdw>
              </a:effectLst>
              <a:latin typeface="Book Antiqua" pitchFamily="18" charset="0"/>
              <a:cs typeface="Arial" pitchFamily="34" charset="0"/>
            </a:endParaRPr>
          </a:p>
        </p:txBody>
      </p:sp>
      <p:pic>
        <p:nvPicPr>
          <p:cNvPr id="4102" name="Picture 7" descr="New_DOE_Logo_Color_042808"/>
          <p:cNvPicPr>
            <a:picLocks noChangeAspect="1" noChangeArrowheads="1"/>
          </p:cNvPicPr>
          <p:nvPr/>
        </p:nvPicPr>
        <p:blipFill>
          <a:blip r:embed="rId3" cstate="print"/>
          <a:srcRect/>
          <a:stretch>
            <a:fillRect/>
          </a:stretch>
        </p:blipFill>
        <p:spPr bwMode="auto">
          <a:xfrm>
            <a:off x="266700" y="190513"/>
            <a:ext cx="1925638"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0" r:id="rId1"/>
  </p:sldLayoutIdLst>
  <p:txStyles>
    <p:titleStyle>
      <a:lvl1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mj-lt"/>
          <a:ea typeface="+mj-ea"/>
          <a:cs typeface="+mj-cs"/>
        </a:defRPr>
      </a:lvl1pPr>
      <a:lvl2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2pPr>
      <a:lvl3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3pPr>
      <a:lvl4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4pPr>
      <a:lvl5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5pPr>
      <a:lvl6pPr marL="409428"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6pPr>
      <a:lvl7pPr marL="818855"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7pPr>
      <a:lvl8pPr marL="1228284"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8pPr>
      <a:lvl9pPr marL="1637712"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9pPr>
    </p:titleStyle>
    <p:bodyStyle>
      <a:lvl1pPr marL="223497" indent="-223497" algn="l" defTabSz="909844" rtl="0" eaLnBrk="1" fontAlgn="base" hangingPunct="1">
        <a:spcBef>
          <a:spcPct val="20000"/>
        </a:spcBef>
        <a:spcAft>
          <a:spcPct val="0"/>
        </a:spcAft>
        <a:buFont typeface="Wingdings" pitchFamily="2" charset="2"/>
        <a:buChar char="§"/>
        <a:defRPr sz="2000" b="1">
          <a:solidFill>
            <a:schemeClr val="tx1"/>
          </a:solidFill>
          <a:latin typeface="+mn-lt"/>
          <a:ea typeface="+mn-ea"/>
          <a:cs typeface="+mn-cs"/>
        </a:defRPr>
      </a:lvl1pPr>
      <a:lvl2pPr marL="680006" indent="-223497" algn="l" defTabSz="909844" rtl="0" eaLnBrk="1" fontAlgn="base" hangingPunct="1">
        <a:spcBef>
          <a:spcPct val="20000"/>
        </a:spcBef>
        <a:spcAft>
          <a:spcPct val="0"/>
        </a:spcAft>
        <a:buChar char="–"/>
        <a:defRPr sz="2800">
          <a:solidFill>
            <a:schemeClr val="tx1"/>
          </a:solidFill>
          <a:latin typeface="+mn-lt"/>
        </a:defRPr>
      </a:lvl2pPr>
      <a:lvl3pPr marL="1136510" indent="-223497" algn="l" defTabSz="909844" rtl="0" eaLnBrk="1" fontAlgn="base" hangingPunct="1">
        <a:spcBef>
          <a:spcPct val="20000"/>
        </a:spcBef>
        <a:spcAft>
          <a:spcPct val="0"/>
        </a:spcAft>
        <a:buChar char="•"/>
        <a:defRPr sz="2400">
          <a:solidFill>
            <a:schemeClr val="tx1"/>
          </a:solidFill>
          <a:latin typeface="+mn-lt"/>
        </a:defRPr>
      </a:lvl3pPr>
      <a:lvl4pPr marL="1593013" indent="-223497" algn="l" defTabSz="909844" rtl="0" eaLnBrk="1" fontAlgn="base" hangingPunct="1">
        <a:spcBef>
          <a:spcPct val="20000"/>
        </a:spcBef>
        <a:spcAft>
          <a:spcPct val="0"/>
        </a:spcAft>
        <a:buChar char="–"/>
        <a:defRPr sz="2000">
          <a:solidFill>
            <a:schemeClr val="tx1"/>
          </a:solidFill>
          <a:latin typeface="+mn-lt"/>
        </a:defRPr>
      </a:lvl4pPr>
      <a:lvl5pPr marL="2049519" indent="-223497" algn="l" defTabSz="909844" rtl="0" eaLnBrk="1" fontAlgn="base" hangingPunct="1">
        <a:spcBef>
          <a:spcPct val="20000"/>
        </a:spcBef>
        <a:spcAft>
          <a:spcPct val="0"/>
        </a:spcAft>
        <a:buChar char="»"/>
        <a:defRPr sz="2000">
          <a:solidFill>
            <a:schemeClr val="tx1"/>
          </a:solidFill>
          <a:latin typeface="+mn-lt"/>
        </a:defRPr>
      </a:lvl5pPr>
      <a:lvl6pPr marL="2462252" indent="-227468" algn="l" defTabSz="912684" rtl="0" eaLnBrk="1" fontAlgn="base" hangingPunct="1">
        <a:spcBef>
          <a:spcPct val="20000"/>
        </a:spcBef>
        <a:spcAft>
          <a:spcPct val="0"/>
        </a:spcAft>
        <a:buChar char="»"/>
        <a:defRPr sz="1800">
          <a:solidFill>
            <a:schemeClr val="tx1"/>
          </a:solidFill>
          <a:latin typeface="+mn-lt"/>
        </a:defRPr>
      </a:lvl6pPr>
      <a:lvl7pPr marL="2871686" indent="-227468" algn="l" defTabSz="912684" rtl="0" eaLnBrk="1" fontAlgn="base" hangingPunct="1">
        <a:spcBef>
          <a:spcPct val="20000"/>
        </a:spcBef>
        <a:spcAft>
          <a:spcPct val="0"/>
        </a:spcAft>
        <a:buChar char="»"/>
        <a:defRPr sz="1800">
          <a:solidFill>
            <a:schemeClr val="tx1"/>
          </a:solidFill>
          <a:latin typeface="+mn-lt"/>
        </a:defRPr>
      </a:lvl7pPr>
      <a:lvl8pPr marL="3281113" indent="-227468" algn="l" defTabSz="912684" rtl="0" eaLnBrk="1" fontAlgn="base" hangingPunct="1">
        <a:spcBef>
          <a:spcPct val="20000"/>
        </a:spcBef>
        <a:spcAft>
          <a:spcPct val="0"/>
        </a:spcAft>
        <a:buChar char="»"/>
        <a:defRPr sz="1800">
          <a:solidFill>
            <a:schemeClr val="tx1"/>
          </a:solidFill>
          <a:latin typeface="+mn-lt"/>
        </a:defRPr>
      </a:lvl8pPr>
      <a:lvl9pPr marL="3690544" indent="-227468" algn="l" defTabSz="91268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18855" rtl="0" eaLnBrk="1" latinLnBrk="0" hangingPunct="1">
        <a:defRPr sz="1600" kern="1200">
          <a:solidFill>
            <a:schemeClr val="tx1"/>
          </a:solidFill>
          <a:latin typeface="+mn-lt"/>
          <a:ea typeface="+mn-ea"/>
          <a:cs typeface="+mn-cs"/>
        </a:defRPr>
      </a:lvl1pPr>
      <a:lvl2pPr marL="409428" algn="l" defTabSz="818855" rtl="0" eaLnBrk="1" latinLnBrk="0" hangingPunct="1">
        <a:defRPr sz="1600" kern="1200">
          <a:solidFill>
            <a:schemeClr val="tx1"/>
          </a:solidFill>
          <a:latin typeface="+mn-lt"/>
          <a:ea typeface="+mn-ea"/>
          <a:cs typeface="+mn-cs"/>
        </a:defRPr>
      </a:lvl2pPr>
      <a:lvl3pPr marL="818855" algn="l" defTabSz="818855" rtl="0" eaLnBrk="1" latinLnBrk="0" hangingPunct="1">
        <a:defRPr sz="1600" kern="1200">
          <a:solidFill>
            <a:schemeClr val="tx1"/>
          </a:solidFill>
          <a:latin typeface="+mn-lt"/>
          <a:ea typeface="+mn-ea"/>
          <a:cs typeface="+mn-cs"/>
        </a:defRPr>
      </a:lvl3pPr>
      <a:lvl4pPr marL="1228284" algn="l" defTabSz="818855" rtl="0" eaLnBrk="1" latinLnBrk="0" hangingPunct="1">
        <a:defRPr sz="1600" kern="1200">
          <a:solidFill>
            <a:schemeClr val="tx1"/>
          </a:solidFill>
          <a:latin typeface="+mn-lt"/>
          <a:ea typeface="+mn-ea"/>
          <a:cs typeface="+mn-cs"/>
        </a:defRPr>
      </a:lvl4pPr>
      <a:lvl5pPr marL="1637712" algn="l" defTabSz="818855" rtl="0" eaLnBrk="1" latinLnBrk="0" hangingPunct="1">
        <a:defRPr sz="1600" kern="1200">
          <a:solidFill>
            <a:schemeClr val="tx1"/>
          </a:solidFill>
          <a:latin typeface="+mn-lt"/>
          <a:ea typeface="+mn-ea"/>
          <a:cs typeface="+mn-cs"/>
        </a:defRPr>
      </a:lvl5pPr>
      <a:lvl6pPr marL="2047144" algn="l" defTabSz="818855" rtl="0" eaLnBrk="1" latinLnBrk="0" hangingPunct="1">
        <a:defRPr sz="1600" kern="1200">
          <a:solidFill>
            <a:schemeClr val="tx1"/>
          </a:solidFill>
          <a:latin typeface="+mn-lt"/>
          <a:ea typeface="+mn-ea"/>
          <a:cs typeface="+mn-cs"/>
        </a:defRPr>
      </a:lvl6pPr>
      <a:lvl7pPr marL="2456572" algn="l" defTabSz="818855" rtl="0" eaLnBrk="1" latinLnBrk="0" hangingPunct="1">
        <a:defRPr sz="1600" kern="1200">
          <a:solidFill>
            <a:schemeClr val="tx1"/>
          </a:solidFill>
          <a:latin typeface="+mn-lt"/>
          <a:ea typeface="+mn-ea"/>
          <a:cs typeface="+mn-cs"/>
        </a:defRPr>
      </a:lvl7pPr>
      <a:lvl8pPr marL="2865999" algn="l" defTabSz="818855" rtl="0" eaLnBrk="1" latinLnBrk="0" hangingPunct="1">
        <a:defRPr sz="1600" kern="1200">
          <a:solidFill>
            <a:schemeClr val="tx1"/>
          </a:solidFill>
          <a:latin typeface="+mn-lt"/>
          <a:ea typeface="+mn-ea"/>
          <a:cs typeface="+mn-cs"/>
        </a:defRPr>
      </a:lvl8pPr>
      <a:lvl9pPr marL="3275428" algn="l" defTabSz="818855"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80" tIns="45641" rIns="91280" bIns="45641"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280" tIns="45641" rIns="91280" bIns="456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B61FF155-EBDD-4976-A1DE-512077D6B8AC}" type="slidenum">
              <a:rPr lang="en-US"/>
              <a:pPr>
                <a:defRPr/>
              </a:pPr>
              <a:t>‹#›</a:t>
            </a:fld>
            <a:endParaRPr lang="en-US" dirty="0"/>
          </a:p>
        </p:txBody>
      </p:sp>
      <p:pic>
        <p:nvPicPr>
          <p:cNvPr id="3078" name="Picture 9" descr="horizontal-logo-green-text.jpg"/>
          <p:cNvPicPr>
            <a:picLocks noChangeAspect="1"/>
          </p:cNvPicPr>
          <p:nvPr/>
        </p:nvPicPr>
        <p:blipFill>
          <a:blip r:embed="rId5"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400" algn="ctr" rtl="0" eaLnBrk="1" fontAlgn="base" hangingPunct="1">
        <a:spcBef>
          <a:spcPct val="0"/>
        </a:spcBef>
        <a:spcAft>
          <a:spcPct val="0"/>
        </a:spcAft>
        <a:defRPr sz="2400">
          <a:solidFill>
            <a:srgbClr val="106636"/>
          </a:solidFill>
          <a:latin typeface="Arial" charset="0"/>
          <a:cs typeface="Arial" charset="0"/>
        </a:defRPr>
      </a:lvl6pPr>
      <a:lvl7pPr marL="912797" algn="ctr" rtl="0" eaLnBrk="1" fontAlgn="base" hangingPunct="1">
        <a:spcBef>
          <a:spcPct val="0"/>
        </a:spcBef>
        <a:spcAft>
          <a:spcPct val="0"/>
        </a:spcAft>
        <a:defRPr sz="2400">
          <a:solidFill>
            <a:srgbClr val="106636"/>
          </a:solidFill>
          <a:latin typeface="Arial" charset="0"/>
          <a:cs typeface="Arial" charset="0"/>
        </a:defRPr>
      </a:lvl7pPr>
      <a:lvl8pPr marL="1369197" algn="ctr" rtl="0" eaLnBrk="1" fontAlgn="base" hangingPunct="1">
        <a:spcBef>
          <a:spcPct val="0"/>
        </a:spcBef>
        <a:spcAft>
          <a:spcPct val="0"/>
        </a:spcAft>
        <a:defRPr sz="2400">
          <a:solidFill>
            <a:srgbClr val="106636"/>
          </a:solidFill>
          <a:latin typeface="Arial" charset="0"/>
          <a:cs typeface="Arial" charset="0"/>
        </a:defRPr>
      </a:lvl8pPr>
      <a:lvl9pPr marL="1825594"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80"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6186"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2691"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01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65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991"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388"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797" rtl="0" eaLnBrk="1" latinLnBrk="0" hangingPunct="1">
        <a:defRPr sz="1800" kern="1200">
          <a:solidFill>
            <a:schemeClr val="tx1"/>
          </a:solidFill>
          <a:latin typeface="+mn-lt"/>
          <a:ea typeface="+mn-ea"/>
          <a:cs typeface="+mn-cs"/>
        </a:defRPr>
      </a:lvl1pPr>
      <a:lvl2pPr marL="456400" algn="l" defTabSz="912797" rtl="0" eaLnBrk="1" latinLnBrk="0" hangingPunct="1">
        <a:defRPr sz="1800" kern="1200">
          <a:solidFill>
            <a:schemeClr val="tx1"/>
          </a:solidFill>
          <a:latin typeface="+mn-lt"/>
          <a:ea typeface="+mn-ea"/>
          <a:cs typeface="+mn-cs"/>
        </a:defRPr>
      </a:lvl2pPr>
      <a:lvl3pPr marL="912797" algn="l" defTabSz="912797" rtl="0" eaLnBrk="1" latinLnBrk="0" hangingPunct="1">
        <a:defRPr sz="1800" kern="1200">
          <a:solidFill>
            <a:schemeClr val="tx1"/>
          </a:solidFill>
          <a:latin typeface="+mn-lt"/>
          <a:ea typeface="+mn-ea"/>
          <a:cs typeface="+mn-cs"/>
        </a:defRPr>
      </a:lvl3pPr>
      <a:lvl4pPr marL="1369197" algn="l" defTabSz="912797" rtl="0" eaLnBrk="1" latinLnBrk="0" hangingPunct="1">
        <a:defRPr sz="1800" kern="1200">
          <a:solidFill>
            <a:schemeClr val="tx1"/>
          </a:solidFill>
          <a:latin typeface="+mn-lt"/>
          <a:ea typeface="+mn-ea"/>
          <a:cs typeface="+mn-cs"/>
        </a:defRPr>
      </a:lvl4pPr>
      <a:lvl5pPr marL="1825594" algn="l" defTabSz="912797" rtl="0" eaLnBrk="1" latinLnBrk="0" hangingPunct="1">
        <a:defRPr sz="1800" kern="1200">
          <a:solidFill>
            <a:schemeClr val="tx1"/>
          </a:solidFill>
          <a:latin typeface="+mn-lt"/>
          <a:ea typeface="+mn-ea"/>
          <a:cs typeface="+mn-cs"/>
        </a:defRPr>
      </a:lvl5pPr>
      <a:lvl6pPr marL="2281995" algn="l" defTabSz="912797" rtl="0" eaLnBrk="1" latinLnBrk="0" hangingPunct="1">
        <a:defRPr sz="1800" kern="1200">
          <a:solidFill>
            <a:schemeClr val="tx1"/>
          </a:solidFill>
          <a:latin typeface="+mn-lt"/>
          <a:ea typeface="+mn-ea"/>
          <a:cs typeface="+mn-cs"/>
        </a:defRPr>
      </a:lvl6pPr>
      <a:lvl7pPr marL="2738391" algn="l" defTabSz="912797" rtl="0" eaLnBrk="1" latinLnBrk="0" hangingPunct="1">
        <a:defRPr sz="1800" kern="1200">
          <a:solidFill>
            <a:schemeClr val="tx1"/>
          </a:solidFill>
          <a:latin typeface="+mn-lt"/>
          <a:ea typeface="+mn-ea"/>
          <a:cs typeface="+mn-cs"/>
        </a:defRPr>
      </a:lvl7pPr>
      <a:lvl8pPr marL="3194792" algn="l" defTabSz="912797" rtl="0" eaLnBrk="1" latinLnBrk="0" hangingPunct="1">
        <a:defRPr sz="1800" kern="1200">
          <a:solidFill>
            <a:schemeClr val="tx1"/>
          </a:solidFill>
          <a:latin typeface="+mn-lt"/>
          <a:ea typeface="+mn-ea"/>
          <a:cs typeface="+mn-cs"/>
        </a:defRPr>
      </a:lvl8pPr>
      <a:lvl9pPr marL="3651189" algn="l" defTabSz="91279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31" tIns="45567" rIns="91131" bIns="45567"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54" y="866775"/>
            <a:ext cx="8410575" cy="5259388"/>
          </a:xfrm>
          <a:prstGeom prst="rect">
            <a:avLst/>
          </a:prstGeom>
          <a:noFill/>
          <a:ln w="9525">
            <a:noFill/>
            <a:miter lim="800000"/>
            <a:headEnd/>
            <a:tailEnd/>
          </a:ln>
        </p:spPr>
        <p:txBody>
          <a:bodyPr vert="horz" wrap="square" lIns="91131" tIns="45567" rIns="91131" bIns="4556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2"/>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56" algn="ctr" rtl="0" eaLnBrk="1" fontAlgn="base" hangingPunct="1">
        <a:spcBef>
          <a:spcPct val="0"/>
        </a:spcBef>
        <a:spcAft>
          <a:spcPct val="0"/>
        </a:spcAft>
        <a:defRPr sz="2400">
          <a:solidFill>
            <a:srgbClr val="106636"/>
          </a:solidFill>
          <a:latin typeface="Arial" charset="0"/>
          <a:cs typeface="Arial" charset="0"/>
        </a:defRPr>
      </a:lvl6pPr>
      <a:lvl7pPr marL="911305" algn="ctr" rtl="0" eaLnBrk="1" fontAlgn="base" hangingPunct="1">
        <a:spcBef>
          <a:spcPct val="0"/>
        </a:spcBef>
        <a:spcAft>
          <a:spcPct val="0"/>
        </a:spcAft>
        <a:defRPr sz="2400">
          <a:solidFill>
            <a:srgbClr val="106636"/>
          </a:solidFill>
          <a:latin typeface="Arial" charset="0"/>
          <a:cs typeface="Arial" charset="0"/>
        </a:defRPr>
      </a:lvl7pPr>
      <a:lvl8pPr marL="1366957" algn="ctr" rtl="0" eaLnBrk="1" fontAlgn="base" hangingPunct="1">
        <a:spcBef>
          <a:spcPct val="0"/>
        </a:spcBef>
        <a:spcAft>
          <a:spcPct val="0"/>
        </a:spcAft>
        <a:defRPr sz="2400">
          <a:solidFill>
            <a:srgbClr val="106636"/>
          </a:solidFill>
          <a:latin typeface="Arial" charset="0"/>
          <a:cs typeface="Arial" charset="0"/>
        </a:defRPr>
      </a:lvl8pPr>
      <a:lvl9pPr marL="1822609" algn="ctr" rtl="0" eaLnBrk="1" fontAlgn="base" hangingPunct="1">
        <a:spcBef>
          <a:spcPct val="0"/>
        </a:spcBef>
        <a:spcAft>
          <a:spcPct val="0"/>
        </a:spcAft>
        <a:defRPr sz="2400">
          <a:solidFill>
            <a:srgbClr val="106636"/>
          </a:solidFill>
          <a:latin typeface="Arial" charset="0"/>
          <a:cs typeface="Arial" charset="0"/>
        </a:defRPr>
      </a:lvl9pPr>
    </p:titleStyle>
    <p:bodyStyle>
      <a:lvl1pPr marL="341739" indent="-34173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431" indent="-284779"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131"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785"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433"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09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74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9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04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305" rtl="0" eaLnBrk="1" latinLnBrk="0" hangingPunct="1">
        <a:defRPr sz="1800" kern="1200">
          <a:solidFill>
            <a:schemeClr val="tx1"/>
          </a:solidFill>
          <a:latin typeface="+mn-lt"/>
          <a:ea typeface="+mn-ea"/>
          <a:cs typeface="+mn-cs"/>
        </a:defRPr>
      </a:lvl1pPr>
      <a:lvl2pPr marL="455656" algn="l" defTabSz="911305" rtl="0" eaLnBrk="1" latinLnBrk="0" hangingPunct="1">
        <a:defRPr sz="1800" kern="1200">
          <a:solidFill>
            <a:schemeClr val="tx1"/>
          </a:solidFill>
          <a:latin typeface="+mn-lt"/>
          <a:ea typeface="+mn-ea"/>
          <a:cs typeface="+mn-cs"/>
        </a:defRPr>
      </a:lvl2pPr>
      <a:lvl3pPr marL="911305" algn="l" defTabSz="911305" rtl="0" eaLnBrk="1" latinLnBrk="0" hangingPunct="1">
        <a:defRPr sz="1800" kern="1200">
          <a:solidFill>
            <a:schemeClr val="tx1"/>
          </a:solidFill>
          <a:latin typeface="+mn-lt"/>
          <a:ea typeface="+mn-ea"/>
          <a:cs typeface="+mn-cs"/>
        </a:defRPr>
      </a:lvl3pPr>
      <a:lvl4pPr marL="1366957" algn="l" defTabSz="911305" rtl="0" eaLnBrk="1" latinLnBrk="0" hangingPunct="1">
        <a:defRPr sz="1800" kern="1200">
          <a:solidFill>
            <a:schemeClr val="tx1"/>
          </a:solidFill>
          <a:latin typeface="+mn-lt"/>
          <a:ea typeface="+mn-ea"/>
          <a:cs typeface="+mn-cs"/>
        </a:defRPr>
      </a:lvl4pPr>
      <a:lvl5pPr marL="1822609" algn="l" defTabSz="911305" rtl="0" eaLnBrk="1" latinLnBrk="0" hangingPunct="1">
        <a:defRPr sz="1800" kern="1200">
          <a:solidFill>
            <a:schemeClr val="tx1"/>
          </a:solidFill>
          <a:latin typeface="+mn-lt"/>
          <a:ea typeface="+mn-ea"/>
          <a:cs typeface="+mn-cs"/>
        </a:defRPr>
      </a:lvl5pPr>
      <a:lvl6pPr marL="2278261" algn="l" defTabSz="911305" rtl="0" eaLnBrk="1" latinLnBrk="0" hangingPunct="1">
        <a:defRPr sz="1800" kern="1200">
          <a:solidFill>
            <a:schemeClr val="tx1"/>
          </a:solidFill>
          <a:latin typeface="+mn-lt"/>
          <a:ea typeface="+mn-ea"/>
          <a:cs typeface="+mn-cs"/>
        </a:defRPr>
      </a:lvl6pPr>
      <a:lvl7pPr marL="2733912" algn="l" defTabSz="911305" rtl="0" eaLnBrk="1" latinLnBrk="0" hangingPunct="1">
        <a:defRPr sz="1800" kern="1200">
          <a:solidFill>
            <a:schemeClr val="tx1"/>
          </a:solidFill>
          <a:latin typeface="+mn-lt"/>
          <a:ea typeface="+mn-ea"/>
          <a:cs typeface="+mn-cs"/>
        </a:defRPr>
      </a:lvl7pPr>
      <a:lvl8pPr marL="3189567" algn="l" defTabSz="911305" rtl="0" eaLnBrk="1" latinLnBrk="0" hangingPunct="1">
        <a:defRPr sz="1800" kern="1200">
          <a:solidFill>
            <a:schemeClr val="tx1"/>
          </a:solidFill>
          <a:latin typeface="+mn-lt"/>
          <a:ea typeface="+mn-ea"/>
          <a:cs typeface="+mn-cs"/>
        </a:defRPr>
      </a:lvl8pPr>
      <a:lvl9pPr marL="3645216" algn="l" defTabSz="91130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42" tIns="45573" rIns="91142" bIns="4557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53" y="866775"/>
            <a:ext cx="8410575" cy="5259388"/>
          </a:xfrm>
          <a:prstGeom prst="rect">
            <a:avLst/>
          </a:prstGeom>
          <a:noFill/>
          <a:ln w="9525">
            <a:noFill/>
            <a:miter lim="800000"/>
            <a:headEnd/>
            <a:tailEnd/>
          </a:ln>
        </p:spPr>
        <p:txBody>
          <a:bodyPr vert="horz" wrap="square" lIns="91142" tIns="45573" rIns="91142" bIns="4557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1"/>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7"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709" algn="ctr" rtl="0" eaLnBrk="1" fontAlgn="base" hangingPunct="1">
        <a:spcBef>
          <a:spcPct val="0"/>
        </a:spcBef>
        <a:spcAft>
          <a:spcPct val="0"/>
        </a:spcAft>
        <a:defRPr sz="2400">
          <a:solidFill>
            <a:srgbClr val="106636"/>
          </a:solidFill>
          <a:latin typeface="Arial" charset="0"/>
          <a:cs typeface="Arial" charset="0"/>
        </a:defRPr>
      </a:lvl6pPr>
      <a:lvl7pPr marL="911412" algn="ctr" rtl="0" eaLnBrk="1" fontAlgn="base" hangingPunct="1">
        <a:spcBef>
          <a:spcPct val="0"/>
        </a:spcBef>
        <a:spcAft>
          <a:spcPct val="0"/>
        </a:spcAft>
        <a:defRPr sz="2400">
          <a:solidFill>
            <a:srgbClr val="106636"/>
          </a:solidFill>
          <a:latin typeface="Arial" charset="0"/>
          <a:cs typeface="Arial" charset="0"/>
        </a:defRPr>
      </a:lvl7pPr>
      <a:lvl8pPr marL="1367117" algn="ctr" rtl="0" eaLnBrk="1" fontAlgn="base" hangingPunct="1">
        <a:spcBef>
          <a:spcPct val="0"/>
        </a:spcBef>
        <a:spcAft>
          <a:spcPct val="0"/>
        </a:spcAft>
        <a:defRPr sz="2400">
          <a:solidFill>
            <a:srgbClr val="106636"/>
          </a:solidFill>
          <a:latin typeface="Arial" charset="0"/>
          <a:cs typeface="Arial" charset="0"/>
        </a:defRPr>
      </a:lvl8pPr>
      <a:lvl9pPr marL="1822822" algn="ctr" rtl="0" eaLnBrk="1" fontAlgn="base" hangingPunct="1">
        <a:spcBef>
          <a:spcPct val="0"/>
        </a:spcBef>
        <a:spcAft>
          <a:spcPct val="0"/>
        </a:spcAft>
        <a:defRPr sz="2400">
          <a:solidFill>
            <a:srgbClr val="106636"/>
          </a:solidFill>
          <a:latin typeface="Arial" charset="0"/>
          <a:cs typeface="Arial" charset="0"/>
        </a:defRPr>
      </a:lvl9pPr>
    </p:titleStyle>
    <p:bodyStyle>
      <a:lvl1pPr marL="341779" indent="-34177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518" indent="-284812"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264"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971"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673"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383"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087"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791"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495"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412" rtl="0" eaLnBrk="1" latinLnBrk="0" hangingPunct="1">
        <a:defRPr sz="1800" kern="1200">
          <a:solidFill>
            <a:schemeClr val="tx1"/>
          </a:solidFill>
          <a:latin typeface="+mn-lt"/>
          <a:ea typeface="+mn-ea"/>
          <a:cs typeface="+mn-cs"/>
        </a:defRPr>
      </a:lvl1pPr>
      <a:lvl2pPr marL="455709" algn="l" defTabSz="911412" rtl="0" eaLnBrk="1" latinLnBrk="0" hangingPunct="1">
        <a:defRPr sz="1800" kern="1200">
          <a:solidFill>
            <a:schemeClr val="tx1"/>
          </a:solidFill>
          <a:latin typeface="+mn-lt"/>
          <a:ea typeface="+mn-ea"/>
          <a:cs typeface="+mn-cs"/>
        </a:defRPr>
      </a:lvl2pPr>
      <a:lvl3pPr marL="911412" algn="l" defTabSz="911412" rtl="0" eaLnBrk="1" latinLnBrk="0" hangingPunct="1">
        <a:defRPr sz="1800" kern="1200">
          <a:solidFill>
            <a:schemeClr val="tx1"/>
          </a:solidFill>
          <a:latin typeface="+mn-lt"/>
          <a:ea typeface="+mn-ea"/>
          <a:cs typeface="+mn-cs"/>
        </a:defRPr>
      </a:lvl3pPr>
      <a:lvl4pPr marL="1367117" algn="l" defTabSz="911412" rtl="0" eaLnBrk="1" latinLnBrk="0" hangingPunct="1">
        <a:defRPr sz="1800" kern="1200">
          <a:solidFill>
            <a:schemeClr val="tx1"/>
          </a:solidFill>
          <a:latin typeface="+mn-lt"/>
          <a:ea typeface="+mn-ea"/>
          <a:cs typeface="+mn-cs"/>
        </a:defRPr>
      </a:lvl4pPr>
      <a:lvl5pPr marL="1822822" algn="l" defTabSz="911412" rtl="0" eaLnBrk="1" latinLnBrk="0" hangingPunct="1">
        <a:defRPr sz="1800" kern="1200">
          <a:solidFill>
            <a:schemeClr val="tx1"/>
          </a:solidFill>
          <a:latin typeface="+mn-lt"/>
          <a:ea typeface="+mn-ea"/>
          <a:cs typeface="+mn-cs"/>
        </a:defRPr>
      </a:lvl5pPr>
      <a:lvl6pPr marL="2278527" algn="l" defTabSz="911412" rtl="0" eaLnBrk="1" latinLnBrk="0" hangingPunct="1">
        <a:defRPr sz="1800" kern="1200">
          <a:solidFill>
            <a:schemeClr val="tx1"/>
          </a:solidFill>
          <a:latin typeface="+mn-lt"/>
          <a:ea typeface="+mn-ea"/>
          <a:cs typeface="+mn-cs"/>
        </a:defRPr>
      </a:lvl6pPr>
      <a:lvl7pPr marL="2734232" algn="l" defTabSz="911412" rtl="0" eaLnBrk="1" latinLnBrk="0" hangingPunct="1">
        <a:defRPr sz="1800" kern="1200">
          <a:solidFill>
            <a:schemeClr val="tx1"/>
          </a:solidFill>
          <a:latin typeface="+mn-lt"/>
          <a:ea typeface="+mn-ea"/>
          <a:cs typeface="+mn-cs"/>
        </a:defRPr>
      </a:lvl7pPr>
      <a:lvl8pPr marL="3189940" algn="l" defTabSz="911412" rtl="0" eaLnBrk="1" latinLnBrk="0" hangingPunct="1">
        <a:defRPr sz="1800" kern="1200">
          <a:solidFill>
            <a:schemeClr val="tx1"/>
          </a:solidFill>
          <a:latin typeface="+mn-lt"/>
          <a:ea typeface="+mn-ea"/>
          <a:cs typeface="+mn-cs"/>
        </a:defRPr>
      </a:lvl8pPr>
      <a:lvl9pPr marL="3645643" algn="l" defTabSz="911412"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2" tIns="45583" rIns="91162" bIns="4558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51" y="866775"/>
            <a:ext cx="8410575" cy="5259388"/>
          </a:xfrm>
          <a:prstGeom prst="rect">
            <a:avLst/>
          </a:prstGeom>
          <a:noFill/>
          <a:ln w="9525">
            <a:noFill/>
            <a:miter lim="800000"/>
            <a:headEnd/>
            <a:tailEnd/>
          </a:ln>
        </p:spPr>
        <p:txBody>
          <a:bodyPr vert="horz" wrap="square" lIns="91162" tIns="45583" rIns="91162" bIns="4558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7" cstate="print"/>
          <a:srcRect/>
          <a:stretch>
            <a:fillRect/>
          </a:stretch>
        </p:blipFill>
        <p:spPr bwMode="auto">
          <a:xfrm>
            <a:off x="457200" y="6354789"/>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15" algn="ctr" rtl="0" eaLnBrk="1" fontAlgn="base" hangingPunct="1">
        <a:spcBef>
          <a:spcPct val="0"/>
        </a:spcBef>
        <a:spcAft>
          <a:spcPct val="0"/>
        </a:spcAft>
        <a:defRPr sz="2400">
          <a:solidFill>
            <a:srgbClr val="106636"/>
          </a:solidFill>
          <a:latin typeface="Arial" charset="0"/>
          <a:cs typeface="Arial" charset="0"/>
        </a:defRPr>
      </a:lvl6pPr>
      <a:lvl7pPr marL="911625" algn="ctr" rtl="0" eaLnBrk="1" fontAlgn="base" hangingPunct="1">
        <a:spcBef>
          <a:spcPct val="0"/>
        </a:spcBef>
        <a:spcAft>
          <a:spcPct val="0"/>
        </a:spcAft>
        <a:defRPr sz="2400">
          <a:solidFill>
            <a:srgbClr val="106636"/>
          </a:solidFill>
          <a:latin typeface="Arial" charset="0"/>
          <a:cs typeface="Arial" charset="0"/>
        </a:defRPr>
      </a:lvl7pPr>
      <a:lvl8pPr marL="1367437" algn="ctr" rtl="0" eaLnBrk="1" fontAlgn="base" hangingPunct="1">
        <a:spcBef>
          <a:spcPct val="0"/>
        </a:spcBef>
        <a:spcAft>
          <a:spcPct val="0"/>
        </a:spcAft>
        <a:defRPr sz="2400">
          <a:solidFill>
            <a:srgbClr val="106636"/>
          </a:solidFill>
          <a:latin typeface="Arial" charset="0"/>
          <a:cs typeface="Arial" charset="0"/>
        </a:defRPr>
      </a:lvl8pPr>
      <a:lvl9pPr marL="1823248" algn="ctr" rtl="0" eaLnBrk="1" fontAlgn="base" hangingPunct="1">
        <a:spcBef>
          <a:spcPct val="0"/>
        </a:spcBef>
        <a:spcAft>
          <a:spcPct val="0"/>
        </a:spcAft>
        <a:defRPr sz="2400">
          <a:solidFill>
            <a:srgbClr val="106636"/>
          </a:solidFill>
          <a:latin typeface="Arial" charset="0"/>
          <a:cs typeface="Arial" charset="0"/>
        </a:defRPr>
      </a:lvl9pPr>
    </p:titleStyle>
    <p:bodyStyle>
      <a:lvl1pPr marL="341859" indent="-34185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692" indent="-2848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531"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5344"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1153"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969"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780"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59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40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625" rtl="0" eaLnBrk="1" latinLnBrk="0" hangingPunct="1">
        <a:defRPr sz="1800" kern="1200">
          <a:solidFill>
            <a:schemeClr val="tx1"/>
          </a:solidFill>
          <a:latin typeface="+mn-lt"/>
          <a:ea typeface="+mn-ea"/>
          <a:cs typeface="+mn-cs"/>
        </a:defRPr>
      </a:lvl1pPr>
      <a:lvl2pPr marL="455815" algn="l" defTabSz="911625" rtl="0" eaLnBrk="1" latinLnBrk="0" hangingPunct="1">
        <a:defRPr sz="1800" kern="1200">
          <a:solidFill>
            <a:schemeClr val="tx1"/>
          </a:solidFill>
          <a:latin typeface="+mn-lt"/>
          <a:ea typeface="+mn-ea"/>
          <a:cs typeface="+mn-cs"/>
        </a:defRPr>
      </a:lvl2pPr>
      <a:lvl3pPr marL="911625" algn="l" defTabSz="911625" rtl="0" eaLnBrk="1" latinLnBrk="0" hangingPunct="1">
        <a:defRPr sz="1800" kern="1200">
          <a:solidFill>
            <a:schemeClr val="tx1"/>
          </a:solidFill>
          <a:latin typeface="+mn-lt"/>
          <a:ea typeface="+mn-ea"/>
          <a:cs typeface="+mn-cs"/>
        </a:defRPr>
      </a:lvl3pPr>
      <a:lvl4pPr marL="1367437" algn="l" defTabSz="911625" rtl="0" eaLnBrk="1" latinLnBrk="0" hangingPunct="1">
        <a:defRPr sz="1800" kern="1200">
          <a:solidFill>
            <a:schemeClr val="tx1"/>
          </a:solidFill>
          <a:latin typeface="+mn-lt"/>
          <a:ea typeface="+mn-ea"/>
          <a:cs typeface="+mn-cs"/>
        </a:defRPr>
      </a:lvl4pPr>
      <a:lvl5pPr marL="1823248" algn="l" defTabSz="911625" rtl="0" eaLnBrk="1" latinLnBrk="0" hangingPunct="1">
        <a:defRPr sz="1800" kern="1200">
          <a:solidFill>
            <a:schemeClr val="tx1"/>
          </a:solidFill>
          <a:latin typeface="+mn-lt"/>
          <a:ea typeface="+mn-ea"/>
          <a:cs typeface="+mn-cs"/>
        </a:defRPr>
      </a:lvl5pPr>
      <a:lvl6pPr marL="2279060" algn="l" defTabSz="911625" rtl="0" eaLnBrk="1" latinLnBrk="0" hangingPunct="1">
        <a:defRPr sz="1800" kern="1200">
          <a:solidFill>
            <a:schemeClr val="tx1"/>
          </a:solidFill>
          <a:latin typeface="+mn-lt"/>
          <a:ea typeface="+mn-ea"/>
          <a:cs typeface="+mn-cs"/>
        </a:defRPr>
      </a:lvl6pPr>
      <a:lvl7pPr marL="2734871" algn="l" defTabSz="911625" rtl="0" eaLnBrk="1" latinLnBrk="0" hangingPunct="1">
        <a:defRPr sz="1800" kern="1200">
          <a:solidFill>
            <a:schemeClr val="tx1"/>
          </a:solidFill>
          <a:latin typeface="+mn-lt"/>
          <a:ea typeface="+mn-ea"/>
          <a:cs typeface="+mn-cs"/>
        </a:defRPr>
      </a:lvl7pPr>
      <a:lvl8pPr marL="3190686" algn="l" defTabSz="911625" rtl="0" eaLnBrk="1" latinLnBrk="0" hangingPunct="1">
        <a:defRPr sz="1800" kern="1200">
          <a:solidFill>
            <a:schemeClr val="tx1"/>
          </a:solidFill>
          <a:latin typeface="+mn-lt"/>
          <a:ea typeface="+mn-ea"/>
          <a:cs typeface="+mn-cs"/>
        </a:defRPr>
      </a:lvl8pPr>
      <a:lvl9pPr marL="3646495" algn="l" defTabSz="91162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26" tIns="45565" rIns="91126" bIns="45565"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352450" y="866775"/>
            <a:ext cx="8410575" cy="5259388"/>
          </a:xfrm>
          <a:prstGeom prst="rect">
            <a:avLst/>
          </a:prstGeom>
          <a:noFill/>
          <a:ln w="9525">
            <a:noFill/>
            <a:miter lim="800000"/>
            <a:headEnd/>
            <a:tailEnd/>
          </a:ln>
        </p:spPr>
        <p:txBody>
          <a:bodyPr vert="horz" wrap="square" lIns="91126" tIns="45565" rIns="91126" bIns="455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26" tIns="45565" rIns="91126" bIns="45565"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a:pPr>
                <a:defRPr/>
              </a:pPr>
              <a:t>‹#›</a:t>
            </a:fld>
            <a:endParaRPr lang="en-US" dirty="0"/>
          </a:p>
        </p:txBody>
      </p:sp>
      <p:pic>
        <p:nvPicPr>
          <p:cNvPr id="1030" name="Picture 9" descr="horizontal-logo-green-text.jpg"/>
          <p:cNvPicPr>
            <a:picLocks noChangeAspect="1"/>
          </p:cNvPicPr>
          <p:nvPr/>
        </p:nvPicPr>
        <p:blipFill>
          <a:blip r:embed="rId5"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4" r:id="rId1"/>
    <p:sldLayoutId id="2147483725"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42" algn="ctr" rtl="0" eaLnBrk="1" fontAlgn="base" hangingPunct="1">
        <a:spcBef>
          <a:spcPct val="0"/>
        </a:spcBef>
        <a:spcAft>
          <a:spcPct val="0"/>
        </a:spcAft>
        <a:defRPr sz="2400">
          <a:solidFill>
            <a:srgbClr val="106636"/>
          </a:solidFill>
          <a:latin typeface="Arial" charset="0"/>
          <a:cs typeface="Arial" charset="0"/>
        </a:defRPr>
      </a:lvl6pPr>
      <a:lvl7pPr marL="911284" algn="ctr" rtl="0" eaLnBrk="1" fontAlgn="base" hangingPunct="1">
        <a:spcBef>
          <a:spcPct val="0"/>
        </a:spcBef>
        <a:spcAft>
          <a:spcPct val="0"/>
        </a:spcAft>
        <a:defRPr sz="2400">
          <a:solidFill>
            <a:srgbClr val="106636"/>
          </a:solidFill>
          <a:latin typeface="Arial" charset="0"/>
          <a:cs typeface="Arial" charset="0"/>
        </a:defRPr>
      </a:lvl7pPr>
      <a:lvl8pPr marL="1366921" algn="ctr" rtl="0" eaLnBrk="1" fontAlgn="base" hangingPunct="1">
        <a:spcBef>
          <a:spcPct val="0"/>
        </a:spcBef>
        <a:spcAft>
          <a:spcPct val="0"/>
        </a:spcAft>
        <a:defRPr sz="2400">
          <a:solidFill>
            <a:srgbClr val="106636"/>
          </a:solidFill>
          <a:latin typeface="Arial" charset="0"/>
          <a:cs typeface="Arial" charset="0"/>
        </a:defRPr>
      </a:lvl8pPr>
      <a:lvl9pPr marL="1822568" algn="ctr" rtl="0" eaLnBrk="1" fontAlgn="base" hangingPunct="1">
        <a:spcBef>
          <a:spcPct val="0"/>
        </a:spcBef>
        <a:spcAft>
          <a:spcPct val="0"/>
        </a:spcAft>
        <a:defRPr sz="2400">
          <a:solidFill>
            <a:srgbClr val="106636"/>
          </a:solidFill>
          <a:latin typeface="Arial" charset="0"/>
          <a:cs typeface="Arial" charset="0"/>
        </a:defRPr>
      </a:lvl9pPr>
    </p:titleStyle>
    <p:bodyStyle>
      <a:lvl1pPr marL="341731" indent="-34173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415" indent="-284773"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103"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750"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0388"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6033"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674"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15"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2957"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284" rtl="0" eaLnBrk="1" latinLnBrk="0" hangingPunct="1">
        <a:defRPr sz="1800" kern="1200">
          <a:solidFill>
            <a:schemeClr val="tx1"/>
          </a:solidFill>
          <a:latin typeface="+mn-lt"/>
          <a:ea typeface="+mn-ea"/>
          <a:cs typeface="+mn-cs"/>
        </a:defRPr>
      </a:lvl1pPr>
      <a:lvl2pPr marL="455642" algn="l" defTabSz="911284" rtl="0" eaLnBrk="1" latinLnBrk="0" hangingPunct="1">
        <a:defRPr sz="1800" kern="1200">
          <a:solidFill>
            <a:schemeClr val="tx1"/>
          </a:solidFill>
          <a:latin typeface="+mn-lt"/>
          <a:ea typeface="+mn-ea"/>
          <a:cs typeface="+mn-cs"/>
        </a:defRPr>
      </a:lvl2pPr>
      <a:lvl3pPr marL="911284" algn="l" defTabSz="911284" rtl="0" eaLnBrk="1" latinLnBrk="0" hangingPunct="1">
        <a:defRPr sz="1800" kern="1200">
          <a:solidFill>
            <a:schemeClr val="tx1"/>
          </a:solidFill>
          <a:latin typeface="+mn-lt"/>
          <a:ea typeface="+mn-ea"/>
          <a:cs typeface="+mn-cs"/>
        </a:defRPr>
      </a:lvl3pPr>
      <a:lvl4pPr marL="1366921" algn="l" defTabSz="911284" rtl="0" eaLnBrk="1" latinLnBrk="0" hangingPunct="1">
        <a:defRPr sz="1800" kern="1200">
          <a:solidFill>
            <a:schemeClr val="tx1"/>
          </a:solidFill>
          <a:latin typeface="+mn-lt"/>
          <a:ea typeface="+mn-ea"/>
          <a:cs typeface="+mn-cs"/>
        </a:defRPr>
      </a:lvl4pPr>
      <a:lvl5pPr marL="1822568" algn="l" defTabSz="911284" rtl="0" eaLnBrk="1" latinLnBrk="0" hangingPunct="1">
        <a:defRPr sz="1800" kern="1200">
          <a:solidFill>
            <a:schemeClr val="tx1"/>
          </a:solidFill>
          <a:latin typeface="+mn-lt"/>
          <a:ea typeface="+mn-ea"/>
          <a:cs typeface="+mn-cs"/>
        </a:defRPr>
      </a:lvl5pPr>
      <a:lvl6pPr marL="2278208" algn="l" defTabSz="911284" rtl="0" eaLnBrk="1" latinLnBrk="0" hangingPunct="1">
        <a:defRPr sz="1800" kern="1200">
          <a:solidFill>
            <a:schemeClr val="tx1"/>
          </a:solidFill>
          <a:latin typeface="+mn-lt"/>
          <a:ea typeface="+mn-ea"/>
          <a:cs typeface="+mn-cs"/>
        </a:defRPr>
      </a:lvl6pPr>
      <a:lvl7pPr marL="2733850" algn="l" defTabSz="911284" rtl="0" eaLnBrk="1" latinLnBrk="0" hangingPunct="1">
        <a:defRPr sz="1800" kern="1200">
          <a:solidFill>
            <a:schemeClr val="tx1"/>
          </a:solidFill>
          <a:latin typeface="+mn-lt"/>
          <a:ea typeface="+mn-ea"/>
          <a:cs typeface="+mn-cs"/>
        </a:defRPr>
      </a:lvl7pPr>
      <a:lvl8pPr marL="3189495" algn="l" defTabSz="911284" rtl="0" eaLnBrk="1" latinLnBrk="0" hangingPunct="1">
        <a:defRPr sz="1800" kern="1200">
          <a:solidFill>
            <a:schemeClr val="tx1"/>
          </a:solidFill>
          <a:latin typeface="+mn-lt"/>
          <a:ea typeface="+mn-ea"/>
          <a:cs typeface="+mn-cs"/>
        </a:defRPr>
      </a:lvl8pPr>
      <a:lvl9pPr marL="3645136" algn="l" defTabSz="911284"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58" tIns="45630" rIns="91258" bIns="4563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headEnd/>
            <a:tailEnd/>
          </a:ln>
        </p:spPr>
        <p:txBody>
          <a:bodyPr vert="horz" wrap="square" lIns="91258" tIns="45630" rIns="91258" bIns="456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7"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294" algn="ctr" rtl="0" eaLnBrk="1" fontAlgn="base" hangingPunct="1">
        <a:spcBef>
          <a:spcPct val="0"/>
        </a:spcBef>
        <a:spcAft>
          <a:spcPct val="0"/>
        </a:spcAft>
        <a:defRPr sz="2400">
          <a:solidFill>
            <a:srgbClr val="106636"/>
          </a:solidFill>
          <a:latin typeface="Arial" charset="0"/>
          <a:cs typeface="Arial" charset="0"/>
        </a:defRPr>
      </a:lvl6pPr>
      <a:lvl7pPr marL="912583" algn="ctr" rtl="0" eaLnBrk="1" fontAlgn="base" hangingPunct="1">
        <a:spcBef>
          <a:spcPct val="0"/>
        </a:spcBef>
        <a:spcAft>
          <a:spcPct val="0"/>
        </a:spcAft>
        <a:defRPr sz="2400">
          <a:solidFill>
            <a:srgbClr val="106636"/>
          </a:solidFill>
          <a:latin typeface="Arial" charset="0"/>
          <a:cs typeface="Arial" charset="0"/>
        </a:defRPr>
      </a:lvl7pPr>
      <a:lvl8pPr marL="1368877" algn="ctr" rtl="0" eaLnBrk="1" fontAlgn="base" hangingPunct="1">
        <a:spcBef>
          <a:spcPct val="0"/>
        </a:spcBef>
        <a:spcAft>
          <a:spcPct val="0"/>
        </a:spcAft>
        <a:defRPr sz="2400">
          <a:solidFill>
            <a:srgbClr val="106636"/>
          </a:solidFill>
          <a:latin typeface="Arial" charset="0"/>
          <a:cs typeface="Arial" charset="0"/>
        </a:defRPr>
      </a:lvl8pPr>
      <a:lvl9pPr marL="1825168" algn="ctr" rtl="0" eaLnBrk="1" fontAlgn="base" hangingPunct="1">
        <a:spcBef>
          <a:spcPct val="0"/>
        </a:spcBef>
        <a:spcAft>
          <a:spcPct val="0"/>
        </a:spcAft>
        <a:defRPr sz="2400">
          <a:solidFill>
            <a:srgbClr val="106636"/>
          </a:solidFill>
          <a:latin typeface="Arial" charset="0"/>
          <a:cs typeface="Arial" charset="0"/>
        </a:defRPr>
      </a:lvl9pPr>
    </p:titleStyle>
    <p:bodyStyle>
      <a:lvl1pPr marL="342219" indent="-34221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1473" indent="-2851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40731"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702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331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9607"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90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191"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848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583" rtl="0" eaLnBrk="1" latinLnBrk="0" hangingPunct="1">
        <a:defRPr sz="1800" kern="1200">
          <a:solidFill>
            <a:schemeClr val="tx1"/>
          </a:solidFill>
          <a:latin typeface="+mn-lt"/>
          <a:ea typeface="+mn-ea"/>
          <a:cs typeface="+mn-cs"/>
        </a:defRPr>
      </a:lvl1pPr>
      <a:lvl2pPr marL="456294" algn="l" defTabSz="912583" rtl="0" eaLnBrk="1" latinLnBrk="0" hangingPunct="1">
        <a:defRPr sz="1800" kern="1200">
          <a:solidFill>
            <a:schemeClr val="tx1"/>
          </a:solidFill>
          <a:latin typeface="+mn-lt"/>
          <a:ea typeface="+mn-ea"/>
          <a:cs typeface="+mn-cs"/>
        </a:defRPr>
      </a:lvl2pPr>
      <a:lvl3pPr marL="912583" algn="l" defTabSz="912583" rtl="0" eaLnBrk="1" latinLnBrk="0" hangingPunct="1">
        <a:defRPr sz="1800" kern="1200">
          <a:solidFill>
            <a:schemeClr val="tx1"/>
          </a:solidFill>
          <a:latin typeface="+mn-lt"/>
          <a:ea typeface="+mn-ea"/>
          <a:cs typeface="+mn-cs"/>
        </a:defRPr>
      </a:lvl3pPr>
      <a:lvl4pPr marL="1368877" algn="l" defTabSz="912583" rtl="0" eaLnBrk="1" latinLnBrk="0" hangingPunct="1">
        <a:defRPr sz="1800" kern="1200">
          <a:solidFill>
            <a:schemeClr val="tx1"/>
          </a:solidFill>
          <a:latin typeface="+mn-lt"/>
          <a:ea typeface="+mn-ea"/>
          <a:cs typeface="+mn-cs"/>
        </a:defRPr>
      </a:lvl4pPr>
      <a:lvl5pPr marL="1825168" algn="l" defTabSz="912583" rtl="0" eaLnBrk="1" latinLnBrk="0" hangingPunct="1">
        <a:defRPr sz="1800" kern="1200">
          <a:solidFill>
            <a:schemeClr val="tx1"/>
          </a:solidFill>
          <a:latin typeface="+mn-lt"/>
          <a:ea typeface="+mn-ea"/>
          <a:cs typeface="+mn-cs"/>
        </a:defRPr>
      </a:lvl5pPr>
      <a:lvl6pPr marL="2281461" algn="l" defTabSz="912583" rtl="0" eaLnBrk="1" latinLnBrk="0" hangingPunct="1">
        <a:defRPr sz="1800" kern="1200">
          <a:solidFill>
            <a:schemeClr val="tx1"/>
          </a:solidFill>
          <a:latin typeface="+mn-lt"/>
          <a:ea typeface="+mn-ea"/>
          <a:cs typeface="+mn-cs"/>
        </a:defRPr>
      </a:lvl6pPr>
      <a:lvl7pPr marL="2737751" algn="l" defTabSz="912583" rtl="0" eaLnBrk="1" latinLnBrk="0" hangingPunct="1">
        <a:defRPr sz="1800" kern="1200">
          <a:solidFill>
            <a:schemeClr val="tx1"/>
          </a:solidFill>
          <a:latin typeface="+mn-lt"/>
          <a:ea typeface="+mn-ea"/>
          <a:cs typeface="+mn-cs"/>
        </a:defRPr>
      </a:lvl7pPr>
      <a:lvl8pPr marL="3194045" algn="l" defTabSz="912583" rtl="0" eaLnBrk="1" latinLnBrk="0" hangingPunct="1">
        <a:defRPr sz="1800" kern="1200">
          <a:solidFill>
            <a:schemeClr val="tx1"/>
          </a:solidFill>
          <a:latin typeface="+mn-lt"/>
          <a:ea typeface="+mn-ea"/>
          <a:cs typeface="+mn-cs"/>
        </a:defRPr>
      </a:lvl8pPr>
      <a:lvl9pPr marL="3650335" algn="l" defTabSz="912583"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0"/>
            <a:ext cx="9144000" cy="73152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dirty="0" smtClean="0"/>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3"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dt="0"/>
  <p:txStyles>
    <p:titleStyle>
      <a:lvl1pPr algn="ctr" rtl="0" eaLnBrk="1" fontAlgn="base" hangingPunct="1">
        <a:spcBef>
          <a:spcPct val="0"/>
        </a:spcBef>
        <a:spcAft>
          <a:spcPct val="0"/>
        </a:spcAft>
        <a:defRPr sz="2600" b="1"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dirty="0" smtClean="0"/>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9" descr="horizontal-logo-green-text.jpg"/>
          <p:cNvPicPr>
            <a:picLocks noChangeAspect="1"/>
          </p:cNvPicPr>
          <p:nvPr/>
        </p:nvPicPr>
        <p:blipFill>
          <a:blip r:embed="rId7"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dt="0"/>
  <p:txStyles>
    <p:titleStyle>
      <a:lvl1pPr algn="ctr" rtl="0" eaLnBrk="1" fontAlgn="base" hangingPunct="1">
        <a:spcBef>
          <a:spcPct val="0"/>
        </a:spcBef>
        <a:spcAft>
          <a:spcPct val="0"/>
        </a:spcAft>
        <a:defRPr sz="2400" b="1"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3"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9" cstate="print"/>
          <a:srcRect/>
          <a:stretch>
            <a:fillRect/>
          </a:stretch>
        </p:blipFill>
        <p:spPr bwMode="auto">
          <a:xfrm>
            <a:off x="457200" y="6354776"/>
            <a:ext cx="2438400" cy="407987"/>
          </a:xfrm>
          <a:prstGeom prst="rect">
            <a:avLst/>
          </a:prstGeom>
          <a:noFill/>
          <a:ln w="9525">
            <a:noFill/>
            <a:miter lim="800000"/>
            <a:headEnd/>
            <a:tailEnd/>
          </a:ln>
        </p:spPr>
      </p:pic>
    </p:spTree>
    <p:extLst>
      <p:ext uri="{BB962C8B-B14F-4D97-AF65-F5344CB8AC3E}">
        <p14:creationId xmlns:p14="http://schemas.microsoft.com/office/powerpoint/2010/main" val="19794896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bwMode="auto">
          <a:xfrm>
            <a:off x="3041650" y="161925"/>
            <a:ext cx="5165725" cy="723900"/>
          </a:xfrm>
          <a:prstGeom prst="rect">
            <a:avLst/>
          </a:prstGeom>
          <a:noFill/>
          <a:ln w="9525">
            <a:noFill/>
            <a:miter lim="800000"/>
            <a:headEnd/>
            <a:tailEnd/>
          </a:ln>
          <a:effectLst/>
        </p:spPr>
        <p:txBody>
          <a:bodyPr vert="horz" wrap="square" lIns="91216" tIns="45609" rIns="91216" bIns="45609"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270013"/>
            <a:ext cx="8229600" cy="5199063"/>
          </a:xfrm>
          <a:prstGeom prst="rect">
            <a:avLst/>
          </a:prstGeom>
          <a:noFill/>
          <a:ln w="9525">
            <a:noFill/>
            <a:miter lim="800000"/>
            <a:headEnd/>
            <a:tailEnd/>
          </a:ln>
        </p:spPr>
        <p:txBody>
          <a:bodyPr vert="horz" wrap="square" lIns="91216" tIns="45609" rIns="91216" bIns="456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35940" name="Rectangle 4"/>
          <p:cNvSpPr>
            <a:spLocks noGrp="1" noChangeArrowheads="1"/>
          </p:cNvSpPr>
          <p:nvPr>
            <p:ph type="sldNum" sz="quarter" idx="4"/>
          </p:nvPr>
        </p:nvSpPr>
        <p:spPr bwMode="auto">
          <a:xfrm>
            <a:off x="8766178" y="6619888"/>
            <a:ext cx="377825" cy="238125"/>
          </a:xfrm>
          <a:prstGeom prst="rect">
            <a:avLst/>
          </a:prstGeom>
          <a:noFill/>
          <a:ln w="9525">
            <a:noFill/>
            <a:miter lim="800000"/>
            <a:headEnd/>
            <a:tailEnd/>
          </a:ln>
          <a:effectLst/>
        </p:spPr>
        <p:txBody>
          <a:bodyPr vert="horz" wrap="square" lIns="91216" tIns="45609" rIns="91216" bIns="45609" numCol="1" anchor="t" anchorCtr="0" compatLnSpc="1">
            <a:prstTxWarp prst="textNoShape">
              <a:avLst/>
            </a:prstTxWarp>
          </a:bodyPr>
          <a:lstStyle>
            <a:lvl1pPr algn="r" eaLnBrk="1" hangingPunct="1">
              <a:defRPr sz="1000" b="1">
                <a:solidFill>
                  <a:srgbClr val="000000"/>
                </a:solidFill>
                <a:latin typeface="Arial" pitchFamily="34" charset="0"/>
                <a:cs typeface="+mn-cs"/>
              </a:defRPr>
            </a:lvl1pPr>
          </a:lstStyle>
          <a:p>
            <a:pPr>
              <a:defRPr/>
            </a:pPr>
            <a:fld id="{3150EC00-9A0A-49C1-95F3-32FE6EB7CA19}" type="slidenum">
              <a:rPr lang="en-US"/>
              <a:pPr>
                <a:defRPr/>
              </a:pPr>
              <a:t>‹#›</a:t>
            </a:fld>
            <a:endParaRPr lang="en-US"/>
          </a:p>
        </p:txBody>
      </p:sp>
      <p:sp>
        <p:nvSpPr>
          <p:cNvPr id="935942" name="Rectangle 6"/>
          <p:cNvSpPr>
            <a:spLocks noChangeArrowheads="1"/>
          </p:cNvSpPr>
          <p:nvPr/>
        </p:nvSpPr>
        <p:spPr bwMode="auto">
          <a:xfrm>
            <a:off x="0" y="987425"/>
            <a:ext cx="9144000" cy="42863"/>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348" tIns="41923" rIns="85348" bIns="41923"/>
          <a:lstStyle/>
          <a:p>
            <a:pPr defTabSz="864350" eaLnBrk="0" hangingPunct="0">
              <a:lnSpc>
                <a:spcPct val="85000"/>
              </a:lnSpc>
              <a:defRPr/>
            </a:pPr>
            <a:endParaRPr lang="en-US" sz="2200" b="1" i="1" dirty="0">
              <a:solidFill>
                <a:srgbClr val="000000"/>
              </a:solidFill>
              <a:effectLst>
                <a:outerShdw blurRad="38100" dist="38100" dir="2700000" algn="tl">
                  <a:srgbClr val="FFFFFF"/>
                </a:outerShdw>
              </a:effectLst>
              <a:latin typeface="Book Antiqua" pitchFamily="18" charset="0"/>
              <a:cs typeface="Arial" pitchFamily="34" charset="0"/>
            </a:endParaRPr>
          </a:p>
        </p:txBody>
      </p:sp>
      <p:pic>
        <p:nvPicPr>
          <p:cNvPr id="4102" name="Picture 7" descr="New_DOE_Logo_Color_042808"/>
          <p:cNvPicPr>
            <a:picLocks noChangeAspect="1" noChangeArrowheads="1"/>
          </p:cNvPicPr>
          <p:nvPr/>
        </p:nvPicPr>
        <p:blipFill>
          <a:blip r:embed="rId3" cstate="print"/>
          <a:srcRect/>
          <a:stretch>
            <a:fillRect/>
          </a:stretch>
        </p:blipFill>
        <p:spPr bwMode="auto">
          <a:xfrm>
            <a:off x="266700" y="190513"/>
            <a:ext cx="1925638"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mj-lt"/>
          <a:ea typeface="+mj-ea"/>
          <a:cs typeface="+mj-cs"/>
        </a:defRPr>
      </a:lvl1pPr>
      <a:lvl2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2pPr>
      <a:lvl3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3pPr>
      <a:lvl4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4pPr>
      <a:lvl5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5pPr>
      <a:lvl6pPr marL="409428"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6pPr>
      <a:lvl7pPr marL="818855"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7pPr>
      <a:lvl8pPr marL="1228284"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8pPr>
      <a:lvl9pPr marL="1637712"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9pPr>
    </p:titleStyle>
    <p:bodyStyle>
      <a:lvl1pPr marL="223497" indent="-223497" algn="l" defTabSz="909844" rtl="0" eaLnBrk="1" fontAlgn="base" hangingPunct="1">
        <a:spcBef>
          <a:spcPct val="20000"/>
        </a:spcBef>
        <a:spcAft>
          <a:spcPct val="0"/>
        </a:spcAft>
        <a:buFont typeface="Wingdings" pitchFamily="2" charset="2"/>
        <a:buChar char="§"/>
        <a:defRPr sz="2000" b="1">
          <a:solidFill>
            <a:schemeClr val="tx1"/>
          </a:solidFill>
          <a:latin typeface="+mn-lt"/>
          <a:ea typeface="+mn-ea"/>
          <a:cs typeface="+mn-cs"/>
        </a:defRPr>
      </a:lvl1pPr>
      <a:lvl2pPr marL="680006" indent="-223497" algn="l" defTabSz="909844" rtl="0" eaLnBrk="1" fontAlgn="base" hangingPunct="1">
        <a:spcBef>
          <a:spcPct val="20000"/>
        </a:spcBef>
        <a:spcAft>
          <a:spcPct val="0"/>
        </a:spcAft>
        <a:buChar char="–"/>
        <a:defRPr sz="2800">
          <a:solidFill>
            <a:schemeClr val="tx1"/>
          </a:solidFill>
          <a:latin typeface="+mn-lt"/>
        </a:defRPr>
      </a:lvl2pPr>
      <a:lvl3pPr marL="1136510" indent="-223497" algn="l" defTabSz="909844" rtl="0" eaLnBrk="1" fontAlgn="base" hangingPunct="1">
        <a:spcBef>
          <a:spcPct val="20000"/>
        </a:spcBef>
        <a:spcAft>
          <a:spcPct val="0"/>
        </a:spcAft>
        <a:buChar char="•"/>
        <a:defRPr sz="2400">
          <a:solidFill>
            <a:schemeClr val="tx1"/>
          </a:solidFill>
          <a:latin typeface="+mn-lt"/>
        </a:defRPr>
      </a:lvl3pPr>
      <a:lvl4pPr marL="1593013" indent="-223497" algn="l" defTabSz="909844" rtl="0" eaLnBrk="1" fontAlgn="base" hangingPunct="1">
        <a:spcBef>
          <a:spcPct val="20000"/>
        </a:spcBef>
        <a:spcAft>
          <a:spcPct val="0"/>
        </a:spcAft>
        <a:buChar char="–"/>
        <a:defRPr sz="2000">
          <a:solidFill>
            <a:schemeClr val="tx1"/>
          </a:solidFill>
          <a:latin typeface="+mn-lt"/>
        </a:defRPr>
      </a:lvl4pPr>
      <a:lvl5pPr marL="2049519" indent="-223497" algn="l" defTabSz="909844" rtl="0" eaLnBrk="1" fontAlgn="base" hangingPunct="1">
        <a:spcBef>
          <a:spcPct val="20000"/>
        </a:spcBef>
        <a:spcAft>
          <a:spcPct val="0"/>
        </a:spcAft>
        <a:buChar char="»"/>
        <a:defRPr sz="2000">
          <a:solidFill>
            <a:schemeClr val="tx1"/>
          </a:solidFill>
          <a:latin typeface="+mn-lt"/>
        </a:defRPr>
      </a:lvl5pPr>
      <a:lvl6pPr marL="2462252" indent="-227468" algn="l" defTabSz="912684" rtl="0" eaLnBrk="1" fontAlgn="base" hangingPunct="1">
        <a:spcBef>
          <a:spcPct val="20000"/>
        </a:spcBef>
        <a:spcAft>
          <a:spcPct val="0"/>
        </a:spcAft>
        <a:buChar char="»"/>
        <a:defRPr sz="1800">
          <a:solidFill>
            <a:schemeClr val="tx1"/>
          </a:solidFill>
          <a:latin typeface="+mn-lt"/>
        </a:defRPr>
      </a:lvl6pPr>
      <a:lvl7pPr marL="2871686" indent="-227468" algn="l" defTabSz="912684" rtl="0" eaLnBrk="1" fontAlgn="base" hangingPunct="1">
        <a:spcBef>
          <a:spcPct val="20000"/>
        </a:spcBef>
        <a:spcAft>
          <a:spcPct val="0"/>
        </a:spcAft>
        <a:buChar char="»"/>
        <a:defRPr sz="1800">
          <a:solidFill>
            <a:schemeClr val="tx1"/>
          </a:solidFill>
          <a:latin typeface="+mn-lt"/>
        </a:defRPr>
      </a:lvl7pPr>
      <a:lvl8pPr marL="3281113" indent="-227468" algn="l" defTabSz="912684" rtl="0" eaLnBrk="1" fontAlgn="base" hangingPunct="1">
        <a:spcBef>
          <a:spcPct val="20000"/>
        </a:spcBef>
        <a:spcAft>
          <a:spcPct val="0"/>
        </a:spcAft>
        <a:buChar char="»"/>
        <a:defRPr sz="1800">
          <a:solidFill>
            <a:schemeClr val="tx1"/>
          </a:solidFill>
          <a:latin typeface="+mn-lt"/>
        </a:defRPr>
      </a:lvl8pPr>
      <a:lvl9pPr marL="3690544" indent="-227468" algn="l" defTabSz="91268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18855" rtl="0" eaLnBrk="1" latinLnBrk="0" hangingPunct="1">
        <a:defRPr sz="1600" kern="1200">
          <a:solidFill>
            <a:schemeClr val="tx1"/>
          </a:solidFill>
          <a:latin typeface="+mn-lt"/>
          <a:ea typeface="+mn-ea"/>
          <a:cs typeface="+mn-cs"/>
        </a:defRPr>
      </a:lvl1pPr>
      <a:lvl2pPr marL="409428" algn="l" defTabSz="818855" rtl="0" eaLnBrk="1" latinLnBrk="0" hangingPunct="1">
        <a:defRPr sz="1600" kern="1200">
          <a:solidFill>
            <a:schemeClr val="tx1"/>
          </a:solidFill>
          <a:latin typeface="+mn-lt"/>
          <a:ea typeface="+mn-ea"/>
          <a:cs typeface="+mn-cs"/>
        </a:defRPr>
      </a:lvl2pPr>
      <a:lvl3pPr marL="818855" algn="l" defTabSz="818855" rtl="0" eaLnBrk="1" latinLnBrk="0" hangingPunct="1">
        <a:defRPr sz="1600" kern="1200">
          <a:solidFill>
            <a:schemeClr val="tx1"/>
          </a:solidFill>
          <a:latin typeface="+mn-lt"/>
          <a:ea typeface="+mn-ea"/>
          <a:cs typeface="+mn-cs"/>
        </a:defRPr>
      </a:lvl3pPr>
      <a:lvl4pPr marL="1228284" algn="l" defTabSz="818855" rtl="0" eaLnBrk="1" latinLnBrk="0" hangingPunct="1">
        <a:defRPr sz="1600" kern="1200">
          <a:solidFill>
            <a:schemeClr val="tx1"/>
          </a:solidFill>
          <a:latin typeface="+mn-lt"/>
          <a:ea typeface="+mn-ea"/>
          <a:cs typeface="+mn-cs"/>
        </a:defRPr>
      </a:lvl4pPr>
      <a:lvl5pPr marL="1637712" algn="l" defTabSz="818855" rtl="0" eaLnBrk="1" latinLnBrk="0" hangingPunct="1">
        <a:defRPr sz="1600" kern="1200">
          <a:solidFill>
            <a:schemeClr val="tx1"/>
          </a:solidFill>
          <a:latin typeface="+mn-lt"/>
          <a:ea typeface="+mn-ea"/>
          <a:cs typeface="+mn-cs"/>
        </a:defRPr>
      </a:lvl5pPr>
      <a:lvl6pPr marL="2047144" algn="l" defTabSz="818855" rtl="0" eaLnBrk="1" latinLnBrk="0" hangingPunct="1">
        <a:defRPr sz="1600" kern="1200">
          <a:solidFill>
            <a:schemeClr val="tx1"/>
          </a:solidFill>
          <a:latin typeface="+mn-lt"/>
          <a:ea typeface="+mn-ea"/>
          <a:cs typeface="+mn-cs"/>
        </a:defRPr>
      </a:lvl6pPr>
      <a:lvl7pPr marL="2456572" algn="l" defTabSz="818855" rtl="0" eaLnBrk="1" latinLnBrk="0" hangingPunct="1">
        <a:defRPr sz="1600" kern="1200">
          <a:solidFill>
            <a:schemeClr val="tx1"/>
          </a:solidFill>
          <a:latin typeface="+mn-lt"/>
          <a:ea typeface="+mn-ea"/>
          <a:cs typeface="+mn-cs"/>
        </a:defRPr>
      </a:lvl7pPr>
      <a:lvl8pPr marL="2865999" algn="l" defTabSz="818855" rtl="0" eaLnBrk="1" latinLnBrk="0" hangingPunct="1">
        <a:defRPr sz="1600" kern="1200">
          <a:solidFill>
            <a:schemeClr val="tx1"/>
          </a:solidFill>
          <a:latin typeface="+mn-lt"/>
          <a:ea typeface="+mn-ea"/>
          <a:cs typeface="+mn-cs"/>
        </a:defRPr>
      </a:lvl8pPr>
      <a:lvl9pPr marL="3275428" algn="l" defTabSz="818855"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80" tIns="45641" rIns="91280" bIns="45641"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280" tIns="45641" rIns="91280" bIns="456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B61FF155-EBDD-4976-A1DE-512077D6B8AC}" type="slidenum">
              <a:rPr lang="en-US"/>
              <a:pPr>
                <a:defRPr/>
              </a:pPr>
              <a:t>‹#›</a:t>
            </a:fld>
            <a:endParaRPr lang="en-US" dirty="0"/>
          </a:p>
        </p:txBody>
      </p:sp>
      <p:pic>
        <p:nvPicPr>
          <p:cNvPr id="3078" name="Picture 9" descr="horizontal-logo-green-text.jpg"/>
          <p:cNvPicPr>
            <a:picLocks noChangeAspect="1"/>
          </p:cNvPicPr>
          <p:nvPr/>
        </p:nvPicPr>
        <p:blipFill>
          <a:blip r:embed="rId5"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400" algn="ctr" rtl="0" eaLnBrk="1" fontAlgn="base" hangingPunct="1">
        <a:spcBef>
          <a:spcPct val="0"/>
        </a:spcBef>
        <a:spcAft>
          <a:spcPct val="0"/>
        </a:spcAft>
        <a:defRPr sz="2400">
          <a:solidFill>
            <a:srgbClr val="106636"/>
          </a:solidFill>
          <a:latin typeface="Arial" charset="0"/>
          <a:cs typeface="Arial" charset="0"/>
        </a:defRPr>
      </a:lvl6pPr>
      <a:lvl7pPr marL="912797" algn="ctr" rtl="0" eaLnBrk="1" fontAlgn="base" hangingPunct="1">
        <a:spcBef>
          <a:spcPct val="0"/>
        </a:spcBef>
        <a:spcAft>
          <a:spcPct val="0"/>
        </a:spcAft>
        <a:defRPr sz="2400">
          <a:solidFill>
            <a:srgbClr val="106636"/>
          </a:solidFill>
          <a:latin typeface="Arial" charset="0"/>
          <a:cs typeface="Arial" charset="0"/>
        </a:defRPr>
      </a:lvl7pPr>
      <a:lvl8pPr marL="1369197" algn="ctr" rtl="0" eaLnBrk="1" fontAlgn="base" hangingPunct="1">
        <a:spcBef>
          <a:spcPct val="0"/>
        </a:spcBef>
        <a:spcAft>
          <a:spcPct val="0"/>
        </a:spcAft>
        <a:defRPr sz="2400">
          <a:solidFill>
            <a:srgbClr val="106636"/>
          </a:solidFill>
          <a:latin typeface="Arial" charset="0"/>
          <a:cs typeface="Arial" charset="0"/>
        </a:defRPr>
      </a:lvl8pPr>
      <a:lvl9pPr marL="1825594"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80"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6186"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2691"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01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65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991"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388"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797" rtl="0" eaLnBrk="1" latinLnBrk="0" hangingPunct="1">
        <a:defRPr sz="1800" kern="1200">
          <a:solidFill>
            <a:schemeClr val="tx1"/>
          </a:solidFill>
          <a:latin typeface="+mn-lt"/>
          <a:ea typeface="+mn-ea"/>
          <a:cs typeface="+mn-cs"/>
        </a:defRPr>
      </a:lvl1pPr>
      <a:lvl2pPr marL="456400" algn="l" defTabSz="912797" rtl="0" eaLnBrk="1" latinLnBrk="0" hangingPunct="1">
        <a:defRPr sz="1800" kern="1200">
          <a:solidFill>
            <a:schemeClr val="tx1"/>
          </a:solidFill>
          <a:latin typeface="+mn-lt"/>
          <a:ea typeface="+mn-ea"/>
          <a:cs typeface="+mn-cs"/>
        </a:defRPr>
      </a:lvl2pPr>
      <a:lvl3pPr marL="912797" algn="l" defTabSz="912797" rtl="0" eaLnBrk="1" latinLnBrk="0" hangingPunct="1">
        <a:defRPr sz="1800" kern="1200">
          <a:solidFill>
            <a:schemeClr val="tx1"/>
          </a:solidFill>
          <a:latin typeface="+mn-lt"/>
          <a:ea typeface="+mn-ea"/>
          <a:cs typeface="+mn-cs"/>
        </a:defRPr>
      </a:lvl3pPr>
      <a:lvl4pPr marL="1369197" algn="l" defTabSz="912797" rtl="0" eaLnBrk="1" latinLnBrk="0" hangingPunct="1">
        <a:defRPr sz="1800" kern="1200">
          <a:solidFill>
            <a:schemeClr val="tx1"/>
          </a:solidFill>
          <a:latin typeface="+mn-lt"/>
          <a:ea typeface="+mn-ea"/>
          <a:cs typeface="+mn-cs"/>
        </a:defRPr>
      </a:lvl4pPr>
      <a:lvl5pPr marL="1825594" algn="l" defTabSz="912797" rtl="0" eaLnBrk="1" latinLnBrk="0" hangingPunct="1">
        <a:defRPr sz="1800" kern="1200">
          <a:solidFill>
            <a:schemeClr val="tx1"/>
          </a:solidFill>
          <a:latin typeface="+mn-lt"/>
          <a:ea typeface="+mn-ea"/>
          <a:cs typeface="+mn-cs"/>
        </a:defRPr>
      </a:lvl5pPr>
      <a:lvl6pPr marL="2281995" algn="l" defTabSz="912797" rtl="0" eaLnBrk="1" latinLnBrk="0" hangingPunct="1">
        <a:defRPr sz="1800" kern="1200">
          <a:solidFill>
            <a:schemeClr val="tx1"/>
          </a:solidFill>
          <a:latin typeface="+mn-lt"/>
          <a:ea typeface="+mn-ea"/>
          <a:cs typeface="+mn-cs"/>
        </a:defRPr>
      </a:lvl6pPr>
      <a:lvl7pPr marL="2738391" algn="l" defTabSz="912797" rtl="0" eaLnBrk="1" latinLnBrk="0" hangingPunct="1">
        <a:defRPr sz="1800" kern="1200">
          <a:solidFill>
            <a:schemeClr val="tx1"/>
          </a:solidFill>
          <a:latin typeface="+mn-lt"/>
          <a:ea typeface="+mn-ea"/>
          <a:cs typeface="+mn-cs"/>
        </a:defRPr>
      </a:lvl7pPr>
      <a:lvl8pPr marL="3194792" algn="l" defTabSz="912797" rtl="0" eaLnBrk="1" latinLnBrk="0" hangingPunct="1">
        <a:defRPr sz="1800" kern="1200">
          <a:solidFill>
            <a:schemeClr val="tx1"/>
          </a:solidFill>
          <a:latin typeface="+mn-lt"/>
          <a:ea typeface="+mn-ea"/>
          <a:cs typeface="+mn-cs"/>
        </a:defRPr>
      </a:lvl8pPr>
      <a:lvl9pPr marL="3651189" algn="l" defTabSz="91279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31" tIns="45567" rIns="91131" bIns="45567"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54" y="866775"/>
            <a:ext cx="8410575" cy="5259388"/>
          </a:xfrm>
          <a:prstGeom prst="rect">
            <a:avLst/>
          </a:prstGeom>
          <a:noFill/>
          <a:ln w="9525">
            <a:noFill/>
            <a:miter lim="800000"/>
            <a:headEnd/>
            <a:tailEnd/>
          </a:ln>
        </p:spPr>
        <p:txBody>
          <a:bodyPr vert="horz" wrap="square" lIns="91131" tIns="45567" rIns="91131" bIns="4556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2"/>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56" algn="ctr" rtl="0" eaLnBrk="1" fontAlgn="base" hangingPunct="1">
        <a:spcBef>
          <a:spcPct val="0"/>
        </a:spcBef>
        <a:spcAft>
          <a:spcPct val="0"/>
        </a:spcAft>
        <a:defRPr sz="2400">
          <a:solidFill>
            <a:srgbClr val="106636"/>
          </a:solidFill>
          <a:latin typeface="Arial" charset="0"/>
          <a:cs typeface="Arial" charset="0"/>
        </a:defRPr>
      </a:lvl6pPr>
      <a:lvl7pPr marL="911305" algn="ctr" rtl="0" eaLnBrk="1" fontAlgn="base" hangingPunct="1">
        <a:spcBef>
          <a:spcPct val="0"/>
        </a:spcBef>
        <a:spcAft>
          <a:spcPct val="0"/>
        </a:spcAft>
        <a:defRPr sz="2400">
          <a:solidFill>
            <a:srgbClr val="106636"/>
          </a:solidFill>
          <a:latin typeface="Arial" charset="0"/>
          <a:cs typeface="Arial" charset="0"/>
        </a:defRPr>
      </a:lvl7pPr>
      <a:lvl8pPr marL="1366957" algn="ctr" rtl="0" eaLnBrk="1" fontAlgn="base" hangingPunct="1">
        <a:spcBef>
          <a:spcPct val="0"/>
        </a:spcBef>
        <a:spcAft>
          <a:spcPct val="0"/>
        </a:spcAft>
        <a:defRPr sz="2400">
          <a:solidFill>
            <a:srgbClr val="106636"/>
          </a:solidFill>
          <a:latin typeface="Arial" charset="0"/>
          <a:cs typeface="Arial" charset="0"/>
        </a:defRPr>
      </a:lvl8pPr>
      <a:lvl9pPr marL="1822609" algn="ctr" rtl="0" eaLnBrk="1" fontAlgn="base" hangingPunct="1">
        <a:spcBef>
          <a:spcPct val="0"/>
        </a:spcBef>
        <a:spcAft>
          <a:spcPct val="0"/>
        </a:spcAft>
        <a:defRPr sz="2400">
          <a:solidFill>
            <a:srgbClr val="106636"/>
          </a:solidFill>
          <a:latin typeface="Arial" charset="0"/>
          <a:cs typeface="Arial" charset="0"/>
        </a:defRPr>
      </a:lvl9pPr>
    </p:titleStyle>
    <p:bodyStyle>
      <a:lvl1pPr marL="341739" indent="-34173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431" indent="-284779"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131"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785"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433"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09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74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9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04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305" rtl="0" eaLnBrk="1" latinLnBrk="0" hangingPunct="1">
        <a:defRPr sz="1800" kern="1200">
          <a:solidFill>
            <a:schemeClr val="tx1"/>
          </a:solidFill>
          <a:latin typeface="+mn-lt"/>
          <a:ea typeface="+mn-ea"/>
          <a:cs typeface="+mn-cs"/>
        </a:defRPr>
      </a:lvl1pPr>
      <a:lvl2pPr marL="455656" algn="l" defTabSz="911305" rtl="0" eaLnBrk="1" latinLnBrk="0" hangingPunct="1">
        <a:defRPr sz="1800" kern="1200">
          <a:solidFill>
            <a:schemeClr val="tx1"/>
          </a:solidFill>
          <a:latin typeface="+mn-lt"/>
          <a:ea typeface="+mn-ea"/>
          <a:cs typeface="+mn-cs"/>
        </a:defRPr>
      </a:lvl2pPr>
      <a:lvl3pPr marL="911305" algn="l" defTabSz="911305" rtl="0" eaLnBrk="1" latinLnBrk="0" hangingPunct="1">
        <a:defRPr sz="1800" kern="1200">
          <a:solidFill>
            <a:schemeClr val="tx1"/>
          </a:solidFill>
          <a:latin typeface="+mn-lt"/>
          <a:ea typeface="+mn-ea"/>
          <a:cs typeface="+mn-cs"/>
        </a:defRPr>
      </a:lvl3pPr>
      <a:lvl4pPr marL="1366957" algn="l" defTabSz="911305" rtl="0" eaLnBrk="1" latinLnBrk="0" hangingPunct="1">
        <a:defRPr sz="1800" kern="1200">
          <a:solidFill>
            <a:schemeClr val="tx1"/>
          </a:solidFill>
          <a:latin typeface="+mn-lt"/>
          <a:ea typeface="+mn-ea"/>
          <a:cs typeface="+mn-cs"/>
        </a:defRPr>
      </a:lvl4pPr>
      <a:lvl5pPr marL="1822609" algn="l" defTabSz="911305" rtl="0" eaLnBrk="1" latinLnBrk="0" hangingPunct="1">
        <a:defRPr sz="1800" kern="1200">
          <a:solidFill>
            <a:schemeClr val="tx1"/>
          </a:solidFill>
          <a:latin typeface="+mn-lt"/>
          <a:ea typeface="+mn-ea"/>
          <a:cs typeface="+mn-cs"/>
        </a:defRPr>
      </a:lvl5pPr>
      <a:lvl6pPr marL="2278261" algn="l" defTabSz="911305" rtl="0" eaLnBrk="1" latinLnBrk="0" hangingPunct="1">
        <a:defRPr sz="1800" kern="1200">
          <a:solidFill>
            <a:schemeClr val="tx1"/>
          </a:solidFill>
          <a:latin typeface="+mn-lt"/>
          <a:ea typeface="+mn-ea"/>
          <a:cs typeface="+mn-cs"/>
        </a:defRPr>
      </a:lvl6pPr>
      <a:lvl7pPr marL="2733912" algn="l" defTabSz="911305" rtl="0" eaLnBrk="1" latinLnBrk="0" hangingPunct="1">
        <a:defRPr sz="1800" kern="1200">
          <a:solidFill>
            <a:schemeClr val="tx1"/>
          </a:solidFill>
          <a:latin typeface="+mn-lt"/>
          <a:ea typeface="+mn-ea"/>
          <a:cs typeface="+mn-cs"/>
        </a:defRPr>
      </a:lvl7pPr>
      <a:lvl8pPr marL="3189567" algn="l" defTabSz="911305" rtl="0" eaLnBrk="1" latinLnBrk="0" hangingPunct="1">
        <a:defRPr sz="1800" kern="1200">
          <a:solidFill>
            <a:schemeClr val="tx1"/>
          </a:solidFill>
          <a:latin typeface="+mn-lt"/>
          <a:ea typeface="+mn-ea"/>
          <a:cs typeface="+mn-cs"/>
        </a:defRPr>
      </a:lvl8pPr>
      <a:lvl9pPr marL="3645216" algn="l" defTabSz="91130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42" tIns="45573" rIns="91142" bIns="4557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53" y="866775"/>
            <a:ext cx="8410575" cy="5259388"/>
          </a:xfrm>
          <a:prstGeom prst="rect">
            <a:avLst/>
          </a:prstGeom>
          <a:noFill/>
          <a:ln w="9525">
            <a:noFill/>
            <a:miter lim="800000"/>
            <a:headEnd/>
            <a:tailEnd/>
          </a:ln>
        </p:spPr>
        <p:txBody>
          <a:bodyPr vert="horz" wrap="square" lIns="91142" tIns="45573" rIns="91142" bIns="4557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1"/>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709" algn="ctr" rtl="0" eaLnBrk="1" fontAlgn="base" hangingPunct="1">
        <a:spcBef>
          <a:spcPct val="0"/>
        </a:spcBef>
        <a:spcAft>
          <a:spcPct val="0"/>
        </a:spcAft>
        <a:defRPr sz="2400">
          <a:solidFill>
            <a:srgbClr val="106636"/>
          </a:solidFill>
          <a:latin typeface="Arial" charset="0"/>
          <a:cs typeface="Arial" charset="0"/>
        </a:defRPr>
      </a:lvl6pPr>
      <a:lvl7pPr marL="911412" algn="ctr" rtl="0" eaLnBrk="1" fontAlgn="base" hangingPunct="1">
        <a:spcBef>
          <a:spcPct val="0"/>
        </a:spcBef>
        <a:spcAft>
          <a:spcPct val="0"/>
        </a:spcAft>
        <a:defRPr sz="2400">
          <a:solidFill>
            <a:srgbClr val="106636"/>
          </a:solidFill>
          <a:latin typeface="Arial" charset="0"/>
          <a:cs typeface="Arial" charset="0"/>
        </a:defRPr>
      </a:lvl7pPr>
      <a:lvl8pPr marL="1367117" algn="ctr" rtl="0" eaLnBrk="1" fontAlgn="base" hangingPunct="1">
        <a:spcBef>
          <a:spcPct val="0"/>
        </a:spcBef>
        <a:spcAft>
          <a:spcPct val="0"/>
        </a:spcAft>
        <a:defRPr sz="2400">
          <a:solidFill>
            <a:srgbClr val="106636"/>
          </a:solidFill>
          <a:latin typeface="Arial" charset="0"/>
          <a:cs typeface="Arial" charset="0"/>
        </a:defRPr>
      </a:lvl8pPr>
      <a:lvl9pPr marL="1822822" algn="ctr" rtl="0" eaLnBrk="1" fontAlgn="base" hangingPunct="1">
        <a:spcBef>
          <a:spcPct val="0"/>
        </a:spcBef>
        <a:spcAft>
          <a:spcPct val="0"/>
        </a:spcAft>
        <a:defRPr sz="2400">
          <a:solidFill>
            <a:srgbClr val="106636"/>
          </a:solidFill>
          <a:latin typeface="Arial" charset="0"/>
          <a:cs typeface="Arial" charset="0"/>
        </a:defRPr>
      </a:lvl9pPr>
    </p:titleStyle>
    <p:bodyStyle>
      <a:lvl1pPr marL="341779" indent="-34177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518" indent="-284812"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264"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971"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673"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383"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087"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791"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495"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412" rtl="0" eaLnBrk="1" latinLnBrk="0" hangingPunct="1">
        <a:defRPr sz="1800" kern="1200">
          <a:solidFill>
            <a:schemeClr val="tx1"/>
          </a:solidFill>
          <a:latin typeface="+mn-lt"/>
          <a:ea typeface="+mn-ea"/>
          <a:cs typeface="+mn-cs"/>
        </a:defRPr>
      </a:lvl1pPr>
      <a:lvl2pPr marL="455709" algn="l" defTabSz="911412" rtl="0" eaLnBrk="1" latinLnBrk="0" hangingPunct="1">
        <a:defRPr sz="1800" kern="1200">
          <a:solidFill>
            <a:schemeClr val="tx1"/>
          </a:solidFill>
          <a:latin typeface="+mn-lt"/>
          <a:ea typeface="+mn-ea"/>
          <a:cs typeface="+mn-cs"/>
        </a:defRPr>
      </a:lvl2pPr>
      <a:lvl3pPr marL="911412" algn="l" defTabSz="911412" rtl="0" eaLnBrk="1" latinLnBrk="0" hangingPunct="1">
        <a:defRPr sz="1800" kern="1200">
          <a:solidFill>
            <a:schemeClr val="tx1"/>
          </a:solidFill>
          <a:latin typeface="+mn-lt"/>
          <a:ea typeface="+mn-ea"/>
          <a:cs typeface="+mn-cs"/>
        </a:defRPr>
      </a:lvl3pPr>
      <a:lvl4pPr marL="1367117" algn="l" defTabSz="911412" rtl="0" eaLnBrk="1" latinLnBrk="0" hangingPunct="1">
        <a:defRPr sz="1800" kern="1200">
          <a:solidFill>
            <a:schemeClr val="tx1"/>
          </a:solidFill>
          <a:latin typeface="+mn-lt"/>
          <a:ea typeface="+mn-ea"/>
          <a:cs typeface="+mn-cs"/>
        </a:defRPr>
      </a:lvl4pPr>
      <a:lvl5pPr marL="1822822" algn="l" defTabSz="911412" rtl="0" eaLnBrk="1" latinLnBrk="0" hangingPunct="1">
        <a:defRPr sz="1800" kern="1200">
          <a:solidFill>
            <a:schemeClr val="tx1"/>
          </a:solidFill>
          <a:latin typeface="+mn-lt"/>
          <a:ea typeface="+mn-ea"/>
          <a:cs typeface="+mn-cs"/>
        </a:defRPr>
      </a:lvl5pPr>
      <a:lvl6pPr marL="2278527" algn="l" defTabSz="911412" rtl="0" eaLnBrk="1" latinLnBrk="0" hangingPunct="1">
        <a:defRPr sz="1800" kern="1200">
          <a:solidFill>
            <a:schemeClr val="tx1"/>
          </a:solidFill>
          <a:latin typeface="+mn-lt"/>
          <a:ea typeface="+mn-ea"/>
          <a:cs typeface="+mn-cs"/>
        </a:defRPr>
      </a:lvl6pPr>
      <a:lvl7pPr marL="2734232" algn="l" defTabSz="911412" rtl="0" eaLnBrk="1" latinLnBrk="0" hangingPunct="1">
        <a:defRPr sz="1800" kern="1200">
          <a:solidFill>
            <a:schemeClr val="tx1"/>
          </a:solidFill>
          <a:latin typeface="+mn-lt"/>
          <a:ea typeface="+mn-ea"/>
          <a:cs typeface="+mn-cs"/>
        </a:defRPr>
      </a:lvl7pPr>
      <a:lvl8pPr marL="3189940" algn="l" defTabSz="911412" rtl="0" eaLnBrk="1" latinLnBrk="0" hangingPunct="1">
        <a:defRPr sz="1800" kern="1200">
          <a:solidFill>
            <a:schemeClr val="tx1"/>
          </a:solidFill>
          <a:latin typeface="+mn-lt"/>
          <a:ea typeface="+mn-ea"/>
          <a:cs typeface="+mn-cs"/>
        </a:defRPr>
      </a:lvl8pPr>
      <a:lvl9pPr marL="3645643" algn="l" defTabSz="91141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2" tIns="45583" rIns="91162" bIns="4558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51" y="866775"/>
            <a:ext cx="8410575" cy="5259388"/>
          </a:xfrm>
          <a:prstGeom prst="rect">
            <a:avLst/>
          </a:prstGeom>
          <a:noFill/>
          <a:ln w="9525">
            <a:noFill/>
            <a:miter lim="800000"/>
            <a:headEnd/>
            <a:tailEnd/>
          </a:ln>
        </p:spPr>
        <p:txBody>
          <a:bodyPr vert="horz" wrap="square" lIns="91162" tIns="45583" rIns="91162" bIns="4558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7" cstate="print"/>
          <a:srcRect/>
          <a:stretch>
            <a:fillRect/>
          </a:stretch>
        </p:blipFill>
        <p:spPr bwMode="auto">
          <a:xfrm>
            <a:off x="457200" y="6354789"/>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15" algn="ctr" rtl="0" eaLnBrk="1" fontAlgn="base" hangingPunct="1">
        <a:spcBef>
          <a:spcPct val="0"/>
        </a:spcBef>
        <a:spcAft>
          <a:spcPct val="0"/>
        </a:spcAft>
        <a:defRPr sz="2400">
          <a:solidFill>
            <a:srgbClr val="106636"/>
          </a:solidFill>
          <a:latin typeface="Arial" charset="0"/>
          <a:cs typeface="Arial" charset="0"/>
        </a:defRPr>
      </a:lvl6pPr>
      <a:lvl7pPr marL="911625" algn="ctr" rtl="0" eaLnBrk="1" fontAlgn="base" hangingPunct="1">
        <a:spcBef>
          <a:spcPct val="0"/>
        </a:spcBef>
        <a:spcAft>
          <a:spcPct val="0"/>
        </a:spcAft>
        <a:defRPr sz="2400">
          <a:solidFill>
            <a:srgbClr val="106636"/>
          </a:solidFill>
          <a:latin typeface="Arial" charset="0"/>
          <a:cs typeface="Arial" charset="0"/>
        </a:defRPr>
      </a:lvl7pPr>
      <a:lvl8pPr marL="1367437" algn="ctr" rtl="0" eaLnBrk="1" fontAlgn="base" hangingPunct="1">
        <a:spcBef>
          <a:spcPct val="0"/>
        </a:spcBef>
        <a:spcAft>
          <a:spcPct val="0"/>
        </a:spcAft>
        <a:defRPr sz="2400">
          <a:solidFill>
            <a:srgbClr val="106636"/>
          </a:solidFill>
          <a:latin typeface="Arial" charset="0"/>
          <a:cs typeface="Arial" charset="0"/>
        </a:defRPr>
      </a:lvl8pPr>
      <a:lvl9pPr marL="1823248" algn="ctr" rtl="0" eaLnBrk="1" fontAlgn="base" hangingPunct="1">
        <a:spcBef>
          <a:spcPct val="0"/>
        </a:spcBef>
        <a:spcAft>
          <a:spcPct val="0"/>
        </a:spcAft>
        <a:defRPr sz="2400">
          <a:solidFill>
            <a:srgbClr val="106636"/>
          </a:solidFill>
          <a:latin typeface="Arial" charset="0"/>
          <a:cs typeface="Arial" charset="0"/>
        </a:defRPr>
      </a:lvl9pPr>
    </p:titleStyle>
    <p:bodyStyle>
      <a:lvl1pPr marL="341859" indent="-34185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692" indent="-2848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531"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5344"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1153"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969"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780"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59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40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625" rtl="0" eaLnBrk="1" latinLnBrk="0" hangingPunct="1">
        <a:defRPr sz="1800" kern="1200">
          <a:solidFill>
            <a:schemeClr val="tx1"/>
          </a:solidFill>
          <a:latin typeface="+mn-lt"/>
          <a:ea typeface="+mn-ea"/>
          <a:cs typeface="+mn-cs"/>
        </a:defRPr>
      </a:lvl1pPr>
      <a:lvl2pPr marL="455815" algn="l" defTabSz="911625" rtl="0" eaLnBrk="1" latinLnBrk="0" hangingPunct="1">
        <a:defRPr sz="1800" kern="1200">
          <a:solidFill>
            <a:schemeClr val="tx1"/>
          </a:solidFill>
          <a:latin typeface="+mn-lt"/>
          <a:ea typeface="+mn-ea"/>
          <a:cs typeface="+mn-cs"/>
        </a:defRPr>
      </a:lvl2pPr>
      <a:lvl3pPr marL="911625" algn="l" defTabSz="911625" rtl="0" eaLnBrk="1" latinLnBrk="0" hangingPunct="1">
        <a:defRPr sz="1800" kern="1200">
          <a:solidFill>
            <a:schemeClr val="tx1"/>
          </a:solidFill>
          <a:latin typeface="+mn-lt"/>
          <a:ea typeface="+mn-ea"/>
          <a:cs typeface="+mn-cs"/>
        </a:defRPr>
      </a:lvl3pPr>
      <a:lvl4pPr marL="1367437" algn="l" defTabSz="911625" rtl="0" eaLnBrk="1" latinLnBrk="0" hangingPunct="1">
        <a:defRPr sz="1800" kern="1200">
          <a:solidFill>
            <a:schemeClr val="tx1"/>
          </a:solidFill>
          <a:latin typeface="+mn-lt"/>
          <a:ea typeface="+mn-ea"/>
          <a:cs typeface="+mn-cs"/>
        </a:defRPr>
      </a:lvl4pPr>
      <a:lvl5pPr marL="1823248" algn="l" defTabSz="911625" rtl="0" eaLnBrk="1" latinLnBrk="0" hangingPunct="1">
        <a:defRPr sz="1800" kern="1200">
          <a:solidFill>
            <a:schemeClr val="tx1"/>
          </a:solidFill>
          <a:latin typeface="+mn-lt"/>
          <a:ea typeface="+mn-ea"/>
          <a:cs typeface="+mn-cs"/>
        </a:defRPr>
      </a:lvl5pPr>
      <a:lvl6pPr marL="2279060" algn="l" defTabSz="911625" rtl="0" eaLnBrk="1" latinLnBrk="0" hangingPunct="1">
        <a:defRPr sz="1800" kern="1200">
          <a:solidFill>
            <a:schemeClr val="tx1"/>
          </a:solidFill>
          <a:latin typeface="+mn-lt"/>
          <a:ea typeface="+mn-ea"/>
          <a:cs typeface="+mn-cs"/>
        </a:defRPr>
      </a:lvl6pPr>
      <a:lvl7pPr marL="2734871" algn="l" defTabSz="911625" rtl="0" eaLnBrk="1" latinLnBrk="0" hangingPunct="1">
        <a:defRPr sz="1800" kern="1200">
          <a:solidFill>
            <a:schemeClr val="tx1"/>
          </a:solidFill>
          <a:latin typeface="+mn-lt"/>
          <a:ea typeface="+mn-ea"/>
          <a:cs typeface="+mn-cs"/>
        </a:defRPr>
      </a:lvl7pPr>
      <a:lvl8pPr marL="3190686" algn="l" defTabSz="911625" rtl="0" eaLnBrk="1" latinLnBrk="0" hangingPunct="1">
        <a:defRPr sz="1800" kern="1200">
          <a:solidFill>
            <a:schemeClr val="tx1"/>
          </a:solidFill>
          <a:latin typeface="+mn-lt"/>
          <a:ea typeface="+mn-ea"/>
          <a:cs typeface="+mn-cs"/>
        </a:defRPr>
      </a:lvl8pPr>
      <a:lvl9pPr marL="3646495" algn="l" defTabSz="91162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26" tIns="45565" rIns="91126" bIns="45565"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352450" y="866775"/>
            <a:ext cx="8410575" cy="5259388"/>
          </a:xfrm>
          <a:prstGeom prst="rect">
            <a:avLst/>
          </a:prstGeom>
          <a:noFill/>
          <a:ln w="9525">
            <a:noFill/>
            <a:miter lim="800000"/>
            <a:headEnd/>
            <a:tailEnd/>
          </a:ln>
        </p:spPr>
        <p:txBody>
          <a:bodyPr vert="horz" wrap="square" lIns="91126" tIns="45565" rIns="91126" bIns="455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26" tIns="45565" rIns="91126" bIns="45565"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a:pPr>
                <a:defRPr/>
              </a:pPr>
              <a:t>‹#›</a:t>
            </a:fld>
            <a:endParaRPr lang="en-US" dirty="0"/>
          </a:p>
        </p:txBody>
      </p:sp>
      <p:pic>
        <p:nvPicPr>
          <p:cNvPr id="1030" name="Picture 9" descr="horizontal-logo-green-text.jpg"/>
          <p:cNvPicPr>
            <a:picLocks noChangeAspect="1"/>
          </p:cNvPicPr>
          <p:nvPr/>
        </p:nvPicPr>
        <p:blipFill>
          <a:blip r:embed="rId5"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42" algn="ctr" rtl="0" eaLnBrk="1" fontAlgn="base" hangingPunct="1">
        <a:spcBef>
          <a:spcPct val="0"/>
        </a:spcBef>
        <a:spcAft>
          <a:spcPct val="0"/>
        </a:spcAft>
        <a:defRPr sz="2400">
          <a:solidFill>
            <a:srgbClr val="106636"/>
          </a:solidFill>
          <a:latin typeface="Arial" charset="0"/>
          <a:cs typeface="Arial" charset="0"/>
        </a:defRPr>
      </a:lvl6pPr>
      <a:lvl7pPr marL="911284" algn="ctr" rtl="0" eaLnBrk="1" fontAlgn="base" hangingPunct="1">
        <a:spcBef>
          <a:spcPct val="0"/>
        </a:spcBef>
        <a:spcAft>
          <a:spcPct val="0"/>
        </a:spcAft>
        <a:defRPr sz="2400">
          <a:solidFill>
            <a:srgbClr val="106636"/>
          </a:solidFill>
          <a:latin typeface="Arial" charset="0"/>
          <a:cs typeface="Arial" charset="0"/>
        </a:defRPr>
      </a:lvl7pPr>
      <a:lvl8pPr marL="1366921" algn="ctr" rtl="0" eaLnBrk="1" fontAlgn="base" hangingPunct="1">
        <a:spcBef>
          <a:spcPct val="0"/>
        </a:spcBef>
        <a:spcAft>
          <a:spcPct val="0"/>
        </a:spcAft>
        <a:defRPr sz="2400">
          <a:solidFill>
            <a:srgbClr val="106636"/>
          </a:solidFill>
          <a:latin typeface="Arial" charset="0"/>
          <a:cs typeface="Arial" charset="0"/>
        </a:defRPr>
      </a:lvl8pPr>
      <a:lvl9pPr marL="1822568" algn="ctr" rtl="0" eaLnBrk="1" fontAlgn="base" hangingPunct="1">
        <a:spcBef>
          <a:spcPct val="0"/>
        </a:spcBef>
        <a:spcAft>
          <a:spcPct val="0"/>
        </a:spcAft>
        <a:defRPr sz="2400">
          <a:solidFill>
            <a:srgbClr val="106636"/>
          </a:solidFill>
          <a:latin typeface="Arial" charset="0"/>
          <a:cs typeface="Arial" charset="0"/>
        </a:defRPr>
      </a:lvl9pPr>
    </p:titleStyle>
    <p:bodyStyle>
      <a:lvl1pPr marL="341731" indent="-34173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415" indent="-284773"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103"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750"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0388"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6033"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674"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15"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2957"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284" rtl="0" eaLnBrk="1" latinLnBrk="0" hangingPunct="1">
        <a:defRPr sz="1800" kern="1200">
          <a:solidFill>
            <a:schemeClr val="tx1"/>
          </a:solidFill>
          <a:latin typeface="+mn-lt"/>
          <a:ea typeface="+mn-ea"/>
          <a:cs typeface="+mn-cs"/>
        </a:defRPr>
      </a:lvl1pPr>
      <a:lvl2pPr marL="455642" algn="l" defTabSz="911284" rtl="0" eaLnBrk="1" latinLnBrk="0" hangingPunct="1">
        <a:defRPr sz="1800" kern="1200">
          <a:solidFill>
            <a:schemeClr val="tx1"/>
          </a:solidFill>
          <a:latin typeface="+mn-lt"/>
          <a:ea typeface="+mn-ea"/>
          <a:cs typeface="+mn-cs"/>
        </a:defRPr>
      </a:lvl2pPr>
      <a:lvl3pPr marL="911284" algn="l" defTabSz="911284" rtl="0" eaLnBrk="1" latinLnBrk="0" hangingPunct="1">
        <a:defRPr sz="1800" kern="1200">
          <a:solidFill>
            <a:schemeClr val="tx1"/>
          </a:solidFill>
          <a:latin typeface="+mn-lt"/>
          <a:ea typeface="+mn-ea"/>
          <a:cs typeface="+mn-cs"/>
        </a:defRPr>
      </a:lvl3pPr>
      <a:lvl4pPr marL="1366921" algn="l" defTabSz="911284" rtl="0" eaLnBrk="1" latinLnBrk="0" hangingPunct="1">
        <a:defRPr sz="1800" kern="1200">
          <a:solidFill>
            <a:schemeClr val="tx1"/>
          </a:solidFill>
          <a:latin typeface="+mn-lt"/>
          <a:ea typeface="+mn-ea"/>
          <a:cs typeface="+mn-cs"/>
        </a:defRPr>
      </a:lvl4pPr>
      <a:lvl5pPr marL="1822568" algn="l" defTabSz="911284" rtl="0" eaLnBrk="1" latinLnBrk="0" hangingPunct="1">
        <a:defRPr sz="1800" kern="1200">
          <a:solidFill>
            <a:schemeClr val="tx1"/>
          </a:solidFill>
          <a:latin typeface="+mn-lt"/>
          <a:ea typeface="+mn-ea"/>
          <a:cs typeface="+mn-cs"/>
        </a:defRPr>
      </a:lvl5pPr>
      <a:lvl6pPr marL="2278208" algn="l" defTabSz="911284" rtl="0" eaLnBrk="1" latinLnBrk="0" hangingPunct="1">
        <a:defRPr sz="1800" kern="1200">
          <a:solidFill>
            <a:schemeClr val="tx1"/>
          </a:solidFill>
          <a:latin typeface="+mn-lt"/>
          <a:ea typeface="+mn-ea"/>
          <a:cs typeface="+mn-cs"/>
        </a:defRPr>
      </a:lvl6pPr>
      <a:lvl7pPr marL="2733850" algn="l" defTabSz="911284" rtl="0" eaLnBrk="1" latinLnBrk="0" hangingPunct="1">
        <a:defRPr sz="1800" kern="1200">
          <a:solidFill>
            <a:schemeClr val="tx1"/>
          </a:solidFill>
          <a:latin typeface="+mn-lt"/>
          <a:ea typeface="+mn-ea"/>
          <a:cs typeface="+mn-cs"/>
        </a:defRPr>
      </a:lvl7pPr>
      <a:lvl8pPr marL="3189495" algn="l" defTabSz="911284" rtl="0" eaLnBrk="1" latinLnBrk="0" hangingPunct="1">
        <a:defRPr sz="1800" kern="1200">
          <a:solidFill>
            <a:schemeClr val="tx1"/>
          </a:solidFill>
          <a:latin typeface="+mn-lt"/>
          <a:ea typeface="+mn-ea"/>
          <a:cs typeface="+mn-cs"/>
        </a:defRPr>
      </a:lvl8pPr>
      <a:lvl9pPr marL="3645136" algn="l" defTabSz="911284"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58" tIns="45630" rIns="91258" bIns="4563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headEnd/>
            <a:tailEnd/>
          </a:ln>
        </p:spPr>
        <p:txBody>
          <a:bodyPr vert="horz" wrap="square" lIns="91258" tIns="45630" rIns="91258" bIns="456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294" algn="ctr" rtl="0" eaLnBrk="1" fontAlgn="base" hangingPunct="1">
        <a:spcBef>
          <a:spcPct val="0"/>
        </a:spcBef>
        <a:spcAft>
          <a:spcPct val="0"/>
        </a:spcAft>
        <a:defRPr sz="2400">
          <a:solidFill>
            <a:srgbClr val="106636"/>
          </a:solidFill>
          <a:latin typeface="Arial" charset="0"/>
          <a:cs typeface="Arial" charset="0"/>
        </a:defRPr>
      </a:lvl6pPr>
      <a:lvl7pPr marL="912583" algn="ctr" rtl="0" eaLnBrk="1" fontAlgn="base" hangingPunct="1">
        <a:spcBef>
          <a:spcPct val="0"/>
        </a:spcBef>
        <a:spcAft>
          <a:spcPct val="0"/>
        </a:spcAft>
        <a:defRPr sz="2400">
          <a:solidFill>
            <a:srgbClr val="106636"/>
          </a:solidFill>
          <a:latin typeface="Arial" charset="0"/>
          <a:cs typeface="Arial" charset="0"/>
        </a:defRPr>
      </a:lvl7pPr>
      <a:lvl8pPr marL="1368877" algn="ctr" rtl="0" eaLnBrk="1" fontAlgn="base" hangingPunct="1">
        <a:spcBef>
          <a:spcPct val="0"/>
        </a:spcBef>
        <a:spcAft>
          <a:spcPct val="0"/>
        </a:spcAft>
        <a:defRPr sz="2400">
          <a:solidFill>
            <a:srgbClr val="106636"/>
          </a:solidFill>
          <a:latin typeface="Arial" charset="0"/>
          <a:cs typeface="Arial" charset="0"/>
        </a:defRPr>
      </a:lvl8pPr>
      <a:lvl9pPr marL="1825168" algn="ctr" rtl="0" eaLnBrk="1" fontAlgn="base" hangingPunct="1">
        <a:spcBef>
          <a:spcPct val="0"/>
        </a:spcBef>
        <a:spcAft>
          <a:spcPct val="0"/>
        </a:spcAft>
        <a:defRPr sz="2400">
          <a:solidFill>
            <a:srgbClr val="106636"/>
          </a:solidFill>
          <a:latin typeface="Arial" charset="0"/>
          <a:cs typeface="Arial" charset="0"/>
        </a:defRPr>
      </a:lvl9pPr>
    </p:titleStyle>
    <p:bodyStyle>
      <a:lvl1pPr marL="342219" indent="-34221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1473" indent="-2851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40731"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702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331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9607"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90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191"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848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583" rtl="0" eaLnBrk="1" latinLnBrk="0" hangingPunct="1">
        <a:defRPr sz="1800" kern="1200">
          <a:solidFill>
            <a:schemeClr val="tx1"/>
          </a:solidFill>
          <a:latin typeface="+mn-lt"/>
          <a:ea typeface="+mn-ea"/>
          <a:cs typeface="+mn-cs"/>
        </a:defRPr>
      </a:lvl1pPr>
      <a:lvl2pPr marL="456294" algn="l" defTabSz="912583" rtl="0" eaLnBrk="1" latinLnBrk="0" hangingPunct="1">
        <a:defRPr sz="1800" kern="1200">
          <a:solidFill>
            <a:schemeClr val="tx1"/>
          </a:solidFill>
          <a:latin typeface="+mn-lt"/>
          <a:ea typeface="+mn-ea"/>
          <a:cs typeface="+mn-cs"/>
        </a:defRPr>
      </a:lvl2pPr>
      <a:lvl3pPr marL="912583" algn="l" defTabSz="912583" rtl="0" eaLnBrk="1" latinLnBrk="0" hangingPunct="1">
        <a:defRPr sz="1800" kern="1200">
          <a:solidFill>
            <a:schemeClr val="tx1"/>
          </a:solidFill>
          <a:latin typeface="+mn-lt"/>
          <a:ea typeface="+mn-ea"/>
          <a:cs typeface="+mn-cs"/>
        </a:defRPr>
      </a:lvl3pPr>
      <a:lvl4pPr marL="1368877" algn="l" defTabSz="912583" rtl="0" eaLnBrk="1" latinLnBrk="0" hangingPunct="1">
        <a:defRPr sz="1800" kern="1200">
          <a:solidFill>
            <a:schemeClr val="tx1"/>
          </a:solidFill>
          <a:latin typeface="+mn-lt"/>
          <a:ea typeface="+mn-ea"/>
          <a:cs typeface="+mn-cs"/>
        </a:defRPr>
      </a:lvl4pPr>
      <a:lvl5pPr marL="1825168" algn="l" defTabSz="912583" rtl="0" eaLnBrk="1" latinLnBrk="0" hangingPunct="1">
        <a:defRPr sz="1800" kern="1200">
          <a:solidFill>
            <a:schemeClr val="tx1"/>
          </a:solidFill>
          <a:latin typeface="+mn-lt"/>
          <a:ea typeface="+mn-ea"/>
          <a:cs typeface="+mn-cs"/>
        </a:defRPr>
      </a:lvl5pPr>
      <a:lvl6pPr marL="2281461" algn="l" defTabSz="912583" rtl="0" eaLnBrk="1" latinLnBrk="0" hangingPunct="1">
        <a:defRPr sz="1800" kern="1200">
          <a:solidFill>
            <a:schemeClr val="tx1"/>
          </a:solidFill>
          <a:latin typeface="+mn-lt"/>
          <a:ea typeface="+mn-ea"/>
          <a:cs typeface="+mn-cs"/>
        </a:defRPr>
      </a:lvl6pPr>
      <a:lvl7pPr marL="2737751" algn="l" defTabSz="912583" rtl="0" eaLnBrk="1" latinLnBrk="0" hangingPunct="1">
        <a:defRPr sz="1800" kern="1200">
          <a:solidFill>
            <a:schemeClr val="tx1"/>
          </a:solidFill>
          <a:latin typeface="+mn-lt"/>
          <a:ea typeface="+mn-ea"/>
          <a:cs typeface="+mn-cs"/>
        </a:defRPr>
      </a:lvl7pPr>
      <a:lvl8pPr marL="3194045" algn="l" defTabSz="912583" rtl="0" eaLnBrk="1" latinLnBrk="0" hangingPunct="1">
        <a:defRPr sz="1800" kern="1200">
          <a:solidFill>
            <a:schemeClr val="tx1"/>
          </a:solidFill>
          <a:latin typeface="+mn-lt"/>
          <a:ea typeface="+mn-ea"/>
          <a:cs typeface="+mn-cs"/>
        </a:defRPr>
      </a:lvl8pPr>
      <a:lvl9pPr marL="3650335" algn="l" defTabSz="912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Discovery via Visualization Using Accelerated Computing</a:t>
            </a:r>
            <a:endParaRPr lang="en-US" dirty="0"/>
          </a:p>
        </p:txBody>
      </p:sp>
      <p:sp>
        <p:nvSpPr>
          <p:cNvPr id="4" name="Content Placeholder 1"/>
          <p:cNvSpPr txBox="1">
            <a:spLocks/>
          </p:cNvSpPr>
          <p:nvPr/>
        </p:nvSpPr>
        <p:spPr>
          <a:xfrm>
            <a:off x="76200" y="762000"/>
            <a:ext cx="5867400" cy="5259388"/>
          </a:xfrm>
          <a:prstGeom prst="rect">
            <a:avLst/>
          </a:prstGeom>
        </p:spPr>
        <p:txBody>
          <a:bodyPr/>
          <a:lst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sz="2000" dirty="0" smtClean="0">
                <a:solidFill>
                  <a:schemeClr val="accent3"/>
                </a:solidFill>
              </a:rPr>
              <a:t>Scientific Achievement</a:t>
            </a:r>
          </a:p>
          <a:p>
            <a:pPr marL="238125" lvl="1" indent="0">
              <a:spcBef>
                <a:spcPts val="0"/>
              </a:spcBef>
              <a:buFont typeface="Arial" charset="0"/>
              <a:buNone/>
            </a:pPr>
            <a:r>
              <a:rPr lang="en-US" sz="1800" b="1" dirty="0" smtClean="0">
                <a:solidFill>
                  <a:schemeClr val="tx1"/>
                </a:solidFill>
                <a:latin typeface="+mn-lt"/>
              </a:rPr>
              <a:t>VTK-m updates scientific visualization software to run on the accelerated processors (like GPU and Xeon Phi) driving the most powerful HPC systems.</a:t>
            </a:r>
            <a:endParaRPr lang="en-US" sz="800" b="1" i="1" dirty="0" smtClean="0">
              <a:solidFill>
                <a:srgbClr val="106636"/>
              </a:solidFill>
            </a:endParaRPr>
          </a:p>
          <a:p>
            <a:pPr marL="0" indent="0">
              <a:spcBef>
                <a:spcPts val="300"/>
              </a:spcBef>
              <a:buFont typeface="Arial" charset="0"/>
              <a:buNone/>
            </a:pPr>
            <a:r>
              <a:rPr lang="en-US" sz="2000" dirty="0" smtClean="0">
                <a:solidFill>
                  <a:schemeClr val="accent3"/>
                </a:solidFill>
              </a:rPr>
              <a:t>Significance and Impact</a:t>
            </a:r>
          </a:p>
          <a:p>
            <a:pPr marL="238125" lvl="1" indent="0">
              <a:spcBef>
                <a:spcPts val="0"/>
              </a:spcBef>
              <a:buFont typeface="Arial" charset="0"/>
              <a:buNone/>
            </a:pPr>
            <a:r>
              <a:rPr lang="en-US" sz="1800" b="1" dirty="0" smtClean="0">
                <a:solidFill>
                  <a:schemeClr val="tx1"/>
                </a:solidFill>
                <a:latin typeface="+mn-lt"/>
              </a:rPr>
              <a:t>If we fail to update our scientific visualization software to run efficiently on modern HPC systems, we will </a:t>
            </a:r>
            <a:r>
              <a:rPr lang="en-US" sz="1800" b="1" dirty="0" smtClean="0">
                <a:solidFill>
                  <a:schemeClr val="tx1"/>
                </a:solidFill>
                <a:latin typeface="+mn-lt"/>
              </a:rPr>
              <a:t>lose </a:t>
            </a:r>
            <a:r>
              <a:rPr lang="en-US" sz="1800" b="1" dirty="0" smtClean="0">
                <a:solidFill>
                  <a:schemeClr val="tx1"/>
                </a:solidFill>
                <a:latin typeface="+mn-lt"/>
              </a:rPr>
              <a:t>the tools required to make scientific discoveries.</a:t>
            </a:r>
          </a:p>
          <a:p>
            <a:pPr marL="0" indent="0">
              <a:spcBef>
                <a:spcPts val="300"/>
              </a:spcBef>
              <a:buFont typeface="Arial" charset="0"/>
              <a:buNone/>
            </a:pPr>
            <a:r>
              <a:rPr lang="en-US" sz="2000" dirty="0" smtClean="0">
                <a:solidFill>
                  <a:srgbClr val="106636"/>
                </a:solidFill>
              </a:rPr>
              <a:t>Research</a:t>
            </a:r>
            <a:r>
              <a:rPr lang="en-US" sz="2000" dirty="0" smtClean="0">
                <a:solidFill>
                  <a:schemeClr val="accent3"/>
                </a:solidFill>
              </a:rPr>
              <a:t> Details</a:t>
            </a:r>
          </a:p>
          <a:p>
            <a:pPr marL="406400" lvl="1" indent="-180975">
              <a:spcBef>
                <a:spcPts val="0"/>
              </a:spcBef>
              <a:spcAft>
                <a:spcPts val="300"/>
              </a:spcAft>
            </a:pPr>
            <a:r>
              <a:rPr lang="en-US" sz="1600" dirty="0" smtClean="0">
                <a:solidFill>
                  <a:schemeClr val="tx1"/>
                </a:solidFill>
                <a:latin typeface="+mn-lt"/>
              </a:rPr>
              <a:t>Initial research was fragmented into 3 separate projects.</a:t>
            </a:r>
          </a:p>
          <a:p>
            <a:pPr marL="804261" lvl="2" indent="-180975">
              <a:spcBef>
                <a:spcPts val="0"/>
              </a:spcBef>
              <a:spcAft>
                <a:spcPts val="300"/>
              </a:spcAft>
            </a:pPr>
            <a:r>
              <a:rPr lang="en-US" sz="1400" dirty="0" smtClean="0">
                <a:latin typeface="+mn-lt"/>
              </a:rPr>
              <a:t>SDAV brought the PIs together to engage and to transition to the unified software used today.</a:t>
            </a:r>
          </a:p>
          <a:p>
            <a:pPr marL="406400" lvl="1" indent="-180975">
              <a:spcBef>
                <a:spcPts val="0"/>
              </a:spcBef>
              <a:spcAft>
                <a:spcPts val="300"/>
              </a:spcAft>
            </a:pPr>
            <a:r>
              <a:rPr lang="en-US" sz="1600" dirty="0" smtClean="0">
                <a:solidFill>
                  <a:schemeClr val="tx1"/>
                </a:solidFill>
                <a:latin typeface="+mn-lt"/>
              </a:rPr>
              <a:t>ParaView 5.3 and </a:t>
            </a:r>
            <a:r>
              <a:rPr lang="en-US" sz="1600" dirty="0" err="1" smtClean="0">
                <a:solidFill>
                  <a:schemeClr val="tx1"/>
                </a:solidFill>
                <a:latin typeface="+mn-lt"/>
              </a:rPr>
              <a:t>VisIt</a:t>
            </a:r>
            <a:r>
              <a:rPr lang="en-US" sz="1600" dirty="0" smtClean="0">
                <a:solidFill>
                  <a:schemeClr val="tx1"/>
                </a:solidFill>
                <a:latin typeface="+mn-lt"/>
              </a:rPr>
              <a:t> 2.11 offer VTK-m acceleration.</a:t>
            </a:r>
          </a:p>
          <a:p>
            <a:pPr marL="406400" lvl="1" indent="-180975">
              <a:spcBef>
                <a:spcPts val="0"/>
              </a:spcBef>
              <a:spcAft>
                <a:spcPts val="300"/>
              </a:spcAft>
            </a:pPr>
            <a:r>
              <a:rPr lang="en-US" sz="1600" dirty="0" smtClean="0">
                <a:solidFill>
                  <a:schemeClr val="tx1"/>
                </a:solidFill>
                <a:latin typeface="+mn-lt"/>
              </a:rPr>
              <a:t>Upcoming VTK 8.0 will offer VTK-m accelerated filters.</a:t>
            </a:r>
          </a:p>
          <a:p>
            <a:pPr marL="406400" lvl="1" indent="-180975">
              <a:spcBef>
                <a:spcPts val="0"/>
              </a:spcBef>
              <a:spcAft>
                <a:spcPts val="300"/>
              </a:spcAft>
            </a:pPr>
            <a:r>
              <a:rPr lang="en-US" sz="1600" dirty="0" smtClean="0">
                <a:solidFill>
                  <a:schemeClr val="tx1"/>
                </a:solidFill>
                <a:latin typeface="+mn-lt"/>
              </a:rPr>
              <a:t>In situ tools demonstrated on Titan with thousands of GPUS.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5695" y="762000"/>
            <a:ext cx="3328305" cy="2067097"/>
          </a:xfrm>
          <a:prstGeom prst="rect">
            <a:avLst/>
          </a:prstGeom>
        </p:spPr>
      </p:pic>
      <p:grpSp>
        <p:nvGrpSpPr>
          <p:cNvPr id="6" name="Group 13"/>
          <p:cNvGrpSpPr>
            <a:grpSpLocks/>
          </p:cNvGrpSpPr>
          <p:nvPr/>
        </p:nvGrpSpPr>
        <p:grpSpPr bwMode="auto">
          <a:xfrm>
            <a:off x="533400" y="5697746"/>
            <a:ext cx="7940675" cy="547481"/>
            <a:chOff x="336" y="916"/>
            <a:chExt cx="5002" cy="334"/>
          </a:xfrm>
        </p:grpSpPr>
        <p:sp>
          <p:nvSpPr>
            <p:cNvPr id="7" name="Line 14"/>
            <p:cNvSpPr>
              <a:spLocks noChangeShapeType="1"/>
            </p:cNvSpPr>
            <p:nvPr/>
          </p:nvSpPr>
          <p:spPr bwMode="auto">
            <a:xfrm>
              <a:off x="394" y="1152"/>
              <a:ext cx="4944" cy="0"/>
            </a:xfrm>
            <a:prstGeom prst="line">
              <a:avLst/>
            </a:prstGeom>
            <a:noFill/>
            <a:ln w="9525">
              <a:solidFill>
                <a:schemeClr val="tx1"/>
              </a:solidFill>
              <a:round/>
              <a:headEnd/>
              <a:tailEnd/>
            </a:ln>
          </p:spPr>
          <p:txBody>
            <a:bodyPr wrap="none" anchor="ctr"/>
            <a:lstStyle/>
            <a:p>
              <a:endParaRPr lang="en-US"/>
            </a:p>
          </p:txBody>
        </p:sp>
        <p:sp>
          <p:nvSpPr>
            <p:cNvPr id="8" name="Line 15"/>
            <p:cNvSpPr>
              <a:spLocks noChangeShapeType="1"/>
            </p:cNvSpPr>
            <p:nvPr/>
          </p:nvSpPr>
          <p:spPr bwMode="auto">
            <a:xfrm>
              <a:off x="4035" y="1056"/>
              <a:ext cx="0" cy="192"/>
            </a:xfrm>
            <a:prstGeom prst="line">
              <a:avLst/>
            </a:prstGeom>
            <a:noFill/>
            <a:ln w="9525">
              <a:solidFill>
                <a:schemeClr val="tx1"/>
              </a:solidFill>
              <a:round/>
              <a:headEnd/>
              <a:tailEnd/>
            </a:ln>
          </p:spPr>
          <p:txBody>
            <a:bodyPr wrap="none" anchor="ctr"/>
            <a:lstStyle/>
            <a:p>
              <a:endParaRPr lang="en-US"/>
            </a:p>
          </p:txBody>
        </p:sp>
        <p:sp>
          <p:nvSpPr>
            <p:cNvPr id="9" name="Line 16"/>
            <p:cNvSpPr>
              <a:spLocks noChangeShapeType="1"/>
            </p:cNvSpPr>
            <p:nvPr/>
          </p:nvSpPr>
          <p:spPr bwMode="auto">
            <a:xfrm>
              <a:off x="407" y="1056"/>
              <a:ext cx="0" cy="192"/>
            </a:xfrm>
            <a:prstGeom prst="line">
              <a:avLst/>
            </a:prstGeom>
            <a:noFill/>
            <a:ln w="9525">
              <a:solidFill>
                <a:schemeClr val="tx1"/>
              </a:solidFill>
              <a:round/>
              <a:headEnd/>
              <a:tailEnd/>
            </a:ln>
          </p:spPr>
          <p:txBody>
            <a:bodyPr wrap="none" anchor="ctr"/>
            <a:lstStyle/>
            <a:p>
              <a:endParaRPr lang="en-US"/>
            </a:p>
          </p:txBody>
        </p:sp>
        <p:sp>
          <p:nvSpPr>
            <p:cNvPr id="10" name="Line 17"/>
            <p:cNvSpPr>
              <a:spLocks noChangeShapeType="1"/>
            </p:cNvSpPr>
            <p:nvPr/>
          </p:nvSpPr>
          <p:spPr bwMode="auto">
            <a:xfrm>
              <a:off x="626" y="1058"/>
              <a:ext cx="0" cy="192"/>
            </a:xfrm>
            <a:prstGeom prst="line">
              <a:avLst/>
            </a:prstGeom>
            <a:noFill/>
            <a:ln w="9525">
              <a:solidFill>
                <a:schemeClr val="tx1"/>
              </a:solidFill>
              <a:round/>
              <a:headEnd/>
              <a:tailEnd/>
            </a:ln>
          </p:spPr>
          <p:txBody>
            <a:bodyPr wrap="none" anchor="ctr"/>
            <a:lstStyle/>
            <a:p>
              <a:endParaRPr lang="en-US"/>
            </a:p>
          </p:txBody>
        </p:sp>
        <p:sp>
          <p:nvSpPr>
            <p:cNvPr id="11" name="Line 18"/>
            <p:cNvSpPr>
              <a:spLocks noChangeShapeType="1"/>
            </p:cNvSpPr>
            <p:nvPr/>
          </p:nvSpPr>
          <p:spPr bwMode="auto">
            <a:xfrm>
              <a:off x="854" y="1056"/>
              <a:ext cx="0" cy="192"/>
            </a:xfrm>
            <a:prstGeom prst="line">
              <a:avLst/>
            </a:prstGeom>
            <a:noFill/>
            <a:ln w="9525">
              <a:solidFill>
                <a:schemeClr val="tx1"/>
              </a:solidFill>
              <a:round/>
              <a:headEnd/>
              <a:tailEnd/>
            </a:ln>
          </p:spPr>
          <p:txBody>
            <a:bodyPr wrap="none" anchor="ctr"/>
            <a:lstStyle/>
            <a:p>
              <a:endParaRPr lang="en-US"/>
            </a:p>
          </p:txBody>
        </p:sp>
        <p:sp>
          <p:nvSpPr>
            <p:cNvPr id="12" name="Line 19"/>
            <p:cNvSpPr>
              <a:spLocks noChangeShapeType="1"/>
            </p:cNvSpPr>
            <p:nvPr/>
          </p:nvSpPr>
          <p:spPr bwMode="auto">
            <a:xfrm>
              <a:off x="1085" y="1056"/>
              <a:ext cx="0" cy="192"/>
            </a:xfrm>
            <a:prstGeom prst="line">
              <a:avLst/>
            </a:prstGeom>
            <a:noFill/>
            <a:ln w="9525">
              <a:solidFill>
                <a:schemeClr val="tx1"/>
              </a:solidFill>
              <a:round/>
              <a:headEnd/>
              <a:tailEnd/>
            </a:ln>
          </p:spPr>
          <p:txBody>
            <a:bodyPr wrap="none" anchor="ctr"/>
            <a:lstStyle/>
            <a:p>
              <a:endParaRPr lang="en-US"/>
            </a:p>
          </p:txBody>
        </p:sp>
        <p:sp>
          <p:nvSpPr>
            <p:cNvPr id="13" name="Line 20"/>
            <p:cNvSpPr>
              <a:spLocks noChangeShapeType="1"/>
            </p:cNvSpPr>
            <p:nvPr/>
          </p:nvSpPr>
          <p:spPr bwMode="auto">
            <a:xfrm>
              <a:off x="1315" y="1056"/>
              <a:ext cx="0" cy="192"/>
            </a:xfrm>
            <a:prstGeom prst="line">
              <a:avLst/>
            </a:prstGeom>
            <a:noFill/>
            <a:ln w="9525">
              <a:solidFill>
                <a:schemeClr val="tx1"/>
              </a:solidFill>
              <a:round/>
              <a:headEnd/>
              <a:tailEnd/>
            </a:ln>
          </p:spPr>
          <p:txBody>
            <a:bodyPr wrap="none" anchor="ctr"/>
            <a:lstStyle/>
            <a:p>
              <a:endParaRPr lang="en-US"/>
            </a:p>
          </p:txBody>
        </p:sp>
        <p:sp>
          <p:nvSpPr>
            <p:cNvPr id="14" name="Line 21"/>
            <p:cNvSpPr>
              <a:spLocks noChangeShapeType="1"/>
            </p:cNvSpPr>
            <p:nvPr/>
          </p:nvSpPr>
          <p:spPr bwMode="auto">
            <a:xfrm>
              <a:off x="1539" y="1056"/>
              <a:ext cx="0" cy="192"/>
            </a:xfrm>
            <a:prstGeom prst="line">
              <a:avLst/>
            </a:prstGeom>
            <a:noFill/>
            <a:ln w="9525">
              <a:solidFill>
                <a:schemeClr val="tx1"/>
              </a:solidFill>
              <a:round/>
              <a:headEnd/>
              <a:tailEnd/>
            </a:ln>
          </p:spPr>
          <p:txBody>
            <a:bodyPr wrap="none" anchor="ctr"/>
            <a:lstStyle/>
            <a:p>
              <a:endParaRPr lang="en-US"/>
            </a:p>
          </p:txBody>
        </p:sp>
        <p:sp>
          <p:nvSpPr>
            <p:cNvPr id="15" name="Line 22"/>
            <p:cNvSpPr>
              <a:spLocks noChangeShapeType="1"/>
            </p:cNvSpPr>
            <p:nvPr/>
          </p:nvSpPr>
          <p:spPr bwMode="auto">
            <a:xfrm>
              <a:off x="1776" y="1056"/>
              <a:ext cx="0" cy="192"/>
            </a:xfrm>
            <a:prstGeom prst="line">
              <a:avLst/>
            </a:prstGeom>
            <a:noFill/>
            <a:ln w="9525">
              <a:solidFill>
                <a:schemeClr val="tx1"/>
              </a:solidFill>
              <a:round/>
              <a:headEnd/>
              <a:tailEnd/>
            </a:ln>
          </p:spPr>
          <p:txBody>
            <a:bodyPr wrap="none" anchor="ctr"/>
            <a:lstStyle/>
            <a:p>
              <a:endParaRPr lang="en-US"/>
            </a:p>
          </p:txBody>
        </p:sp>
        <p:sp>
          <p:nvSpPr>
            <p:cNvPr id="16" name="Line 23"/>
            <p:cNvSpPr>
              <a:spLocks noChangeShapeType="1"/>
            </p:cNvSpPr>
            <p:nvPr/>
          </p:nvSpPr>
          <p:spPr bwMode="auto">
            <a:xfrm>
              <a:off x="2007" y="1056"/>
              <a:ext cx="0" cy="192"/>
            </a:xfrm>
            <a:prstGeom prst="line">
              <a:avLst/>
            </a:prstGeom>
            <a:noFill/>
            <a:ln w="9525">
              <a:solidFill>
                <a:schemeClr val="tx1"/>
              </a:solidFill>
              <a:round/>
              <a:headEnd/>
              <a:tailEnd/>
            </a:ln>
          </p:spPr>
          <p:txBody>
            <a:bodyPr wrap="none" anchor="ctr"/>
            <a:lstStyle/>
            <a:p>
              <a:endParaRPr lang="en-US"/>
            </a:p>
          </p:txBody>
        </p:sp>
        <p:sp>
          <p:nvSpPr>
            <p:cNvPr id="17" name="Line 24"/>
            <p:cNvSpPr>
              <a:spLocks noChangeShapeType="1"/>
            </p:cNvSpPr>
            <p:nvPr/>
          </p:nvSpPr>
          <p:spPr bwMode="auto">
            <a:xfrm>
              <a:off x="2231" y="1056"/>
              <a:ext cx="0" cy="192"/>
            </a:xfrm>
            <a:prstGeom prst="line">
              <a:avLst/>
            </a:prstGeom>
            <a:noFill/>
            <a:ln w="9525">
              <a:solidFill>
                <a:schemeClr val="tx1"/>
              </a:solidFill>
              <a:round/>
              <a:headEnd/>
              <a:tailEnd/>
            </a:ln>
          </p:spPr>
          <p:txBody>
            <a:bodyPr wrap="none" anchor="ctr"/>
            <a:lstStyle/>
            <a:p>
              <a:endParaRPr lang="en-US"/>
            </a:p>
          </p:txBody>
        </p:sp>
        <p:sp>
          <p:nvSpPr>
            <p:cNvPr id="18" name="Line 25"/>
            <p:cNvSpPr>
              <a:spLocks noChangeShapeType="1"/>
            </p:cNvSpPr>
            <p:nvPr/>
          </p:nvSpPr>
          <p:spPr bwMode="auto">
            <a:xfrm>
              <a:off x="2461" y="1056"/>
              <a:ext cx="0" cy="192"/>
            </a:xfrm>
            <a:prstGeom prst="line">
              <a:avLst/>
            </a:prstGeom>
            <a:noFill/>
            <a:ln w="9525">
              <a:solidFill>
                <a:schemeClr val="tx1"/>
              </a:solidFill>
              <a:round/>
              <a:headEnd/>
              <a:tailEnd/>
            </a:ln>
          </p:spPr>
          <p:txBody>
            <a:bodyPr wrap="none" anchor="ctr"/>
            <a:lstStyle/>
            <a:p>
              <a:endParaRPr lang="en-US"/>
            </a:p>
          </p:txBody>
        </p:sp>
        <p:sp>
          <p:nvSpPr>
            <p:cNvPr id="19" name="Line 26"/>
            <p:cNvSpPr>
              <a:spLocks noChangeShapeType="1"/>
            </p:cNvSpPr>
            <p:nvPr/>
          </p:nvSpPr>
          <p:spPr bwMode="auto">
            <a:xfrm>
              <a:off x="2692" y="1056"/>
              <a:ext cx="0" cy="192"/>
            </a:xfrm>
            <a:prstGeom prst="line">
              <a:avLst/>
            </a:prstGeom>
            <a:noFill/>
            <a:ln w="9525">
              <a:solidFill>
                <a:schemeClr val="tx1"/>
              </a:solidFill>
              <a:round/>
              <a:headEnd/>
              <a:tailEnd/>
            </a:ln>
          </p:spPr>
          <p:txBody>
            <a:bodyPr wrap="none" anchor="ctr"/>
            <a:lstStyle/>
            <a:p>
              <a:endParaRPr lang="en-US"/>
            </a:p>
          </p:txBody>
        </p:sp>
        <p:sp>
          <p:nvSpPr>
            <p:cNvPr id="20" name="Line 27"/>
            <p:cNvSpPr>
              <a:spLocks noChangeShapeType="1"/>
            </p:cNvSpPr>
            <p:nvPr/>
          </p:nvSpPr>
          <p:spPr bwMode="auto">
            <a:xfrm>
              <a:off x="2909" y="1056"/>
              <a:ext cx="0" cy="192"/>
            </a:xfrm>
            <a:prstGeom prst="line">
              <a:avLst/>
            </a:prstGeom>
            <a:noFill/>
            <a:ln w="9525">
              <a:solidFill>
                <a:schemeClr val="tx1"/>
              </a:solidFill>
              <a:round/>
              <a:headEnd/>
              <a:tailEnd/>
            </a:ln>
          </p:spPr>
          <p:txBody>
            <a:bodyPr wrap="none" anchor="ctr"/>
            <a:lstStyle/>
            <a:p>
              <a:endParaRPr lang="en-US"/>
            </a:p>
          </p:txBody>
        </p:sp>
        <p:sp>
          <p:nvSpPr>
            <p:cNvPr id="21" name="Line 28"/>
            <p:cNvSpPr>
              <a:spLocks noChangeShapeType="1"/>
            </p:cNvSpPr>
            <p:nvPr/>
          </p:nvSpPr>
          <p:spPr bwMode="auto">
            <a:xfrm>
              <a:off x="3132" y="1056"/>
              <a:ext cx="0" cy="192"/>
            </a:xfrm>
            <a:prstGeom prst="line">
              <a:avLst/>
            </a:prstGeom>
            <a:noFill/>
            <a:ln w="9525">
              <a:solidFill>
                <a:schemeClr val="tx1"/>
              </a:solidFill>
              <a:round/>
              <a:headEnd/>
              <a:tailEnd/>
            </a:ln>
          </p:spPr>
          <p:txBody>
            <a:bodyPr wrap="none" anchor="ctr"/>
            <a:lstStyle/>
            <a:p>
              <a:endParaRPr lang="en-US"/>
            </a:p>
          </p:txBody>
        </p:sp>
        <p:sp>
          <p:nvSpPr>
            <p:cNvPr id="22" name="Line 29"/>
            <p:cNvSpPr>
              <a:spLocks noChangeShapeType="1"/>
            </p:cNvSpPr>
            <p:nvPr/>
          </p:nvSpPr>
          <p:spPr bwMode="auto">
            <a:xfrm>
              <a:off x="3356" y="1056"/>
              <a:ext cx="0" cy="192"/>
            </a:xfrm>
            <a:prstGeom prst="line">
              <a:avLst/>
            </a:prstGeom>
            <a:noFill/>
            <a:ln w="9525">
              <a:solidFill>
                <a:schemeClr val="tx1"/>
              </a:solidFill>
              <a:round/>
              <a:headEnd/>
              <a:tailEnd/>
            </a:ln>
          </p:spPr>
          <p:txBody>
            <a:bodyPr wrap="none" anchor="ctr"/>
            <a:lstStyle/>
            <a:p>
              <a:endParaRPr lang="en-US"/>
            </a:p>
          </p:txBody>
        </p:sp>
        <p:sp>
          <p:nvSpPr>
            <p:cNvPr id="23" name="Line 30"/>
            <p:cNvSpPr>
              <a:spLocks noChangeShapeType="1"/>
            </p:cNvSpPr>
            <p:nvPr/>
          </p:nvSpPr>
          <p:spPr bwMode="auto">
            <a:xfrm>
              <a:off x="3574" y="1056"/>
              <a:ext cx="0" cy="192"/>
            </a:xfrm>
            <a:prstGeom prst="line">
              <a:avLst/>
            </a:prstGeom>
            <a:noFill/>
            <a:ln w="9525">
              <a:solidFill>
                <a:schemeClr val="tx1"/>
              </a:solidFill>
              <a:round/>
              <a:headEnd/>
              <a:tailEnd/>
            </a:ln>
          </p:spPr>
          <p:txBody>
            <a:bodyPr wrap="none" anchor="ctr"/>
            <a:lstStyle/>
            <a:p>
              <a:endParaRPr lang="en-US"/>
            </a:p>
          </p:txBody>
        </p:sp>
        <p:sp>
          <p:nvSpPr>
            <p:cNvPr id="24" name="Line 31"/>
            <p:cNvSpPr>
              <a:spLocks noChangeShapeType="1"/>
            </p:cNvSpPr>
            <p:nvPr/>
          </p:nvSpPr>
          <p:spPr bwMode="auto">
            <a:xfrm>
              <a:off x="3811" y="1056"/>
              <a:ext cx="0" cy="192"/>
            </a:xfrm>
            <a:prstGeom prst="line">
              <a:avLst/>
            </a:prstGeom>
            <a:noFill/>
            <a:ln w="9525">
              <a:solidFill>
                <a:schemeClr val="tx1"/>
              </a:solidFill>
              <a:round/>
              <a:headEnd/>
              <a:tailEnd/>
            </a:ln>
          </p:spPr>
          <p:txBody>
            <a:bodyPr wrap="none" anchor="ctr"/>
            <a:lstStyle/>
            <a:p>
              <a:endParaRPr lang="en-US"/>
            </a:p>
          </p:txBody>
        </p:sp>
        <p:sp>
          <p:nvSpPr>
            <p:cNvPr id="25" name="Line 32"/>
            <p:cNvSpPr>
              <a:spLocks noChangeShapeType="1"/>
            </p:cNvSpPr>
            <p:nvPr/>
          </p:nvSpPr>
          <p:spPr bwMode="auto">
            <a:xfrm>
              <a:off x="4239" y="1056"/>
              <a:ext cx="0" cy="192"/>
            </a:xfrm>
            <a:prstGeom prst="line">
              <a:avLst/>
            </a:prstGeom>
            <a:noFill/>
            <a:ln w="9525">
              <a:solidFill>
                <a:schemeClr val="tx1"/>
              </a:solidFill>
              <a:round/>
              <a:headEnd/>
              <a:tailEnd/>
            </a:ln>
          </p:spPr>
          <p:txBody>
            <a:bodyPr wrap="none" anchor="ctr"/>
            <a:lstStyle/>
            <a:p>
              <a:endParaRPr lang="en-US"/>
            </a:p>
          </p:txBody>
        </p:sp>
        <p:sp>
          <p:nvSpPr>
            <p:cNvPr id="26" name="Rectangle 33"/>
            <p:cNvSpPr>
              <a:spLocks noChangeArrowheads="1"/>
            </p:cNvSpPr>
            <p:nvPr/>
          </p:nvSpPr>
          <p:spPr bwMode="auto">
            <a:xfrm>
              <a:off x="336"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27" name="Rectangle 34"/>
            <p:cNvSpPr>
              <a:spLocks noChangeArrowheads="1"/>
            </p:cNvSpPr>
            <p:nvPr/>
          </p:nvSpPr>
          <p:spPr bwMode="auto">
            <a:xfrm>
              <a:off x="336" y="927"/>
              <a:ext cx="144" cy="160"/>
            </a:xfrm>
            <a:prstGeom prst="rect">
              <a:avLst/>
            </a:prstGeom>
            <a:noFill/>
            <a:ln w="9525">
              <a:noFill/>
              <a:miter lim="800000"/>
              <a:headEnd/>
              <a:tailEnd/>
            </a:ln>
          </p:spPr>
          <p:txBody>
            <a:bodyPr lIns="0" rIns="0" anchor="ctr">
              <a:spAutoFit/>
            </a:bodyPr>
            <a:lstStyle/>
            <a:p>
              <a:pPr algn="ctr">
                <a:lnSpc>
                  <a:spcPct val="90000"/>
                </a:lnSpc>
                <a:spcBef>
                  <a:spcPct val="20000"/>
                </a:spcBef>
              </a:pPr>
              <a:r>
                <a:rPr lang="en-US" sz="1200" b="1" dirty="0" smtClean="0">
                  <a:latin typeface="Helvetica" charset="0"/>
                </a:rPr>
                <a:t>12</a:t>
              </a:r>
              <a:endParaRPr lang="en-US" sz="1200" b="1" dirty="0">
                <a:latin typeface="Helvetica" charset="0"/>
              </a:endParaRPr>
            </a:p>
          </p:txBody>
        </p:sp>
        <p:sp>
          <p:nvSpPr>
            <p:cNvPr id="28" name="Rectangle 35"/>
            <p:cNvSpPr>
              <a:spLocks noChangeArrowheads="1"/>
            </p:cNvSpPr>
            <p:nvPr/>
          </p:nvSpPr>
          <p:spPr bwMode="auto">
            <a:xfrm>
              <a:off x="783"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29" name="Rectangle 36"/>
            <p:cNvSpPr>
              <a:spLocks noChangeArrowheads="1"/>
            </p:cNvSpPr>
            <p:nvPr/>
          </p:nvSpPr>
          <p:spPr bwMode="auto">
            <a:xfrm>
              <a:off x="1014"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30" name="Rectangle 37"/>
            <p:cNvSpPr>
              <a:spLocks noChangeArrowheads="1"/>
            </p:cNvSpPr>
            <p:nvPr/>
          </p:nvSpPr>
          <p:spPr bwMode="auto">
            <a:xfrm>
              <a:off x="1244"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31" name="Rectangle 38"/>
            <p:cNvSpPr>
              <a:spLocks noChangeArrowheads="1"/>
            </p:cNvSpPr>
            <p:nvPr/>
          </p:nvSpPr>
          <p:spPr bwMode="auto">
            <a:xfrm>
              <a:off x="1248" y="927"/>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r>
                <a:rPr lang="en-US" sz="1200" b="1" dirty="0" smtClean="0">
                  <a:latin typeface="Helvetica" charset="0"/>
                </a:rPr>
                <a:t>13</a:t>
              </a:r>
              <a:endParaRPr lang="en-US" sz="1200" b="1" dirty="0">
                <a:latin typeface="Helvetica" charset="0"/>
              </a:endParaRPr>
            </a:p>
          </p:txBody>
        </p:sp>
        <p:sp>
          <p:nvSpPr>
            <p:cNvPr id="32" name="Rectangle 39"/>
            <p:cNvSpPr>
              <a:spLocks noChangeArrowheads="1"/>
            </p:cNvSpPr>
            <p:nvPr/>
          </p:nvSpPr>
          <p:spPr bwMode="auto">
            <a:xfrm>
              <a:off x="1705"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33" name="Rectangle 40"/>
            <p:cNvSpPr>
              <a:spLocks noChangeArrowheads="1"/>
            </p:cNvSpPr>
            <p:nvPr/>
          </p:nvSpPr>
          <p:spPr bwMode="auto">
            <a:xfrm>
              <a:off x="1936"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34" name="Rectangle 41"/>
            <p:cNvSpPr>
              <a:spLocks noChangeArrowheads="1"/>
            </p:cNvSpPr>
            <p:nvPr/>
          </p:nvSpPr>
          <p:spPr bwMode="auto">
            <a:xfrm>
              <a:off x="2160" y="916"/>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endParaRPr lang="en-US" sz="1200" b="1" dirty="0">
                <a:latin typeface="Helvetica" charset="0"/>
              </a:endParaRPr>
            </a:p>
          </p:txBody>
        </p:sp>
        <p:sp>
          <p:nvSpPr>
            <p:cNvPr id="35" name="Rectangle 42"/>
            <p:cNvSpPr>
              <a:spLocks noChangeArrowheads="1"/>
            </p:cNvSpPr>
            <p:nvPr/>
          </p:nvSpPr>
          <p:spPr bwMode="auto">
            <a:xfrm>
              <a:off x="2160" y="927"/>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r>
                <a:rPr lang="en-US" sz="1200" b="1" dirty="0" smtClean="0">
                  <a:latin typeface="Helvetica" charset="0"/>
                </a:rPr>
                <a:t>14</a:t>
              </a:r>
              <a:endParaRPr lang="en-US" sz="1200" b="1" dirty="0">
                <a:latin typeface="Helvetica" charset="0"/>
              </a:endParaRPr>
            </a:p>
          </p:txBody>
        </p:sp>
        <p:sp>
          <p:nvSpPr>
            <p:cNvPr id="36" name="Rectangle 46"/>
            <p:cNvSpPr>
              <a:spLocks noChangeArrowheads="1"/>
            </p:cNvSpPr>
            <p:nvPr/>
          </p:nvSpPr>
          <p:spPr bwMode="auto">
            <a:xfrm>
              <a:off x="3072" y="927"/>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r>
                <a:rPr lang="en-US" sz="1200" b="1" dirty="0" smtClean="0">
                  <a:latin typeface="Helvetica" charset="0"/>
                </a:rPr>
                <a:t>15</a:t>
              </a:r>
              <a:endParaRPr lang="en-US" sz="1200" b="1" dirty="0">
                <a:latin typeface="Helvetica" charset="0"/>
              </a:endParaRPr>
            </a:p>
          </p:txBody>
        </p:sp>
        <p:sp>
          <p:nvSpPr>
            <p:cNvPr id="37" name="Rectangle 50"/>
            <p:cNvSpPr>
              <a:spLocks noChangeArrowheads="1"/>
            </p:cNvSpPr>
            <p:nvPr/>
          </p:nvSpPr>
          <p:spPr bwMode="auto">
            <a:xfrm>
              <a:off x="3984" y="927"/>
              <a:ext cx="144" cy="162"/>
            </a:xfrm>
            <a:prstGeom prst="rect">
              <a:avLst/>
            </a:prstGeom>
            <a:noFill/>
            <a:ln w="9525">
              <a:noFill/>
              <a:miter lim="800000"/>
              <a:headEnd/>
              <a:tailEnd/>
            </a:ln>
          </p:spPr>
          <p:txBody>
            <a:bodyPr lIns="0" rIns="0" anchor="ctr">
              <a:spAutoFit/>
            </a:bodyPr>
            <a:lstStyle/>
            <a:p>
              <a:pPr algn="ctr">
                <a:lnSpc>
                  <a:spcPct val="90000"/>
                </a:lnSpc>
                <a:spcBef>
                  <a:spcPct val="20000"/>
                </a:spcBef>
              </a:pPr>
              <a:r>
                <a:rPr lang="en-US" sz="1200" b="1" dirty="0" smtClean="0">
                  <a:latin typeface="Helvetica" charset="0"/>
                </a:rPr>
                <a:t>16</a:t>
              </a:r>
              <a:endParaRPr lang="en-US" sz="1200" b="1" dirty="0">
                <a:latin typeface="Helvetica" charset="0"/>
              </a:endParaRPr>
            </a:p>
          </p:txBody>
        </p:sp>
        <p:sp>
          <p:nvSpPr>
            <p:cNvPr id="38" name="Line 32"/>
            <p:cNvSpPr>
              <a:spLocks noChangeShapeType="1"/>
            </p:cNvSpPr>
            <p:nvPr/>
          </p:nvSpPr>
          <p:spPr bwMode="auto">
            <a:xfrm>
              <a:off x="4462" y="1052"/>
              <a:ext cx="0" cy="192"/>
            </a:xfrm>
            <a:prstGeom prst="line">
              <a:avLst/>
            </a:prstGeom>
            <a:noFill/>
            <a:ln w="9525">
              <a:solidFill>
                <a:schemeClr val="tx1"/>
              </a:solidFill>
              <a:round/>
              <a:headEnd/>
              <a:tailEnd/>
            </a:ln>
          </p:spPr>
          <p:txBody>
            <a:bodyPr wrap="none" anchor="ctr"/>
            <a:lstStyle/>
            <a:p>
              <a:endParaRPr lang="en-US"/>
            </a:p>
          </p:txBody>
        </p:sp>
        <p:sp>
          <p:nvSpPr>
            <p:cNvPr id="39" name="Line 32"/>
            <p:cNvSpPr>
              <a:spLocks noChangeShapeType="1"/>
            </p:cNvSpPr>
            <p:nvPr/>
          </p:nvSpPr>
          <p:spPr bwMode="auto">
            <a:xfrm>
              <a:off x="4686" y="1054"/>
              <a:ext cx="0" cy="192"/>
            </a:xfrm>
            <a:prstGeom prst="line">
              <a:avLst/>
            </a:prstGeom>
            <a:noFill/>
            <a:ln w="9525">
              <a:solidFill>
                <a:schemeClr val="tx1"/>
              </a:solidFill>
              <a:round/>
              <a:headEnd/>
              <a:tailEnd/>
            </a:ln>
          </p:spPr>
          <p:txBody>
            <a:bodyPr wrap="none" anchor="ctr"/>
            <a:lstStyle/>
            <a:p>
              <a:endParaRPr lang="en-US"/>
            </a:p>
          </p:txBody>
        </p:sp>
        <p:sp>
          <p:nvSpPr>
            <p:cNvPr id="40" name="Line 32"/>
            <p:cNvSpPr>
              <a:spLocks noChangeShapeType="1"/>
            </p:cNvSpPr>
            <p:nvPr/>
          </p:nvSpPr>
          <p:spPr bwMode="auto">
            <a:xfrm>
              <a:off x="4936" y="1056"/>
              <a:ext cx="0" cy="192"/>
            </a:xfrm>
            <a:prstGeom prst="line">
              <a:avLst/>
            </a:prstGeom>
            <a:noFill/>
            <a:ln w="9525">
              <a:solidFill>
                <a:schemeClr val="tx1"/>
              </a:solidFill>
              <a:round/>
              <a:headEnd/>
              <a:tailEnd/>
            </a:ln>
          </p:spPr>
          <p:txBody>
            <a:bodyPr wrap="none" anchor="ctr"/>
            <a:lstStyle/>
            <a:p>
              <a:endParaRPr lang="en-US"/>
            </a:p>
          </p:txBody>
        </p:sp>
        <p:sp>
          <p:nvSpPr>
            <p:cNvPr id="41" name="Line 32"/>
            <p:cNvSpPr>
              <a:spLocks noChangeShapeType="1"/>
            </p:cNvSpPr>
            <p:nvPr/>
          </p:nvSpPr>
          <p:spPr bwMode="auto">
            <a:xfrm>
              <a:off x="5146" y="1052"/>
              <a:ext cx="0" cy="192"/>
            </a:xfrm>
            <a:prstGeom prst="line">
              <a:avLst/>
            </a:prstGeom>
            <a:noFill/>
            <a:ln w="9525">
              <a:solidFill>
                <a:schemeClr val="tx1"/>
              </a:solidFill>
              <a:round/>
              <a:headEnd/>
              <a:tailEnd/>
            </a:ln>
          </p:spPr>
          <p:txBody>
            <a:bodyPr wrap="none" anchor="ctr"/>
            <a:lstStyle/>
            <a:p>
              <a:endParaRPr lang="en-US"/>
            </a:p>
          </p:txBody>
        </p:sp>
        <p:sp>
          <p:nvSpPr>
            <p:cNvPr id="42" name="Rectangle 128"/>
            <p:cNvSpPr>
              <a:spLocks noChangeArrowheads="1"/>
            </p:cNvSpPr>
            <p:nvPr/>
          </p:nvSpPr>
          <p:spPr bwMode="auto">
            <a:xfrm>
              <a:off x="4896" y="927"/>
              <a:ext cx="144" cy="160"/>
            </a:xfrm>
            <a:prstGeom prst="rect">
              <a:avLst/>
            </a:prstGeom>
            <a:noFill/>
            <a:ln w="9525">
              <a:noFill/>
              <a:miter lim="800000"/>
              <a:headEnd/>
              <a:tailEnd/>
            </a:ln>
          </p:spPr>
          <p:txBody>
            <a:bodyPr lIns="0" rIns="0" anchor="ctr">
              <a:spAutoFit/>
            </a:bodyPr>
            <a:lstStyle/>
            <a:p>
              <a:pPr algn="ctr">
                <a:lnSpc>
                  <a:spcPct val="90000"/>
                </a:lnSpc>
                <a:spcBef>
                  <a:spcPct val="20000"/>
                </a:spcBef>
              </a:pPr>
              <a:r>
                <a:rPr lang="en-US" sz="1200" b="1" dirty="0" smtClean="0">
                  <a:latin typeface="Helvetica" charset="0"/>
                </a:rPr>
                <a:t>17</a:t>
              </a:r>
              <a:endParaRPr lang="en-US" sz="1200" b="1" dirty="0">
                <a:latin typeface="Helvetica" charset="0"/>
              </a:endParaRPr>
            </a:p>
          </p:txBody>
        </p:sp>
      </p:grpSp>
      <p:sp>
        <p:nvSpPr>
          <p:cNvPr id="43" name="Rectangle 109"/>
          <p:cNvSpPr>
            <a:spLocks noChangeArrowheads="1"/>
          </p:cNvSpPr>
          <p:nvPr/>
        </p:nvSpPr>
        <p:spPr bwMode="auto">
          <a:xfrm>
            <a:off x="3962400" y="5105400"/>
            <a:ext cx="1371600" cy="553998"/>
          </a:xfrm>
          <a:prstGeom prst="rect">
            <a:avLst/>
          </a:prstGeom>
          <a:noFill/>
          <a:ln w="9525">
            <a:noFill/>
            <a:miter lim="800000"/>
            <a:headEnd/>
            <a:tailEnd/>
          </a:ln>
        </p:spPr>
        <p:txBody>
          <a:bodyPr wrap="square">
            <a:spAutoFit/>
          </a:bodyPr>
          <a:lstStyle/>
          <a:p>
            <a:pPr algn="ctr"/>
            <a:r>
              <a:rPr lang="en-US" sz="1000" b="1" dirty="0" smtClean="0">
                <a:solidFill>
                  <a:srgbClr val="002060"/>
                </a:solidFill>
                <a:latin typeface="Helvetica" charset="0"/>
              </a:rPr>
              <a:t>VTK-m started </a:t>
            </a:r>
          </a:p>
          <a:p>
            <a:pPr algn="ctr"/>
            <a:r>
              <a:rPr lang="en-US" sz="1000" b="1" dirty="0" smtClean="0">
                <a:solidFill>
                  <a:srgbClr val="002060"/>
                </a:solidFill>
                <a:latin typeface="Helvetica" charset="0"/>
              </a:rPr>
              <a:t>by merging EAVL, </a:t>
            </a:r>
            <a:r>
              <a:rPr lang="en-US" sz="1000" b="1" dirty="0" err="1" smtClean="0">
                <a:solidFill>
                  <a:srgbClr val="002060"/>
                </a:solidFill>
                <a:latin typeface="Helvetica" charset="0"/>
              </a:rPr>
              <a:t>Dax</a:t>
            </a:r>
            <a:r>
              <a:rPr lang="en-US" sz="1000" b="1" dirty="0" smtClean="0">
                <a:solidFill>
                  <a:srgbClr val="002060"/>
                </a:solidFill>
                <a:latin typeface="Helvetica" charset="0"/>
              </a:rPr>
              <a:t>, and Piston</a:t>
            </a:r>
            <a:endParaRPr lang="en-US" sz="1000" b="1" dirty="0">
              <a:solidFill>
                <a:srgbClr val="002060"/>
              </a:solidFill>
              <a:latin typeface="Helvetica" charset="0"/>
            </a:endParaRPr>
          </a:p>
        </p:txBody>
      </p:sp>
      <p:sp>
        <p:nvSpPr>
          <p:cNvPr id="44" name="Rectangle 109"/>
          <p:cNvSpPr>
            <a:spLocks noChangeArrowheads="1"/>
          </p:cNvSpPr>
          <p:nvPr/>
        </p:nvSpPr>
        <p:spPr bwMode="auto">
          <a:xfrm>
            <a:off x="7919802" y="5014210"/>
            <a:ext cx="766998" cy="861774"/>
          </a:xfrm>
          <a:prstGeom prst="rect">
            <a:avLst/>
          </a:prstGeom>
          <a:noFill/>
          <a:ln w="9525">
            <a:noFill/>
            <a:miter lim="800000"/>
            <a:headEnd/>
            <a:tailEnd/>
          </a:ln>
        </p:spPr>
        <p:txBody>
          <a:bodyPr>
            <a:spAutoFit/>
          </a:bodyPr>
          <a:lstStyle/>
          <a:p>
            <a:pPr algn="ctr"/>
            <a:r>
              <a:rPr lang="en-US" sz="1000" b="1" dirty="0" smtClean="0">
                <a:solidFill>
                  <a:srgbClr val="002060"/>
                </a:solidFill>
                <a:latin typeface="Helvetica" charset="0"/>
              </a:rPr>
              <a:t>VTK-m</a:t>
            </a:r>
          </a:p>
          <a:p>
            <a:pPr algn="ctr"/>
            <a:r>
              <a:rPr lang="en-US" sz="1000" b="1" dirty="0" smtClean="0">
                <a:solidFill>
                  <a:srgbClr val="002060"/>
                </a:solidFill>
                <a:latin typeface="Helvetica" charset="0"/>
              </a:rPr>
              <a:t>Added</a:t>
            </a:r>
          </a:p>
          <a:p>
            <a:pPr algn="ctr"/>
            <a:r>
              <a:rPr lang="en-US" sz="1000" b="1" dirty="0" smtClean="0">
                <a:solidFill>
                  <a:srgbClr val="002060"/>
                </a:solidFill>
                <a:latin typeface="Helvetica" charset="0"/>
              </a:rPr>
              <a:t>to VTK</a:t>
            </a:r>
          </a:p>
          <a:p>
            <a:pPr algn="ctr"/>
            <a:r>
              <a:rPr lang="en-US" sz="1000" b="1" dirty="0" smtClean="0">
                <a:solidFill>
                  <a:srgbClr val="002060"/>
                </a:solidFill>
                <a:latin typeface="Helvetica" charset="0"/>
              </a:rPr>
              <a:t>and </a:t>
            </a:r>
            <a:r>
              <a:rPr lang="en-US" sz="1000" b="1" dirty="0" err="1" smtClean="0">
                <a:solidFill>
                  <a:srgbClr val="002060"/>
                </a:solidFill>
                <a:latin typeface="Helvetica" charset="0"/>
              </a:rPr>
              <a:t>ParaView</a:t>
            </a:r>
            <a:endParaRPr lang="en-US" sz="1000" b="1" dirty="0">
              <a:solidFill>
                <a:srgbClr val="002060"/>
              </a:solidFill>
              <a:latin typeface="Helvetica" charset="0"/>
            </a:endParaRPr>
          </a:p>
        </p:txBody>
      </p:sp>
      <p:cxnSp>
        <p:nvCxnSpPr>
          <p:cNvPr id="45" name="Straight Arrow Connector 44"/>
          <p:cNvCxnSpPr/>
          <p:nvPr/>
        </p:nvCxnSpPr>
        <p:spPr bwMode="auto">
          <a:xfrm>
            <a:off x="7085012" y="5105400"/>
            <a:ext cx="0" cy="8747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109"/>
          <p:cNvSpPr>
            <a:spLocks noChangeArrowheads="1"/>
          </p:cNvSpPr>
          <p:nvPr/>
        </p:nvSpPr>
        <p:spPr bwMode="auto">
          <a:xfrm>
            <a:off x="6553200" y="4551402"/>
            <a:ext cx="766998" cy="553998"/>
          </a:xfrm>
          <a:prstGeom prst="rect">
            <a:avLst/>
          </a:prstGeom>
          <a:noFill/>
          <a:ln w="9525">
            <a:noFill/>
            <a:miter lim="800000"/>
            <a:headEnd/>
            <a:tailEnd/>
          </a:ln>
        </p:spPr>
        <p:txBody>
          <a:bodyPr>
            <a:spAutoFit/>
          </a:bodyPr>
          <a:lstStyle/>
          <a:p>
            <a:pPr algn="ctr"/>
            <a:r>
              <a:rPr lang="en-US" sz="1000" b="1" dirty="0" smtClean="0">
                <a:solidFill>
                  <a:srgbClr val="002060"/>
                </a:solidFill>
                <a:latin typeface="Helvetica" charset="0"/>
              </a:rPr>
              <a:t>VTK-m</a:t>
            </a:r>
          </a:p>
          <a:p>
            <a:pPr algn="ctr"/>
            <a:r>
              <a:rPr lang="en-US" sz="1000" b="1" dirty="0" smtClean="0">
                <a:solidFill>
                  <a:srgbClr val="002060"/>
                </a:solidFill>
                <a:latin typeface="Helvetica" charset="0"/>
              </a:rPr>
              <a:t>1.0.0 Released</a:t>
            </a:r>
            <a:endParaRPr lang="en-US" sz="1000" b="1" dirty="0">
              <a:solidFill>
                <a:srgbClr val="002060"/>
              </a:solidFill>
              <a:latin typeface="Helvetica" charset="0"/>
            </a:endParaRPr>
          </a:p>
        </p:txBody>
      </p:sp>
      <p:sp>
        <p:nvSpPr>
          <p:cNvPr id="47" name="Rectangle 109"/>
          <p:cNvSpPr>
            <a:spLocks noChangeArrowheads="1"/>
          </p:cNvSpPr>
          <p:nvPr/>
        </p:nvSpPr>
        <p:spPr bwMode="auto">
          <a:xfrm>
            <a:off x="5486400" y="4929426"/>
            <a:ext cx="914400" cy="861774"/>
          </a:xfrm>
          <a:prstGeom prst="rect">
            <a:avLst/>
          </a:prstGeom>
          <a:noFill/>
          <a:ln w="9525">
            <a:noFill/>
            <a:miter lim="800000"/>
            <a:headEnd/>
            <a:tailEnd/>
          </a:ln>
        </p:spPr>
        <p:txBody>
          <a:bodyPr wrap="square">
            <a:spAutoFit/>
          </a:bodyPr>
          <a:lstStyle/>
          <a:p>
            <a:pPr algn="ctr"/>
            <a:r>
              <a:rPr lang="en-US" sz="1000" b="1" dirty="0" smtClean="0">
                <a:solidFill>
                  <a:srgbClr val="002060"/>
                </a:solidFill>
                <a:latin typeface="Helvetica" charset="0"/>
              </a:rPr>
              <a:t>VTK-m</a:t>
            </a:r>
          </a:p>
          <a:p>
            <a:pPr algn="ctr"/>
            <a:r>
              <a:rPr lang="en-US" sz="1000" b="1" dirty="0" smtClean="0">
                <a:solidFill>
                  <a:srgbClr val="002060"/>
                </a:solidFill>
                <a:latin typeface="Helvetica" charset="0"/>
              </a:rPr>
              <a:t>Live In Situ with Catalyst/ </a:t>
            </a:r>
            <a:r>
              <a:rPr lang="en-US" sz="1000" b="1" dirty="0" err="1" smtClean="0">
                <a:solidFill>
                  <a:srgbClr val="002060"/>
                </a:solidFill>
                <a:latin typeface="Helvetica" charset="0"/>
              </a:rPr>
              <a:t>PyFR</a:t>
            </a:r>
            <a:r>
              <a:rPr lang="en-US" sz="1000" b="1" dirty="0" smtClean="0">
                <a:solidFill>
                  <a:srgbClr val="002060"/>
                </a:solidFill>
                <a:latin typeface="Helvetica" charset="0"/>
              </a:rPr>
              <a:t> </a:t>
            </a:r>
            <a:endParaRPr lang="en-US" sz="1000" b="1" dirty="0">
              <a:solidFill>
                <a:srgbClr val="002060"/>
              </a:solidFill>
              <a:latin typeface="Helvetica" charset="0"/>
            </a:endParaRPr>
          </a:p>
        </p:txBody>
      </p:sp>
      <p:sp>
        <p:nvSpPr>
          <p:cNvPr id="48" name="Rectangle 109"/>
          <p:cNvSpPr>
            <a:spLocks noChangeArrowheads="1"/>
          </p:cNvSpPr>
          <p:nvPr/>
        </p:nvSpPr>
        <p:spPr bwMode="auto">
          <a:xfrm>
            <a:off x="7162800" y="4278073"/>
            <a:ext cx="914400" cy="1323439"/>
          </a:xfrm>
          <a:prstGeom prst="rect">
            <a:avLst/>
          </a:prstGeom>
          <a:noFill/>
          <a:ln w="9525">
            <a:noFill/>
            <a:miter lim="800000"/>
            <a:headEnd/>
            <a:tailEnd/>
          </a:ln>
        </p:spPr>
        <p:txBody>
          <a:bodyPr wrap="square">
            <a:spAutoFit/>
          </a:bodyPr>
          <a:lstStyle/>
          <a:p>
            <a:pPr algn="ctr"/>
            <a:r>
              <a:rPr lang="en-US" sz="1000" b="1" dirty="0">
                <a:solidFill>
                  <a:srgbClr val="002060"/>
                </a:solidFill>
                <a:latin typeface="Helvetica" charset="0"/>
              </a:rPr>
              <a:t>VTK-m</a:t>
            </a:r>
          </a:p>
          <a:p>
            <a:pPr algn="ctr"/>
            <a:r>
              <a:rPr lang="en-US" sz="1000" b="1" dirty="0">
                <a:solidFill>
                  <a:srgbClr val="002060"/>
                </a:solidFill>
                <a:latin typeface="Helvetica" charset="0"/>
              </a:rPr>
              <a:t>In Situ with Catalyst</a:t>
            </a:r>
            <a:r>
              <a:rPr lang="en-US" sz="1000" b="1" dirty="0" smtClean="0">
                <a:solidFill>
                  <a:srgbClr val="002060"/>
                </a:solidFill>
                <a:latin typeface="Helvetica" charset="0"/>
              </a:rPr>
              <a:t>/ </a:t>
            </a:r>
            <a:r>
              <a:rPr lang="en-US" sz="1000" b="1" dirty="0" err="1" smtClean="0">
                <a:solidFill>
                  <a:srgbClr val="002060"/>
                </a:solidFill>
                <a:latin typeface="Helvetica" charset="0"/>
              </a:rPr>
              <a:t>PyFR</a:t>
            </a:r>
            <a:r>
              <a:rPr lang="en-US" sz="1000" b="1" dirty="0" smtClean="0">
                <a:solidFill>
                  <a:srgbClr val="002060"/>
                </a:solidFill>
                <a:latin typeface="Helvetica" charset="0"/>
              </a:rPr>
              <a:t> </a:t>
            </a:r>
            <a:r>
              <a:rPr lang="en-US" sz="1000" b="1" dirty="0">
                <a:solidFill>
                  <a:srgbClr val="002060"/>
                </a:solidFill>
                <a:latin typeface="Helvetica" charset="0"/>
              </a:rPr>
              <a:t> </a:t>
            </a:r>
            <a:r>
              <a:rPr lang="en-US" sz="1000" b="1" dirty="0" smtClean="0">
                <a:solidFill>
                  <a:srgbClr val="002060"/>
                </a:solidFill>
                <a:latin typeface="Helvetica" charset="0"/>
              </a:rPr>
              <a:t>batch mode on Titan with 5000 GPUS</a:t>
            </a:r>
          </a:p>
        </p:txBody>
      </p:sp>
      <p:cxnSp>
        <p:nvCxnSpPr>
          <p:cNvPr id="49" name="Straight Arrow Connector 48"/>
          <p:cNvCxnSpPr/>
          <p:nvPr/>
        </p:nvCxnSpPr>
        <p:spPr bwMode="auto">
          <a:xfrm>
            <a:off x="7620000" y="5542756"/>
            <a:ext cx="0" cy="4373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109"/>
          <p:cNvSpPr>
            <a:spLocks noChangeArrowheads="1"/>
          </p:cNvSpPr>
          <p:nvPr/>
        </p:nvSpPr>
        <p:spPr bwMode="auto">
          <a:xfrm>
            <a:off x="685800" y="5468779"/>
            <a:ext cx="3124200" cy="246221"/>
          </a:xfrm>
          <a:prstGeom prst="rect">
            <a:avLst/>
          </a:prstGeom>
          <a:noFill/>
          <a:ln w="9525">
            <a:noFill/>
            <a:miter lim="800000"/>
            <a:headEnd/>
            <a:tailEnd/>
          </a:ln>
        </p:spPr>
        <p:txBody>
          <a:bodyPr wrap="square">
            <a:spAutoFit/>
          </a:bodyPr>
          <a:lstStyle/>
          <a:p>
            <a:pPr algn="ctr"/>
            <a:r>
              <a:rPr lang="en-US" sz="1000" b="1" dirty="0" smtClean="0">
                <a:solidFill>
                  <a:srgbClr val="002060"/>
                </a:solidFill>
                <a:latin typeface="Helvetica" charset="0"/>
              </a:rPr>
              <a:t>EAVL, </a:t>
            </a:r>
            <a:r>
              <a:rPr lang="en-US" sz="1000" b="1" dirty="0" err="1" smtClean="0">
                <a:solidFill>
                  <a:srgbClr val="002060"/>
                </a:solidFill>
                <a:latin typeface="Helvetica" charset="0"/>
              </a:rPr>
              <a:t>Dax</a:t>
            </a:r>
            <a:r>
              <a:rPr lang="en-US" sz="1000" b="1" dirty="0" smtClean="0">
                <a:solidFill>
                  <a:srgbClr val="002060"/>
                </a:solidFill>
                <a:latin typeface="Helvetica" charset="0"/>
              </a:rPr>
              <a:t>, and Piston being developed</a:t>
            </a:r>
            <a:endParaRPr lang="en-US" sz="1000" b="1" dirty="0">
              <a:solidFill>
                <a:srgbClr val="002060"/>
              </a:solidFill>
              <a:latin typeface="Helvetica" charset="0"/>
            </a:endParaRPr>
          </a:p>
        </p:txBody>
      </p:sp>
      <p:cxnSp>
        <p:nvCxnSpPr>
          <p:cNvPr id="51" name="Straight Arrow Connector 50"/>
          <p:cNvCxnSpPr/>
          <p:nvPr/>
        </p:nvCxnSpPr>
        <p:spPr bwMode="auto">
          <a:xfrm>
            <a:off x="4648200" y="5638800"/>
            <a:ext cx="0" cy="3413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bwMode="auto">
          <a:xfrm>
            <a:off x="6172200" y="5638800"/>
            <a:ext cx="0" cy="3413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bwMode="auto">
          <a:xfrm flipH="1">
            <a:off x="838200" y="5715000"/>
            <a:ext cx="3048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109"/>
          <p:cNvSpPr>
            <a:spLocks noChangeArrowheads="1"/>
          </p:cNvSpPr>
          <p:nvPr/>
        </p:nvSpPr>
        <p:spPr bwMode="auto">
          <a:xfrm>
            <a:off x="6248400" y="5105400"/>
            <a:ext cx="766998" cy="553998"/>
          </a:xfrm>
          <a:prstGeom prst="rect">
            <a:avLst/>
          </a:prstGeom>
          <a:noFill/>
          <a:ln w="9525">
            <a:noFill/>
            <a:miter lim="800000"/>
            <a:headEnd/>
            <a:tailEnd/>
          </a:ln>
        </p:spPr>
        <p:txBody>
          <a:bodyPr>
            <a:spAutoFit/>
          </a:bodyPr>
          <a:lstStyle/>
          <a:p>
            <a:pPr algn="ctr"/>
            <a:r>
              <a:rPr lang="en-US" sz="1000" b="1" dirty="0" smtClean="0">
                <a:solidFill>
                  <a:srgbClr val="002060"/>
                </a:solidFill>
                <a:latin typeface="Helvetica" charset="0"/>
              </a:rPr>
              <a:t>VTK-m</a:t>
            </a:r>
          </a:p>
          <a:p>
            <a:pPr algn="ctr"/>
            <a:r>
              <a:rPr lang="en-US" sz="1000" b="1" dirty="0" smtClean="0">
                <a:solidFill>
                  <a:srgbClr val="002060"/>
                </a:solidFill>
                <a:latin typeface="Helvetica" charset="0"/>
              </a:rPr>
              <a:t>Added</a:t>
            </a:r>
          </a:p>
          <a:p>
            <a:pPr algn="ctr"/>
            <a:r>
              <a:rPr lang="en-US" sz="1000" b="1" dirty="0" smtClean="0">
                <a:solidFill>
                  <a:srgbClr val="002060"/>
                </a:solidFill>
                <a:latin typeface="Helvetica" charset="0"/>
              </a:rPr>
              <a:t>to </a:t>
            </a:r>
            <a:r>
              <a:rPr lang="en-US" sz="1000" b="1" dirty="0" err="1" smtClean="0">
                <a:solidFill>
                  <a:srgbClr val="002060"/>
                </a:solidFill>
                <a:latin typeface="Helvetica" charset="0"/>
              </a:rPr>
              <a:t>VisIt</a:t>
            </a:r>
            <a:endParaRPr lang="en-US" sz="1000" b="1" dirty="0">
              <a:solidFill>
                <a:srgbClr val="002060"/>
              </a:solidFill>
              <a:latin typeface="Helvetica" charset="0"/>
            </a:endParaRPr>
          </a:p>
        </p:txBody>
      </p:sp>
      <p:cxnSp>
        <p:nvCxnSpPr>
          <p:cNvPr id="55" name="Straight Arrow Connector 54"/>
          <p:cNvCxnSpPr/>
          <p:nvPr/>
        </p:nvCxnSpPr>
        <p:spPr bwMode="auto">
          <a:xfrm>
            <a:off x="6629400" y="5638800"/>
            <a:ext cx="0" cy="3413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bwMode="auto">
          <a:xfrm>
            <a:off x="7996002" y="5638800"/>
            <a:ext cx="0" cy="3413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4"/>
          <a:stretch>
            <a:fillRect/>
          </a:stretch>
        </p:blipFill>
        <p:spPr>
          <a:xfrm>
            <a:off x="4379448" y="6314777"/>
            <a:ext cx="1191891" cy="457200"/>
          </a:xfrm>
          <a:prstGeom prst="rect">
            <a:avLst/>
          </a:prstGeom>
        </p:spPr>
      </p:pic>
      <p:pic>
        <p:nvPicPr>
          <p:cNvPr id="63" name="Picture 62" descr="Kitwarelogo-4c.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9142" y="6379933"/>
            <a:ext cx="1421703" cy="365760"/>
          </a:xfrm>
          <a:prstGeom prst="rect">
            <a:avLst/>
          </a:prstGeom>
        </p:spPr>
      </p:pic>
      <p:pic>
        <p:nvPicPr>
          <p:cNvPr id="64" name="Picture 63" descr="Oak_Ridge_National_Laboratory_logo.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8648" y="6334213"/>
            <a:ext cx="896950" cy="457200"/>
          </a:xfrm>
          <a:prstGeom prst="rect">
            <a:avLst/>
          </a:prstGeom>
        </p:spPr>
      </p:pic>
      <p:pic>
        <p:nvPicPr>
          <p:cNvPr id="65" name="Picture 64"/>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3704" b="12397"/>
          <a:stretch/>
        </p:blipFill>
        <p:spPr>
          <a:xfrm>
            <a:off x="8153400" y="6301174"/>
            <a:ext cx="990600" cy="480626"/>
          </a:xfrm>
          <a:prstGeom prst="rect">
            <a:avLst/>
          </a:prstGeom>
        </p:spPr>
      </p:pic>
      <p:sp>
        <p:nvSpPr>
          <p:cNvPr id="66" name="TextBox 65"/>
          <p:cNvSpPr txBox="1"/>
          <p:nvPr/>
        </p:nvSpPr>
        <p:spPr>
          <a:xfrm>
            <a:off x="5943600" y="2667000"/>
            <a:ext cx="3203292" cy="461665"/>
          </a:xfrm>
          <a:prstGeom prst="rect">
            <a:avLst/>
          </a:prstGeom>
          <a:noFill/>
        </p:spPr>
        <p:txBody>
          <a:bodyPr wrap="square" rtlCol="0">
            <a:spAutoFit/>
          </a:bodyPr>
          <a:lstStyle/>
          <a:p>
            <a:r>
              <a:rPr lang="en-US" sz="1200" dirty="0" smtClean="0"/>
              <a:t>ParaView using VTK-m acceleration to visualize data from a supernova simulation.</a:t>
            </a:r>
            <a:endParaRPr lang="en-US" sz="1200" dirty="0"/>
          </a:p>
        </p:txBody>
      </p:sp>
      <p:sp>
        <p:nvSpPr>
          <p:cNvPr id="67" name="TextBox 66"/>
          <p:cNvSpPr txBox="1"/>
          <p:nvPr/>
        </p:nvSpPr>
        <p:spPr>
          <a:xfrm>
            <a:off x="5943600" y="3114472"/>
            <a:ext cx="3200400" cy="600164"/>
          </a:xfrm>
          <a:prstGeom prst="rect">
            <a:avLst/>
          </a:prstGeom>
          <a:noFill/>
        </p:spPr>
        <p:txBody>
          <a:bodyPr wrap="square" rtlCol="0">
            <a:spAutoFit/>
          </a:bodyPr>
          <a:lstStyle/>
          <a:p>
            <a:r>
              <a:rPr lang="en-US" sz="1100" dirty="0" smtClean="0">
                <a:solidFill>
                  <a:srgbClr val="106636"/>
                </a:solidFill>
              </a:rPr>
              <a:t>Sewell, et al. </a:t>
            </a:r>
            <a:r>
              <a:rPr lang="en-US" sz="1100" i="1" dirty="0" smtClean="0">
                <a:solidFill>
                  <a:srgbClr val="106636"/>
                </a:solidFill>
              </a:rPr>
              <a:t>Proceedings of the </a:t>
            </a:r>
            <a:r>
              <a:rPr lang="en-US" sz="1100" i="1" dirty="0" err="1" smtClean="0">
                <a:solidFill>
                  <a:srgbClr val="106636"/>
                </a:solidFill>
              </a:rPr>
              <a:t>Ultrascale</a:t>
            </a:r>
            <a:r>
              <a:rPr lang="en-US" sz="1100" i="1" dirty="0" smtClean="0">
                <a:solidFill>
                  <a:srgbClr val="106636"/>
                </a:solidFill>
              </a:rPr>
              <a:t> Visualization Workshop</a:t>
            </a:r>
            <a:r>
              <a:rPr lang="en-US" sz="1100" dirty="0">
                <a:solidFill>
                  <a:srgbClr val="106636"/>
                </a:solidFill>
              </a:rPr>
              <a:t>, November 2012, </a:t>
            </a:r>
            <a:r>
              <a:rPr lang="en-US" sz="1100" dirty="0" smtClean="0">
                <a:solidFill>
                  <a:srgbClr val="106636"/>
                </a:solidFill>
              </a:rPr>
              <a:t>DOI 10.1109/SC.Companion.2012.36.</a:t>
            </a:r>
            <a:endParaRPr lang="en-US" sz="1100" dirty="0">
              <a:solidFill>
                <a:srgbClr val="106636"/>
              </a:solidFill>
            </a:endParaRPr>
          </a:p>
        </p:txBody>
      </p:sp>
      <p:sp>
        <p:nvSpPr>
          <p:cNvPr id="68" name="TextBox 67"/>
          <p:cNvSpPr txBox="1"/>
          <p:nvPr/>
        </p:nvSpPr>
        <p:spPr>
          <a:xfrm>
            <a:off x="5943600" y="3685642"/>
            <a:ext cx="3200400" cy="600164"/>
          </a:xfrm>
          <a:prstGeom prst="rect">
            <a:avLst/>
          </a:prstGeom>
          <a:noFill/>
        </p:spPr>
        <p:txBody>
          <a:bodyPr wrap="square" rtlCol="0">
            <a:spAutoFit/>
          </a:bodyPr>
          <a:lstStyle/>
          <a:p>
            <a:r>
              <a:rPr lang="en-US" sz="1100" dirty="0" smtClean="0">
                <a:solidFill>
                  <a:srgbClr val="106636"/>
                </a:solidFill>
              </a:rPr>
              <a:t>Moreland, et al. </a:t>
            </a:r>
            <a:r>
              <a:rPr lang="en-US" sz="1100" i="1" dirty="0" smtClean="0">
                <a:solidFill>
                  <a:srgbClr val="106636"/>
                </a:solidFill>
              </a:rPr>
              <a:t>IEEE Computer Graphics and Applications</a:t>
            </a:r>
            <a:r>
              <a:rPr lang="en-US" sz="1100" dirty="0" smtClean="0">
                <a:solidFill>
                  <a:srgbClr val="106636"/>
                </a:solidFill>
              </a:rPr>
              <a:t>, Volume 36, Number 3, May/June 2016, DOI</a:t>
            </a:r>
            <a:r>
              <a:rPr lang="en-US" sz="1100" dirty="0">
                <a:solidFill>
                  <a:srgbClr val="106636"/>
                </a:solidFill>
              </a:rPr>
              <a:t> 10.1109/MCG.2016.48.</a:t>
            </a:r>
          </a:p>
        </p:txBody>
      </p:sp>
      <p:pic>
        <p:nvPicPr>
          <p:cNvPr id="1026" name="Picture 2" descr="http://m.vtk.org/images/b/b8/VTKm_Logo_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69270" y="6256680"/>
            <a:ext cx="1222375" cy="61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55802"/>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6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5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6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46737"/>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7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2914</TotalTime>
  <Words>490</Words>
  <Application>Microsoft Office PowerPoint</Application>
  <PresentationFormat>On-screen Show (4:3)</PresentationFormat>
  <Paragraphs>38</Paragraphs>
  <Slides>1</Slides>
  <Notes>1</Notes>
  <HiddenSlides>0</HiddenSlides>
  <MMClips>0</MMClips>
  <ScaleCrop>false</ScaleCrop>
  <HeadingPairs>
    <vt:vector size="6" baseType="variant">
      <vt:variant>
        <vt:lpstr>Fonts Used</vt:lpstr>
      </vt:variant>
      <vt:variant>
        <vt:i4>7</vt:i4>
      </vt:variant>
      <vt:variant>
        <vt:lpstr>Theme</vt:lpstr>
      </vt:variant>
      <vt:variant>
        <vt:i4>21</vt:i4>
      </vt:variant>
      <vt:variant>
        <vt:lpstr>Slide Titles</vt:lpstr>
      </vt:variant>
      <vt:variant>
        <vt:i4>1</vt:i4>
      </vt:variant>
    </vt:vector>
  </HeadingPairs>
  <TitlesOfParts>
    <vt:vector size="29" baseType="lpstr">
      <vt:lpstr>Arial</vt:lpstr>
      <vt:lpstr>Arial Narrow</vt:lpstr>
      <vt:lpstr>Book Antiqua</vt:lpstr>
      <vt:lpstr>Calibri</vt:lpstr>
      <vt:lpstr>Helvetica</vt:lpstr>
      <vt:lpstr>TimesNewRomanPSMT</vt:lpstr>
      <vt:lpstr>Wingdings</vt:lpstr>
      <vt:lpstr>Theme3</vt:lpstr>
      <vt:lpstr>1_Office Theme</vt:lpstr>
      <vt:lpstr>5_Default Design</vt:lpstr>
      <vt:lpstr>2_Office Theme</vt:lpstr>
      <vt:lpstr>3_Office Theme</vt:lpstr>
      <vt:lpstr>4_Office Theme</vt:lpstr>
      <vt:lpstr>5_Office Theme</vt:lpstr>
      <vt:lpstr>6_Office Theme</vt:lpstr>
      <vt:lpstr>7_Office Theme</vt:lpstr>
      <vt:lpstr>1_Theme3</vt:lpstr>
      <vt:lpstr>8_Office Theme</vt:lpstr>
      <vt:lpstr>6_Default Design</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Scientific Discovery via Visualization Using Accelerated Computing</vt:lpstr>
    </vt:vector>
  </TitlesOfParts>
  <Company>US Department of Energy (SC)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helpdesk</dc:creator>
  <cp:lastModifiedBy>Moreland, Kenneth</cp:lastModifiedBy>
  <cp:revision>362</cp:revision>
  <dcterms:created xsi:type="dcterms:W3CDTF">2010-12-15T20:48:04Z</dcterms:created>
  <dcterms:modified xsi:type="dcterms:W3CDTF">2017-03-29T16:27:42Z</dcterms:modified>
</cp:coreProperties>
</file>