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2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80C9-D902-1A4B-B7D7-545ECEBC3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F17F3-D553-B943-9DD9-514556FD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8A4D5-6E10-1249-A94A-BD01E2D1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4712-54AA-D942-A523-CC0955A7396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68B0A-33ED-DD41-9A4E-32418CC4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521D5-51EC-0E40-871A-79C284D7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8E5C-C390-D543-9BBA-0F56700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8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04F7-A056-1F46-8B24-1791617A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968D2-0509-0C41-9983-78AA4C82E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5C684-B36E-F141-A463-0AB8C5B3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4712-54AA-D942-A523-CC0955A7396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F4568-D99A-DA48-81C0-9B1E3120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51E0-305E-5241-A76E-05307737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8E5C-C390-D543-9BBA-0F56700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6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630ED1-4086-874E-B458-C6D99182D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5865A-ECB3-E34F-A6EA-2E1C446F2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C6511-C369-A84F-992D-892EA4F0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4712-54AA-D942-A523-CC0955A7396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00E83-D133-B849-8549-836922DA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A308A-9274-C24C-B433-457EC843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8E5C-C390-D543-9BBA-0F56700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3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A53A-1BC5-5249-9B45-FA6F03CD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5A9A3-9507-3745-9ADF-9400689D1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D9AF0-21DA-0F43-83D6-32AFC648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4712-54AA-D942-A523-CC0955A7396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E33C9-5625-2843-B50F-AF6F5F65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43D6C-ABB9-F740-B28C-55EAD144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8E5C-C390-D543-9BBA-0F56700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3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CA16-7C1C-4D48-9A58-BB1FCC08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B3F74-5E29-FD4C-B9AF-F512B58D4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45FA5-FB05-EA40-85EC-A6D55315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4712-54AA-D942-A523-CC0955A7396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AEF3E-E4E4-1041-974B-31E32994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9F673-6319-4C4F-9AA4-0D00170C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8E5C-C390-D543-9BBA-0F56700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3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7D6B-2E0C-1841-952F-D22BF4C5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A2D1F-F961-724F-B9E3-F7F73658E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1AE1B-4C01-AA44-8472-18A9EC771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F0F35-80F7-5041-BBCB-3A0C4391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4712-54AA-D942-A523-CC0955A7396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C803C-AA6F-794F-AFC4-F3BEB2F5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9689A-0325-2C4B-BF0C-5A06D39E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8E5C-C390-D543-9BBA-0F56700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5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2759-E8B7-7847-8AD5-D9F843B8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B8655-FF1F-9041-8D98-F853891A9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5B241-FCED-5749-A160-E55B2A21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04A0B-BFF6-AD4B-8099-999E0D700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17022-EF79-2342-BEDC-E2182A448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D1A60-E7B9-9747-8129-20E5A81F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4712-54AA-D942-A523-CC0955A7396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A6988-D238-0346-AAEE-ABB8A096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8AEDC-017E-4D4D-B5B2-D6D8D5DA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8E5C-C390-D543-9BBA-0F56700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6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63A5-B91D-9C45-8C42-C4E2F96B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98AF5-A0EA-C746-A4D3-E9B164CF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4712-54AA-D942-A523-CC0955A7396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5D268-38A8-A944-BBA2-6B406009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E052-F002-7647-B2E0-F65E86A4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8E5C-C390-D543-9BBA-0F56700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6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69C26-4F72-B54B-AC5F-6F7486ED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4712-54AA-D942-A523-CC0955A7396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57F2E-9D5C-C145-861C-171212B3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A0CAA-646A-7D4E-8A3A-41C2CD48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8E5C-C390-D543-9BBA-0F56700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0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A6C3-68A0-A044-9307-C88ED2D8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96789-63E5-C844-A261-DCE118D0D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56DD3-34FC-2A49-A185-DD5AB3A19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10FBF-DB33-C449-A809-B4604A39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4712-54AA-D942-A523-CC0955A7396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C81F4-263F-5E49-9AFF-44F1DAB4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FFA0C-D55A-8342-A5D9-22316106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8E5C-C390-D543-9BBA-0F56700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17FD-7E1F-3349-9A99-BBEF535E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E5FA8-1887-D148-AA55-FA5E2A297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5269F-1C85-2A4A-A459-05C036CBC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67941-C3A5-1A45-BEB3-D334D714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4712-54AA-D942-A523-CC0955A7396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CC576-204D-614D-9BA5-1286FEDE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263AA-34F9-4E47-8675-22F059DE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8E5C-C390-D543-9BBA-0F56700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C4054-51F6-014E-95B3-004C67DA3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1D2B2-CB37-0D4A-8279-147E5D843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3DE0B-8477-8F45-A8A9-1D82E8FCC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54712-54AA-D942-A523-CC0955A7396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9ED0E-EF01-DD49-BA2A-BA6DB27F9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81ECD-EF64-4141-BDBD-B530EB83C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D8E5C-C390-D543-9BBA-0F56700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9DF9-3422-274F-977D-2EC20268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03" y="376276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Title Project Title Project Title Project Title</a:t>
            </a:r>
            <a:br>
              <a:rPr lang="en-US" dirty="0"/>
            </a:br>
            <a:r>
              <a:rPr lang="en-US" sz="2200" dirty="0"/>
              <a:t>Name1 &amp; Name2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8C4DB-C3FE-8045-BCEC-C870674BF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303" y="1223458"/>
            <a:ext cx="5506843" cy="5288853"/>
          </a:xfrm>
        </p:spPr>
        <p:txBody>
          <a:bodyPr>
            <a:normAutofit/>
          </a:bodyPr>
          <a:lstStyle/>
          <a:p>
            <a:r>
              <a:rPr lang="en-US" dirty="0"/>
              <a:t>Highlights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Maecenas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mi,  </a:t>
            </a:r>
          </a:p>
          <a:p>
            <a:r>
              <a:rPr lang="en-US" dirty="0"/>
              <a:t>Findings</a:t>
            </a:r>
          </a:p>
          <a:p>
            <a:pPr lvl="1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,  </a:t>
            </a:r>
          </a:p>
          <a:p>
            <a:pPr lvl="1"/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a, </a:t>
            </a:r>
            <a:r>
              <a:rPr lang="en-US" dirty="0" err="1"/>
              <a:t>luctus</a:t>
            </a:r>
            <a:r>
              <a:rPr lang="en-US" dirty="0"/>
              <a:t> dolor</a:t>
            </a:r>
          </a:p>
          <a:p>
            <a:r>
              <a:rPr lang="en-US" dirty="0"/>
              <a:t>Interesting observations</a:t>
            </a:r>
          </a:p>
          <a:p>
            <a:pPr lvl="1"/>
            <a:r>
              <a:rPr lang="en-US" dirty="0" err="1"/>
              <a:t>Donec</a:t>
            </a:r>
            <a:r>
              <a:rPr lang="en-US" dirty="0"/>
              <a:t> id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</a:t>
            </a:r>
          </a:p>
          <a:p>
            <a:r>
              <a:rPr lang="en-US" dirty="0"/>
              <a:t>Learning experience</a:t>
            </a:r>
          </a:p>
          <a:p>
            <a:pPr lvl="1"/>
            <a:r>
              <a:rPr lang="en-US" dirty="0" err="1"/>
              <a:t>Pellentesque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lectus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78835-D553-1640-93A1-063592D8A140}"/>
              </a:ext>
            </a:extLst>
          </p:cNvPr>
          <p:cNvSpPr/>
          <p:nvPr/>
        </p:nvSpPr>
        <p:spPr>
          <a:xfrm>
            <a:off x="5661103" y="1550378"/>
            <a:ext cx="2999678" cy="2932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45053-B693-304A-8E48-A8D26C065CFE}"/>
              </a:ext>
            </a:extLst>
          </p:cNvPr>
          <p:cNvSpPr/>
          <p:nvPr/>
        </p:nvSpPr>
        <p:spPr>
          <a:xfrm>
            <a:off x="8917260" y="1550378"/>
            <a:ext cx="2999678" cy="2932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4B4631-698F-D34B-8924-0AF139806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054813"/>
              </p:ext>
            </p:extLst>
          </p:nvPr>
        </p:nvGraphicFramePr>
        <p:xfrm>
          <a:off x="5661103" y="4810069"/>
          <a:ext cx="62344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493">
                  <a:extLst>
                    <a:ext uri="{9D8B030D-6E8A-4147-A177-3AD203B41FA5}">
                      <a16:colId xmlns:a16="http://schemas.microsoft.com/office/drawing/2014/main" val="380581930"/>
                    </a:ext>
                  </a:extLst>
                </a:gridCol>
                <a:gridCol w="924994">
                  <a:extLst>
                    <a:ext uri="{9D8B030D-6E8A-4147-A177-3AD203B41FA5}">
                      <a16:colId xmlns:a16="http://schemas.microsoft.com/office/drawing/2014/main" val="1727961122"/>
                    </a:ext>
                  </a:extLst>
                </a:gridCol>
                <a:gridCol w="924994">
                  <a:extLst>
                    <a:ext uri="{9D8B030D-6E8A-4147-A177-3AD203B41FA5}">
                      <a16:colId xmlns:a16="http://schemas.microsoft.com/office/drawing/2014/main" val="2843151102"/>
                    </a:ext>
                  </a:extLst>
                </a:gridCol>
                <a:gridCol w="924994">
                  <a:extLst>
                    <a:ext uri="{9D8B030D-6E8A-4147-A177-3AD203B41FA5}">
                      <a16:colId xmlns:a16="http://schemas.microsoft.com/office/drawing/2014/main" val="4177040244"/>
                    </a:ext>
                  </a:extLst>
                </a:gridCol>
                <a:gridCol w="924994">
                  <a:extLst>
                    <a:ext uri="{9D8B030D-6E8A-4147-A177-3AD203B41FA5}">
                      <a16:colId xmlns:a16="http://schemas.microsoft.com/office/drawing/2014/main" val="3497782431"/>
                    </a:ext>
                  </a:extLst>
                </a:gridCol>
                <a:gridCol w="924994">
                  <a:extLst>
                    <a:ext uri="{9D8B030D-6E8A-4147-A177-3AD203B41FA5}">
                      <a16:colId xmlns:a16="http://schemas.microsoft.com/office/drawing/2014/main" val="1125822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8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29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25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5240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CE448FB-1AF1-F349-8442-233482C3FC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3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61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Title Project Title Project Title Project Title Name1 &amp; Name2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Orcun Goksel</dc:creator>
  <cp:keywords/>
  <dc:description/>
  <cp:lastModifiedBy>Orcun Goksel</cp:lastModifiedBy>
  <cp:revision>3</cp:revision>
  <cp:lastPrinted>2020-05-15T20:12:41Z</cp:lastPrinted>
  <dcterms:created xsi:type="dcterms:W3CDTF">2020-05-15T20:05:25Z</dcterms:created>
  <dcterms:modified xsi:type="dcterms:W3CDTF">2020-05-15T20:20:44Z</dcterms:modified>
  <cp:category/>
</cp:coreProperties>
</file>