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60" y="1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80C9-D902-1A4B-B7D7-545ECEBC3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F17F3-D553-B943-9DD9-514556FD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A4D5-6E10-1249-A94A-BD01E2D1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8B0A-33ED-DD41-9A4E-32418CC4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21D5-51EC-0E40-871A-79C284D7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04F7-A056-1F46-8B24-1791617A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968D2-0509-0C41-9983-78AA4C82E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C684-B36E-F141-A463-0AB8C5B3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F4568-D99A-DA48-81C0-9B1E3120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51E0-305E-5241-A76E-05307737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30ED1-4086-874E-B458-C6D99182D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5865A-ECB3-E34F-A6EA-2E1C446F2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C6511-C369-A84F-992D-892EA4F0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0E83-D133-B849-8549-836922DA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A308A-9274-C24C-B433-457EC843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A53A-1BC5-5249-9B45-FA6F03CD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A9A3-9507-3745-9ADF-9400689D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9AF0-21DA-0F43-83D6-32AFC648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33C9-5625-2843-B50F-AF6F5F65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3D6C-ABB9-F740-B28C-55EAD144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3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CA16-7C1C-4D48-9A58-BB1FCC08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B3F74-5E29-FD4C-B9AF-F512B58D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45FA5-FB05-EA40-85EC-A6D55315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EF3E-E4E4-1041-974B-31E32994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9F673-6319-4C4F-9AA4-0D00170C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7D6B-2E0C-1841-952F-D22BF4C5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2D1F-F961-724F-B9E3-F7F73658E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1AE1B-4C01-AA44-8472-18A9EC771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F0F35-80F7-5041-BBCB-3A0C4391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803C-AA6F-794F-AFC4-F3BEB2F5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689A-0325-2C4B-BF0C-5A06D39E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2759-E8B7-7847-8AD5-D9F843B8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B8655-FF1F-9041-8D98-F853891A9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5B241-FCED-5749-A160-E55B2A21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04A0B-BFF6-AD4B-8099-999E0D700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17022-EF79-2342-BEDC-E2182A448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D1A60-E7B9-9747-8129-20E5A81F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A6988-D238-0346-AAEE-ABB8A096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8AEDC-017E-4D4D-B5B2-D6D8D5DA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6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63A5-B91D-9C45-8C42-C4E2F96B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98AF5-A0EA-C746-A4D3-E9B164CF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5D268-38A8-A944-BBA2-6B406009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E052-F002-7647-B2E0-F65E86A4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6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69C26-4F72-B54B-AC5F-6F7486ED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57F2E-9D5C-C145-861C-171212B3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A0CAA-646A-7D4E-8A3A-41C2CD48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0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A6C3-68A0-A044-9307-C88ED2D8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6789-63E5-C844-A261-DCE118D0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56DD3-34FC-2A49-A185-DD5AB3A19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0FBF-DB33-C449-A809-B4604A39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C81F4-263F-5E49-9AFF-44F1DAB4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FFA0C-D55A-8342-A5D9-22316106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17FD-7E1F-3349-9A99-BBEF535E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E5FA8-1887-D148-AA55-FA5E2A297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5269F-1C85-2A4A-A459-05C036CBC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67941-C3A5-1A45-BEB3-D334D714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712-54AA-D942-A523-CC0955A73963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CC576-204D-614D-9BA5-1286FEDE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263AA-34F9-4E47-8675-22F059DE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4054-51F6-014E-95B3-004C67DA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1D2B2-CB37-0D4A-8279-147E5D843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DE0B-8477-8F45-A8A9-1D82E8FCC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4712-54AA-D942-A523-CC0955A73963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ED0E-EF01-DD49-BA2A-BA6DB27F9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1ECD-EF64-4141-BDBD-B530EB83C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8E5C-C390-D543-9BBA-0F56700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efanklein" TargetMode="External"/><Relationship Id="rId3" Type="http://schemas.openxmlformats.org/officeDocument/2006/relationships/hyperlink" Target="https://github.com/dzenanz" TargetMode="External"/><Relationship Id="rId7" Type="http://schemas.openxmlformats.org/officeDocument/2006/relationships/hyperlink" Target="https://github.com/KitwareMedical/HAS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sightSoftwareConsortium/itkwidgets" TargetMode="External"/><Relationship Id="rId11" Type="http://schemas.openxmlformats.org/officeDocument/2006/relationships/hyperlink" Target="https://github.com/N-Dekker" TargetMode="External"/><Relationship Id="rId5" Type="http://schemas.openxmlformats.org/officeDocument/2006/relationships/hyperlink" Target="https://github.com/InsightSoftwareConsortium/ITKElastix/blob/master/examples/ITK_Registration_App.ipynb" TargetMode="External"/><Relationship Id="rId10" Type="http://schemas.openxmlformats.org/officeDocument/2006/relationships/hyperlink" Target="https://github.com/kaspermarstal" TargetMode="External"/><Relationship Id="rId4" Type="http://schemas.openxmlformats.org/officeDocument/2006/relationships/hyperlink" Target="https://github.com/thewtex" TargetMode="External"/><Relationship Id="rId9" Type="http://schemas.openxmlformats.org/officeDocument/2006/relationships/hyperlink" Target="https://github.com/mst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pplication screenshot&#10;&#10;Left: fixed image&#10;Middle: moving image&#10;Right: checkerboard of fixed and moving images.">
            <a:extLst>
              <a:ext uri="{FF2B5EF4-FFF2-40B4-BE49-F238E27FC236}">
                <a16:creationId xmlns:a16="http://schemas.microsoft.com/office/drawing/2014/main" id="{B09F03CC-F82F-4EE1-AEF0-A03E297D8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143" y="1389232"/>
            <a:ext cx="6400666" cy="3682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BF9DF9-3422-274F-977D-2EC20268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3" y="376276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Web-based Registration Tools Based on ITKElastix</a:t>
            </a:r>
            <a:br>
              <a:rPr lang="en-US" dirty="0"/>
            </a:br>
            <a:r>
              <a:rPr lang="bs-Latn-BA" sz="2200" dirty="0">
                <a:hlinkClick r:id="rId3"/>
              </a:rPr>
              <a:t>Dženan </a:t>
            </a:r>
            <a:r>
              <a:rPr lang="bs-Latn-BA" sz="2200" dirty="0" err="1">
                <a:hlinkClick r:id="rId3"/>
              </a:rPr>
              <a:t>Zukić</a:t>
            </a:r>
            <a:r>
              <a:rPr lang="en-US" sz="2200" dirty="0"/>
              <a:t> &amp; </a:t>
            </a:r>
            <a:r>
              <a:rPr lang="bs-Latn-BA" sz="2200" dirty="0" err="1">
                <a:hlinkClick r:id="rId4"/>
              </a:rPr>
              <a:t>Matt</a:t>
            </a:r>
            <a:r>
              <a:rPr lang="bs-Latn-BA" sz="2200" dirty="0">
                <a:hlinkClick r:id="rId4"/>
              </a:rPr>
              <a:t> </a:t>
            </a:r>
            <a:r>
              <a:rPr lang="bs-Latn-BA" sz="2200" dirty="0" err="1">
                <a:hlinkClick r:id="rId4"/>
              </a:rPr>
              <a:t>McCormick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C4DB-C3FE-8045-BCEC-C870674B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03" y="1223458"/>
            <a:ext cx="5692697" cy="5463092"/>
          </a:xfrm>
        </p:spPr>
        <p:txBody>
          <a:bodyPr>
            <a:normAutofit/>
          </a:bodyPr>
          <a:lstStyle/>
          <a:p>
            <a:r>
              <a:rPr lang="en-US" dirty="0"/>
              <a:t>Web-based tools</a:t>
            </a:r>
          </a:p>
          <a:p>
            <a:pPr lvl="1"/>
            <a:r>
              <a:rPr lang="en-US" dirty="0"/>
              <a:t>No need to install</a:t>
            </a:r>
          </a:p>
          <a:p>
            <a:pPr lvl="1"/>
            <a:r>
              <a:rPr lang="en-US" dirty="0"/>
              <a:t>No user-side maintenance</a:t>
            </a:r>
          </a:p>
          <a:p>
            <a:pPr lvl="1"/>
            <a:r>
              <a:rPr lang="en-US" dirty="0"/>
              <a:t>Reaches wider audience</a:t>
            </a:r>
          </a:p>
          <a:p>
            <a:r>
              <a:rPr lang="en-US" dirty="0"/>
              <a:t>Open source @ GitHub</a:t>
            </a:r>
          </a:p>
          <a:p>
            <a:pPr lvl="1"/>
            <a:r>
              <a:rPr lang="en-US" dirty="0">
                <a:hlinkClick r:id="rId5"/>
              </a:rPr>
              <a:t>InsightSoftwareConsortium/ITKElastix</a:t>
            </a:r>
            <a:endParaRPr lang="en-US" dirty="0"/>
          </a:p>
          <a:p>
            <a:pPr lvl="1"/>
            <a:r>
              <a:rPr lang="en-US" sz="2350" dirty="0">
                <a:hlinkClick r:id="rId6"/>
              </a:rPr>
              <a:t>InsightSoftwareConsortium/</a:t>
            </a:r>
            <a:r>
              <a:rPr lang="en-US" sz="2350" dirty="0" err="1">
                <a:hlinkClick r:id="rId6"/>
              </a:rPr>
              <a:t>itkwidgets</a:t>
            </a:r>
            <a:endParaRPr lang="en-US" sz="2350" dirty="0"/>
          </a:p>
          <a:p>
            <a:pPr lvl="1"/>
            <a:r>
              <a:rPr lang="en-US" dirty="0" err="1">
                <a:hlinkClick r:id="rId7"/>
              </a:rPr>
              <a:t>KitwareMedical</a:t>
            </a:r>
            <a:r>
              <a:rPr lang="en-US" dirty="0">
                <a:hlinkClick r:id="rId7"/>
              </a:rPr>
              <a:t>/HASI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itk-elastix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C++ with Python wrapping</a:t>
            </a:r>
          </a:p>
          <a:p>
            <a:r>
              <a:rPr lang="en-US" dirty="0"/>
              <a:t>Limitations and future work</a:t>
            </a:r>
          </a:p>
          <a:p>
            <a:pPr lvl="1"/>
            <a:r>
              <a:rPr lang="en-US" dirty="0"/>
              <a:t>Very large images</a:t>
            </a:r>
          </a:p>
          <a:p>
            <a:pPr lvl="1"/>
            <a:r>
              <a:rPr lang="en-US" dirty="0"/>
              <a:t>Domain customizations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E448FB-1AF1-F349-8442-233482C3FC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DF6D09-FC27-4D82-8F75-C419ADFF5EBD}"/>
              </a:ext>
            </a:extLst>
          </p:cNvPr>
          <p:cNvSpPr txBox="1">
            <a:spLocks/>
          </p:cNvSpPr>
          <p:nvPr/>
        </p:nvSpPr>
        <p:spPr>
          <a:xfrm>
            <a:off x="5822244" y="5270047"/>
            <a:ext cx="6234463" cy="1577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-apple-system"/>
              </a:rPr>
              <a:t>Supported by NIH grant 1R44AR074375-01A1.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Thanks to </a:t>
            </a:r>
            <a:r>
              <a:rPr lang="en-US" sz="2400" b="0" i="0" u="none" strike="noStrike" dirty="0">
                <a:effectLst/>
                <a:latin typeface="-apple-system"/>
                <a:hlinkClick r:id="rId8"/>
              </a:rPr>
              <a:t>Stefan Klein</a:t>
            </a:r>
            <a:r>
              <a:rPr lang="en-US" sz="2400" b="0" i="0" u="none" strike="noStrike" dirty="0">
                <a:effectLst/>
                <a:latin typeface="-apple-system"/>
              </a:rPr>
              <a:t>, </a:t>
            </a:r>
            <a:r>
              <a:rPr lang="en-US" sz="2400" b="0" i="0" u="none" strike="noStrike" dirty="0">
                <a:effectLst/>
                <a:latin typeface="-apple-system"/>
                <a:hlinkClick r:id="rId9"/>
              </a:rPr>
              <a:t>Marius Staring</a:t>
            </a:r>
            <a:r>
              <a:rPr lang="en-US" sz="2400" b="0" i="0" u="none" strike="noStrike" dirty="0">
                <a:effectLst/>
                <a:latin typeface="-apple-system"/>
              </a:rPr>
              <a:t>, </a:t>
            </a:r>
            <a:r>
              <a:rPr lang="en-US" sz="2400" b="0" i="0" u="none" strike="noStrike" dirty="0">
                <a:effectLst/>
                <a:latin typeface="-apple-system"/>
                <a:hlinkClick r:id="rId10"/>
              </a:rPr>
              <a:t>Kasper </a:t>
            </a:r>
            <a:r>
              <a:rPr lang="en-US" sz="2400" b="0" i="0" u="none" strike="noStrike" dirty="0" err="1">
                <a:effectLst/>
                <a:latin typeface="-apple-system"/>
                <a:hlinkClick r:id="rId10"/>
              </a:rPr>
              <a:t>Marstal</a:t>
            </a:r>
            <a:r>
              <a:rPr lang="en-US" sz="2400" b="0" i="0" u="none" strike="noStrike" dirty="0">
                <a:effectLst/>
                <a:latin typeface="-apple-system"/>
              </a:rPr>
              <a:t>, </a:t>
            </a:r>
            <a:r>
              <a:rPr lang="en-US" sz="2400" b="0" i="0" u="none" strike="noStrike" dirty="0">
                <a:effectLst/>
                <a:latin typeface="-apple-system"/>
                <a:hlinkClick r:id="rId11"/>
              </a:rPr>
              <a:t>Niels Dekker</a:t>
            </a:r>
            <a:r>
              <a:rPr lang="en-US" sz="2400" b="0" i="0" u="none" strike="noStrike" dirty="0">
                <a:effectLst/>
                <a:latin typeface="-apple-system"/>
              </a:rPr>
              <a:t> and all of </a:t>
            </a:r>
            <a:r>
              <a:rPr lang="en-US" sz="2400" b="0" i="0" u="none" strike="noStrike" dirty="0" err="1">
                <a:effectLst/>
                <a:latin typeface="-apple-system"/>
              </a:rPr>
              <a:t>Elastix</a:t>
            </a:r>
            <a:r>
              <a:rPr lang="en-US" sz="2400" b="0" i="0" u="none" strike="noStrike" dirty="0">
                <a:effectLst/>
                <a:latin typeface="-apple-system"/>
              </a:rPr>
              <a:t> team.</a:t>
            </a:r>
          </a:p>
        </p:txBody>
      </p:sp>
    </p:spTree>
    <p:extLst>
      <p:ext uri="{BB962C8B-B14F-4D97-AF65-F5344CB8AC3E}">
        <p14:creationId xmlns:p14="http://schemas.microsoft.com/office/powerpoint/2010/main" val="383093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Courier New</vt:lpstr>
      <vt:lpstr>Office Theme</vt:lpstr>
      <vt:lpstr>Web-based Registration Tools Based on ITKElastix Dženan Zukić &amp; Matt McCormick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Orcun Goksel</dc:creator>
  <cp:keywords/>
  <dc:description/>
  <cp:lastModifiedBy>Dzenan Zukic</cp:lastModifiedBy>
  <cp:revision>9</cp:revision>
  <cp:lastPrinted>2020-05-15T20:12:41Z</cp:lastPrinted>
  <dcterms:created xsi:type="dcterms:W3CDTF">2020-05-15T20:05:25Z</dcterms:created>
  <dcterms:modified xsi:type="dcterms:W3CDTF">2020-11-20T21:26:39Z</dcterms:modified>
  <cp:category/>
</cp:coreProperties>
</file>