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2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6175-FB50-4E28-B189-F1100BD6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69F3A-9282-472E-9DA8-08BA5B18A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A394-3A7A-4C10-95ED-D8AB67A9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004D-578B-4E75-85B9-503110B5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FCDA-6A26-42BF-9076-CCA8D60E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8843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0825-4CB2-442D-A668-A66DEFB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105D8-428E-45A7-8B3C-D6003A942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81D9-EB8A-474E-99F8-FB6CAA8A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DC73F-54E7-4197-BE0A-E81C7C5F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0F05-D5AD-4D44-8DFD-D8F17DF2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77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9F9A-D906-4B90-84E6-AD3552829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12E93-1D6A-4F93-B5B6-5C2D0664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BDE05-1146-437C-A942-E8CEB92B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15B0-4FDA-49A7-99AB-DD0D8CAD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92E2-716D-4F35-98E4-8E1391B1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53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3D6D-8F7D-42E8-A702-565ACF56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20D4-BC00-4E4E-AB54-9217ECFF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4191-2B6C-4864-8D69-17E1AE2F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A096-9798-4663-8A42-FA968125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FE4B9-86B2-4A3C-87FC-DC75D23C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491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D504-12FF-4595-97B2-6A93E6D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AE2A2-58C4-4E8C-9167-EC7EE292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FA4F-3FCF-407C-BDC4-4486DDC4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D712-122E-46EB-B02C-C23EABE6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0473-E56D-4274-AEE5-0B1D9934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0250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8D3D-0B1C-4586-8C49-2DDDCD94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FA87-4BC8-4AB0-AFB5-D1A824B49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25896-140B-46E6-AA21-0B1EC193D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39B65-2C6C-4EC1-B67C-0F2817B9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F6477-E62A-42F0-B151-298EAEEE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1A0D6-F509-4B61-817F-314DBDF8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318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740C-F92D-4E13-84B5-A074E4B7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72A34-6BCB-4606-96C9-498010E7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A0634-D20B-42A9-AC6D-E2884EA6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AFF2A-B139-4FB9-8CFA-C52DC587F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4F11B-9E97-4504-9758-E7B28E46E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E14A1-A8B3-4417-93CB-EEE00861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0835-599B-4BED-AB5E-0772337A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CEB52-2333-47B3-9298-0D4706C2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312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B534-DA14-4CF0-A84A-24DD3183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5A764-D385-431B-93F1-CD96A845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63524-39EB-429A-BCD4-634B065E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FE93A-E795-481F-81AB-BA50F5F9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9381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FAD1B-7C90-4A7C-8F03-66EEBB0C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6E4B8-FF15-4EEE-9154-0FC7430A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DB74F-BB61-40E1-B6EB-37A59E8C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118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E12A-D540-4E74-8926-78113CD3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E064-768C-46C9-85CA-D4A4059C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B2B46-48BE-467D-8F3E-99EA2E0C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5500-44FB-4F80-8D33-F2426CE2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51190-6800-44D5-921A-1A3E6689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03840-82B1-4DE1-ACB2-80B93F67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26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7D8E-655B-49CA-A16A-2AD37D6C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6E41F-43C5-4D11-92E2-73E85F48E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B63B-4C4F-46C8-8E6A-C843D4E36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6ADC7-3137-4783-98DA-22CCE233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D0863-74D3-4C10-B3BD-13783649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3F7A-F848-4C39-A077-C3B9A6BE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695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CFAA8-7137-4949-B1A9-E4675583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4AAC1-E407-489E-945A-51BC2326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907B-C7F4-473A-8686-6DAF51990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7659-26DA-41A6-AD75-52AB7747D8B7}" type="datetimeFigureOut">
              <a:rPr lang="en-HK" smtClean="0"/>
              <a:t>29/3/2022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6556-27EC-41E3-829B-B90C74CED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FAF4-4F52-4F98-A5E0-C127476D0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0B6B8-9BD3-45F1-BDD9-9CD233BB6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369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9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37" name="Freeform: Shape 31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84C90-5589-429F-B423-0D5FB56B2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ctr">
            <a:normAutofit/>
          </a:bodyPr>
          <a:lstStyle/>
          <a:p>
            <a:r>
              <a:rPr lang="en-HK" sz="7500" dirty="0"/>
              <a:t>Animation Environment for Linked </a:t>
            </a:r>
            <a:r>
              <a:rPr lang="en-HK" sz="7500"/>
              <a:t>Data Structures</a:t>
            </a:r>
            <a:endParaRPr lang="en-HK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A49F7-E1BB-4F2E-AA6E-E2CF7575C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HK" sz="1900" dirty="0"/>
              <a:t>Supervisor: Kieran </a:t>
            </a:r>
            <a:r>
              <a:rPr lang="en-HK" sz="1900" dirty="0" err="1"/>
              <a:t>Herley</a:t>
            </a:r>
            <a:endParaRPr lang="en-HK" sz="1900" dirty="0"/>
          </a:p>
          <a:p>
            <a:r>
              <a:rPr lang="en-HK" sz="1900" dirty="0"/>
              <a:t>Student: Kiu Man Yeung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BF0C67-DF85-430A-B677-74D959439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1BAC80-2398-422A-9AA2-2489F01E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34A3EF12-7620-4D66-ACFC-B9F71BAD8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6401" y="0"/>
            <a:ext cx="10095599" cy="6858000"/>
          </a:xfrm>
          <a:custGeom>
            <a:avLst/>
            <a:gdLst>
              <a:gd name="connsiteX0" fmla="*/ 0 w 10095599"/>
              <a:gd name="connsiteY0" fmla="*/ 0 h 6858000"/>
              <a:gd name="connsiteX1" fmla="*/ 7448352 w 10095599"/>
              <a:gd name="connsiteY1" fmla="*/ 0 h 6858000"/>
              <a:gd name="connsiteX2" fmla="*/ 9446485 w 10095599"/>
              <a:gd name="connsiteY2" fmla="*/ 0 h 6858000"/>
              <a:gd name="connsiteX3" fmla="*/ 10095599 w 10095599"/>
              <a:gd name="connsiteY3" fmla="*/ 0 h 6858000"/>
              <a:gd name="connsiteX4" fmla="*/ 10095599 w 10095599"/>
              <a:gd name="connsiteY4" fmla="*/ 6858000 h 6858000"/>
              <a:gd name="connsiteX5" fmla="*/ 9446485 w 10095599"/>
              <a:gd name="connsiteY5" fmla="*/ 6858000 h 6858000"/>
              <a:gd name="connsiteX6" fmla="*/ 7448352 w 10095599"/>
              <a:gd name="connsiteY6" fmla="*/ 6858000 h 6858000"/>
              <a:gd name="connsiteX7" fmla="*/ 0 w 10095599"/>
              <a:gd name="connsiteY7" fmla="*/ 6858000 h 6858000"/>
              <a:gd name="connsiteX8" fmla="*/ 1587 w 10095599"/>
              <a:gd name="connsiteY8" fmla="*/ 6789738 h 6858000"/>
              <a:gd name="connsiteX9" fmla="*/ 9525 w 10095599"/>
              <a:gd name="connsiteY9" fmla="*/ 6729413 h 6858000"/>
              <a:gd name="connsiteX10" fmla="*/ 20637 w 10095599"/>
              <a:gd name="connsiteY10" fmla="*/ 6677025 h 6858000"/>
              <a:gd name="connsiteX11" fmla="*/ 34925 w 10095599"/>
              <a:gd name="connsiteY11" fmla="*/ 6630988 h 6858000"/>
              <a:gd name="connsiteX12" fmla="*/ 50800 w 10095599"/>
              <a:gd name="connsiteY12" fmla="*/ 6589713 h 6858000"/>
              <a:gd name="connsiteX13" fmla="*/ 69850 w 10095599"/>
              <a:gd name="connsiteY13" fmla="*/ 6553200 h 6858000"/>
              <a:gd name="connsiteX14" fmla="*/ 88900 w 10095599"/>
              <a:gd name="connsiteY14" fmla="*/ 6515100 h 6858000"/>
              <a:gd name="connsiteX15" fmla="*/ 107950 w 10095599"/>
              <a:gd name="connsiteY15" fmla="*/ 6477000 h 6858000"/>
              <a:gd name="connsiteX16" fmla="*/ 123825 w 10095599"/>
              <a:gd name="connsiteY16" fmla="*/ 6440488 h 6858000"/>
              <a:gd name="connsiteX17" fmla="*/ 139700 w 10095599"/>
              <a:gd name="connsiteY17" fmla="*/ 6399213 h 6858000"/>
              <a:gd name="connsiteX18" fmla="*/ 155575 w 10095599"/>
              <a:gd name="connsiteY18" fmla="*/ 6353175 h 6858000"/>
              <a:gd name="connsiteX19" fmla="*/ 166687 w 10095599"/>
              <a:gd name="connsiteY19" fmla="*/ 6300788 h 6858000"/>
              <a:gd name="connsiteX20" fmla="*/ 173037 w 10095599"/>
              <a:gd name="connsiteY20" fmla="*/ 6240463 h 6858000"/>
              <a:gd name="connsiteX21" fmla="*/ 176212 w 10095599"/>
              <a:gd name="connsiteY21" fmla="*/ 6172200 h 6858000"/>
              <a:gd name="connsiteX22" fmla="*/ 173037 w 10095599"/>
              <a:gd name="connsiteY22" fmla="*/ 6103938 h 6858000"/>
              <a:gd name="connsiteX23" fmla="*/ 166687 w 10095599"/>
              <a:gd name="connsiteY23" fmla="*/ 6043613 h 6858000"/>
              <a:gd name="connsiteX24" fmla="*/ 155575 w 10095599"/>
              <a:gd name="connsiteY24" fmla="*/ 5991225 h 6858000"/>
              <a:gd name="connsiteX25" fmla="*/ 139700 w 10095599"/>
              <a:gd name="connsiteY25" fmla="*/ 5945188 h 6858000"/>
              <a:gd name="connsiteX26" fmla="*/ 123825 w 10095599"/>
              <a:gd name="connsiteY26" fmla="*/ 5903913 h 6858000"/>
              <a:gd name="connsiteX27" fmla="*/ 107950 w 10095599"/>
              <a:gd name="connsiteY27" fmla="*/ 5867400 h 6858000"/>
              <a:gd name="connsiteX28" fmla="*/ 88900 w 10095599"/>
              <a:gd name="connsiteY28" fmla="*/ 5829300 h 6858000"/>
              <a:gd name="connsiteX29" fmla="*/ 69850 w 10095599"/>
              <a:gd name="connsiteY29" fmla="*/ 5791200 h 6858000"/>
              <a:gd name="connsiteX30" fmla="*/ 50800 w 10095599"/>
              <a:gd name="connsiteY30" fmla="*/ 5754688 h 6858000"/>
              <a:gd name="connsiteX31" fmla="*/ 34925 w 10095599"/>
              <a:gd name="connsiteY31" fmla="*/ 5713413 h 6858000"/>
              <a:gd name="connsiteX32" fmla="*/ 20637 w 10095599"/>
              <a:gd name="connsiteY32" fmla="*/ 5667375 h 6858000"/>
              <a:gd name="connsiteX33" fmla="*/ 9525 w 10095599"/>
              <a:gd name="connsiteY33" fmla="*/ 5614988 h 6858000"/>
              <a:gd name="connsiteX34" fmla="*/ 1587 w 10095599"/>
              <a:gd name="connsiteY34" fmla="*/ 5554663 h 6858000"/>
              <a:gd name="connsiteX35" fmla="*/ 0 w 10095599"/>
              <a:gd name="connsiteY35" fmla="*/ 5486400 h 6858000"/>
              <a:gd name="connsiteX36" fmla="*/ 1587 w 10095599"/>
              <a:gd name="connsiteY36" fmla="*/ 5418138 h 6858000"/>
              <a:gd name="connsiteX37" fmla="*/ 9525 w 10095599"/>
              <a:gd name="connsiteY37" fmla="*/ 5357813 h 6858000"/>
              <a:gd name="connsiteX38" fmla="*/ 20637 w 10095599"/>
              <a:gd name="connsiteY38" fmla="*/ 5305425 h 6858000"/>
              <a:gd name="connsiteX39" fmla="*/ 34925 w 10095599"/>
              <a:gd name="connsiteY39" fmla="*/ 5259388 h 6858000"/>
              <a:gd name="connsiteX40" fmla="*/ 50800 w 10095599"/>
              <a:gd name="connsiteY40" fmla="*/ 5218113 h 6858000"/>
              <a:gd name="connsiteX41" fmla="*/ 69850 w 10095599"/>
              <a:gd name="connsiteY41" fmla="*/ 5181600 h 6858000"/>
              <a:gd name="connsiteX42" fmla="*/ 88900 w 10095599"/>
              <a:gd name="connsiteY42" fmla="*/ 5143500 h 6858000"/>
              <a:gd name="connsiteX43" fmla="*/ 107950 w 10095599"/>
              <a:gd name="connsiteY43" fmla="*/ 5105400 h 6858000"/>
              <a:gd name="connsiteX44" fmla="*/ 123825 w 10095599"/>
              <a:gd name="connsiteY44" fmla="*/ 5068888 h 6858000"/>
              <a:gd name="connsiteX45" fmla="*/ 139700 w 10095599"/>
              <a:gd name="connsiteY45" fmla="*/ 5027613 h 6858000"/>
              <a:gd name="connsiteX46" fmla="*/ 155575 w 10095599"/>
              <a:gd name="connsiteY46" fmla="*/ 4981575 h 6858000"/>
              <a:gd name="connsiteX47" fmla="*/ 166687 w 10095599"/>
              <a:gd name="connsiteY47" fmla="*/ 4929188 h 6858000"/>
              <a:gd name="connsiteX48" fmla="*/ 173037 w 10095599"/>
              <a:gd name="connsiteY48" fmla="*/ 4868863 h 6858000"/>
              <a:gd name="connsiteX49" fmla="*/ 176212 w 10095599"/>
              <a:gd name="connsiteY49" fmla="*/ 4800600 h 6858000"/>
              <a:gd name="connsiteX50" fmla="*/ 173037 w 10095599"/>
              <a:gd name="connsiteY50" fmla="*/ 4732338 h 6858000"/>
              <a:gd name="connsiteX51" fmla="*/ 166687 w 10095599"/>
              <a:gd name="connsiteY51" fmla="*/ 4672013 h 6858000"/>
              <a:gd name="connsiteX52" fmla="*/ 155575 w 10095599"/>
              <a:gd name="connsiteY52" fmla="*/ 4619625 h 6858000"/>
              <a:gd name="connsiteX53" fmla="*/ 139700 w 10095599"/>
              <a:gd name="connsiteY53" fmla="*/ 4573588 h 6858000"/>
              <a:gd name="connsiteX54" fmla="*/ 123825 w 10095599"/>
              <a:gd name="connsiteY54" fmla="*/ 4532313 h 6858000"/>
              <a:gd name="connsiteX55" fmla="*/ 107950 w 10095599"/>
              <a:gd name="connsiteY55" fmla="*/ 4495800 h 6858000"/>
              <a:gd name="connsiteX56" fmla="*/ 69850 w 10095599"/>
              <a:gd name="connsiteY56" fmla="*/ 4419600 h 6858000"/>
              <a:gd name="connsiteX57" fmla="*/ 50800 w 10095599"/>
              <a:gd name="connsiteY57" fmla="*/ 4383088 h 6858000"/>
              <a:gd name="connsiteX58" fmla="*/ 34925 w 10095599"/>
              <a:gd name="connsiteY58" fmla="*/ 4341813 h 6858000"/>
              <a:gd name="connsiteX59" fmla="*/ 20637 w 10095599"/>
              <a:gd name="connsiteY59" fmla="*/ 4295775 h 6858000"/>
              <a:gd name="connsiteX60" fmla="*/ 9525 w 10095599"/>
              <a:gd name="connsiteY60" fmla="*/ 4243388 h 6858000"/>
              <a:gd name="connsiteX61" fmla="*/ 1587 w 10095599"/>
              <a:gd name="connsiteY61" fmla="*/ 4183063 h 6858000"/>
              <a:gd name="connsiteX62" fmla="*/ 0 w 10095599"/>
              <a:gd name="connsiteY62" fmla="*/ 4114800 h 6858000"/>
              <a:gd name="connsiteX63" fmla="*/ 1587 w 10095599"/>
              <a:gd name="connsiteY63" fmla="*/ 4046538 h 6858000"/>
              <a:gd name="connsiteX64" fmla="*/ 9525 w 10095599"/>
              <a:gd name="connsiteY64" fmla="*/ 3986213 h 6858000"/>
              <a:gd name="connsiteX65" fmla="*/ 20637 w 10095599"/>
              <a:gd name="connsiteY65" fmla="*/ 3933825 h 6858000"/>
              <a:gd name="connsiteX66" fmla="*/ 34925 w 10095599"/>
              <a:gd name="connsiteY66" fmla="*/ 3887788 h 6858000"/>
              <a:gd name="connsiteX67" fmla="*/ 50800 w 10095599"/>
              <a:gd name="connsiteY67" fmla="*/ 3846513 h 6858000"/>
              <a:gd name="connsiteX68" fmla="*/ 69850 w 10095599"/>
              <a:gd name="connsiteY68" fmla="*/ 3810000 h 6858000"/>
              <a:gd name="connsiteX69" fmla="*/ 88900 w 10095599"/>
              <a:gd name="connsiteY69" fmla="*/ 3771900 h 6858000"/>
              <a:gd name="connsiteX70" fmla="*/ 107950 w 10095599"/>
              <a:gd name="connsiteY70" fmla="*/ 3733800 h 6858000"/>
              <a:gd name="connsiteX71" fmla="*/ 123825 w 10095599"/>
              <a:gd name="connsiteY71" fmla="*/ 3697288 h 6858000"/>
              <a:gd name="connsiteX72" fmla="*/ 139700 w 10095599"/>
              <a:gd name="connsiteY72" fmla="*/ 3656013 h 6858000"/>
              <a:gd name="connsiteX73" fmla="*/ 155575 w 10095599"/>
              <a:gd name="connsiteY73" fmla="*/ 3609975 h 6858000"/>
              <a:gd name="connsiteX74" fmla="*/ 166687 w 10095599"/>
              <a:gd name="connsiteY74" fmla="*/ 3557588 h 6858000"/>
              <a:gd name="connsiteX75" fmla="*/ 173037 w 10095599"/>
              <a:gd name="connsiteY75" fmla="*/ 3497263 h 6858000"/>
              <a:gd name="connsiteX76" fmla="*/ 176212 w 10095599"/>
              <a:gd name="connsiteY76" fmla="*/ 3427413 h 6858000"/>
              <a:gd name="connsiteX77" fmla="*/ 173037 w 10095599"/>
              <a:gd name="connsiteY77" fmla="*/ 3360738 h 6858000"/>
              <a:gd name="connsiteX78" fmla="*/ 166687 w 10095599"/>
              <a:gd name="connsiteY78" fmla="*/ 3300413 h 6858000"/>
              <a:gd name="connsiteX79" fmla="*/ 155575 w 10095599"/>
              <a:gd name="connsiteY79" fmla="*/ 3248025 h 6858000"/>
              <a:gd name="connsiteX80" fmla="*/ 139700 w 10095599"/>
              <a:gd name="connsiteY80" fmla="*/ 3201988 h 6858000"/>
              <a:gd name="connsiteX81" fmla="*/ 123825 w 10095599"/>
              <a:gd name="connsiteY81" fmla="*/ 3160713 h 6858000"/>
              <a:gd name="connsiteX82" fmla="*/ 107950 w 10095599"/>
              <a:gd name="connsiteY82" fmla="*/ 3124200 h 6858000"/>
              <a:gd name="connsiteX83" fmla="*/ 88900 w 10095599"/>
              <a:gd name="connsiteY83" fmla="*/ 3086100 h 6858000"/>
              <a:gd name="connsiteX84" fmla="*/ 69850 w 10095599"/>
              <a:gd name="connsiteY84" fmla="*/ 3048000 h 6858000"/>
              <a:gd name="connsiteX85" fmla="*/ 50800 w 10095599"/>
              <a:gd name="connsiteY85" fmla="*/ 3011488 h 6858000"/>
              <a:gd name="connsiteX86" fmla="*/ 34925 w 10095599"/>
              <a:gd name="connsiteY86" fmla="*/ 2970213 h 6858000"/>
              <a:gd name="connsiteX87" fmla="*/ 20637 w 10095599"/>
              <a:gd name="connsiteY87" fmla="*/ 2924175 h 6858000"/>
              <a:gd name="connsiteX88" fmla="*/ 9525 w 10095599"/>
              <a:gd name="connsiteY88" fmla="*/ 2871788 h 6858000"/>
              <a:gd name="connsiteX89" fmla="*/ 1587 w 10095599"/>
              <a:gd name="connsiteY89" fmla="*/ 2811463 h 6858000"/>
              <a:gd name="connsiteX90" fmla="*/ 0 w 10095599"/>
              <a:gd name="connsiteY90" fmla="*/ 2743200 h 6858000"/>
              <a:gd name="connsiteX91" fmla="*/ 1587 w 10095599"/>
              <a:gd name="connsiteY91" fmla="*/ 2674938 h 6858000"/>
              <a:gd name="connsiteX92" fmla="*/ 9525 w 10095599"/>
              <a:gd name="connsiteY92" fmla="*/ 2614613 h 6858000"/>
              <a:gd name="connsiteX93" fmla="*/ 20637 w 10095599"/>
              <a:gd name="connsiteY93" fmla="*/ 2562225 h 6858000"/>
              <a:gd name="connsiteX94" fmla="*/ 34925 w 10095599"/>
              <a:gd name="connsiteY94" fmla="*/ 2516188 h 6858000"/>
              <a:gd name="connsiteX95" fmla="*/ 50800 w 10095599"/>
              <a:gd name="connsiteY95" fmla="*/ 2474913 h 6858000"/>
              <a:gd name="connsiteX96" fmla="*/ 69850 w 10095599"/>
              <a:gd name="connsiteY96" fmla="*/ 2438400 h 6858000"/>
              <a:gd name="connsiteX97" fmla="*/ 88900 w 10095599"/>
              <a:gd name="connsiteY97" fmla="*/ 2400300 h 6858000"/>
              <a:gd name="connsiteX98" fmla="*/ 107950 w 10095599"/>
              <a:gd name="connsiteY98" fmla="*/ 2362200 h 6858000"/>
              <a:gd name="connsiteX99" fmla="*/ 123825 w 10095599"/>
              <a:gd name="connsiteY99" fmla="*/ 2325688 h 6858000"/>
              <a:gd name="connsiteX100" fmla="*/ 139700 w 10095599"/>
              <a:gd name="connsiteY100" fmla="*/ 2284413 h 6858000"/>
              <a:gd name="connsiteX101" fmla="*/ 155575 w 10095599"/>
              <a:gd name="connsiteY101" fmla="*/ 2238375 h 6858000"/>
              <a:gd name="connsiteX102" fmla="*/ 166687 w 10095599"/>
              <a:gd name="connsiteY102" fmla="*/ 2185988 h 6858000"/>
              <a:gd name="connsiteX103" fmla="*/ 173037 w 10095599"/>
              <a:gd name="connsiteY103" fmla="*/ 2125663 h 6858000"/>
              <a:gd name="connsiteX104" fmla="*/ 176212 w 10095599"/>
              <a:gd name="connsiteY104" fmla="*/ 2057400 h 6858000"/>
              <a:gd name="connsiteX105" fmla="*/ 173037 w 10095599"/>
              <a:gd name="connsiteY105" fmla="*/ 1989138 h 6858000"/>
              <a:gd name="connsiteX106" fmla="*/ 166687 w 10095599"/>
              <a:gd name="connsiteY106" fmla="*/ 1928813 h 6858000"/>
              <a:gd name="connsiteX107" fmla="*/ 155575 w 10095599"/>
              <a:gd name="connsiteY107" fmla="*/ 1876425 h 6858000"/>
              <a:gd name="connsiteX108" fmla="*/ 139700 w 10095599"/>
              <a:gd name="connsiteY108" fmla="*/ 1830388 h 6858000"/>
              <a:gd name="connsiteX109" fmla="*/ 123825 w 10095599"/>
              <a:gd name="connsiteY109" fmla="*/ 1789113 h 6858000"/>
              <a:gd name="connsiteX110" fmla="*/ 107950 w 10095599"/>
              <a:gd name="connsiteY110" fmla="*/ 1752600 h 6858000"/>
              <a:gd name="connsiteX111" fmla="*/ 88900 w 10095599"/>
              <a:gd name="connsiteY111" fmla="*/ 1714500 h 6858000"/>
              <a:gd name="connsiteX112" fmla="*/ 69850 w 10095599"/>
              <a:gd name="connsiteY112" fmla="*/ 1676400 h 6858000"/>
              <a:gd name="connsiteX113" fmla="*/ 50800 w 10095599"/>
              <a:gd name="connsiteY113" fmla="*/ 1639888 h 6858000"/>
              <a:gd name="connsiteX114" fmla="*/ 34925 w 10095599"/>
              <a:gd name="connsiteY114" fmla="*/ 1598613 h 6858000"/>
              <a:gd name="connsiteX115" fmla="*/ 20637 w 10095599"/>
              <a:gd name="connsiteY115" fmla="*/ 1552575 h 6858000"/>
              <a:gd name="connsiteX116" fmla="*/ 9525 w 10095599"/>
              <a:gd name="connsiteY116" fmla="*/ 1500188 h 6858000"/>
              <a:gd name="connsiteX117" fmla="*/ 1587 w 10095599"/>
              <a:gd name="connsiteY117" fmla="*/ 1439863 h 6858000"/>
              <a:gd name="connsiteX118" fmla="*/ 0 w 10095599"/>
              <a:gd name="connsiteY118" fmla="*/ 1371600 h 6858000"/>
              <a:gd name="connsiteX119" fmla="*/ 1587 w 10095599"/>
              <a:gd name="connsiteY119" fmla="*/ 1303338 h 6858000"/>
              <a:gd name="connsiteX120" fmla="*/ 9525 w 10095599"/>
              <a:gd name="connsiteY120" fmla="*/ 1243013 h 6858000"/>
              <a:gd name="connsiteX121" fmla="*/ 20637 w 10095599"/>
              <a:gd name="connsiteY121" fmla="*/ 1190625 h 6858000"/>
              <a:gd name="connsiteX122" fmla="*/ 34925 w 10095599"/>
              <a:gd name="connsiteY122" fmla="*/ 1144588 h 6858000"/>
              <a:gd name="connsiteX123" fmla="*/ 50800 w 10095599"/>
              <a:gd name="connsiteY123" fmla="*/ 1103313 h 6858000"/>
              <a:gd name="connsiteX124" fmla="*/ 69850 w 10095599"/>
              <a:gd name="connsiteY124" fmla="*/ 1066800 h 6858000"/>
              <a:gd name="connsiteX125" fmla="*/ 88900 w 10095599"/>
              <a:gd name="connsiteY125" fmla="*/ 1028700 h 6858000"/>
              <a:gd name="connsiteX126" fmla="*/ 107950 w 10095599"/>
              <a:gd name="connsiteY126" fmla="*/ 990600 h 6858000"/>
              <a:gd name="connsiteX127" fmla="*/ 123825 w 10095599"/>
              <a:gd name="connsiteY127" fmla="*/ 954088 h 6858000"/>
              <a:gd name="connsiteX128" fmla="*/ 139700 w 10095599"/>
              <a:gd name="connsiteY128" fmla="*/ 912813 h 6858000"/>
              <a:gd name="connsiteX129" fmla="*/ 155575 w 10095599"/>
              <a:gd name="connsiteY129" fmla="*/ 866775 h 6858000"/>
              <a:gd name="connsiteX130" fmla="*/ 166687 w 10095599"/>
              <a:gd name="connsiteY130" fmla="*/ 814388 h 6858000"/>
              <a:gd name="connsiteX131" fmla="*/ 173037 w 10095599"/>
              <a:gd name="connsiteY131" fmla="*/ 754063 h 6858000"/>
              <a:gd name="connsiteX132" fmla="*/ 176212 w 10095599"/>
              <a:gd name="connsiteY132" fmla="*/ 685800 h 6858000"/>
              <a:gd name="connsiteX133" fmla="*/ 173037 w 10095599"/>
              <a:gd name="connsiteY133" fmla="*/ 617538 h 6858000"/>
              <a:gd name="connsiteX134" fmla="*/ 166687 w 10095599"/>
              <a:gd name="connsiteY134" fmla="*/ 557213 h 6858000"/>
              <a:gd name="connsiteX135" fmla="*/ 155575 w 10095599"/>
              <a:gd name="connsiteY135" fmla="*/ 504825 h 6858000"/>
              <a:gd name="connsiteX136" fmla="*/ 139700 w 10095599"/>
              <a:gd name="connsiteY136" fmla="*/ 458788 h 6858000"/>
              <a:gd name="connsiteX137" fmla="*/ 123825 w 10095599"/>
              <a:gd name="connsiteY137" fmla="*/ 417513 h 6858000"/>
              <a:gd name="connsiteX138" fmla="*/ 107950 w 10095599"/>
              <a:gd name="connsiteY138" fmla="*/ 381000 h 6858000"/>
              <a:gd name="connsiteX139" fmla="*/ 88900 w 10095599"/>
              <a:gd name="connsiteY139" fmla="*/ 342900 h 6858000"/>
              <a:gd name="connsiteX140" fmla="*/ 69850 w 10095599"/>
              <a:gd name="connsiteY140" fmla="*/ 304800 h 6858000"/>
              <a:gd name="connsiteX141" fmla="*/ 50800 w 10095599"/>
              <a:gd name="connsiteY141" fmla="*/ 268288 h 6858000"/>
              <a:gd name="connsiteX142" fmla="*/ 34925 w 10095599"/>
              <a:gd name="connsiteY142" fmla="*/ 227013 h 6858000"/>
              <a:gd name="connsiteX143" fmla="*/ 20637 w 10095599"/>
              <a:gd name="connsiteY143" fmla="*/ 180975 h 6858000"/>
              <a:gd name="connsiteX144" fmla="*/ 9525 w 10095599"/>
              <a:gd name="connsiteY144" fmla="*/ 128588 h 6858000"/>
              <a:gd name="connsiteX145" fmla="*/ 1587 w 10095599"/>
              <a:gd name="connsiteY145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095599" h="6858000">
                <a:moveTo>
                  <a:pt x="0" y="0"/>
                </a:moveTo>
                <a:lnTo>
                  <a:pt x="7448352" y="0"/>
                </a:lnTo>
                <a:lnTo>
                  <a:pt x="9446485" y="0"/>
                </a:lnTo>
                <a:lnTo>
                  <a:pt x="10095599" y="0"/>
                </a:lnTo>
                <a:lnTo>
                  <a:pt x="10095599" y="6858000"/>
                </a:lnTo>
                <a:lnTo>
                  <a:pt x="9446485" y="6858000"/>
                </a:lnTo>
                <a:lnTo>
                  <a:pt x="7448352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1D55-9132-4A05-BD2C-F64169D1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28" y="662400"/>
            <a:ext cx="8632372" cy="1113295"/>
          </a:xfrm>
        </p:spPr>
        <p:txBody>
          <a:bodyPr anchor="t">
            <a:normAutofit/>
          </a:bodyPr>
          <a:lstStyle/>
          <a:p>
            <a:pPr algn="ctr"/>
            <a:r>
              <a:rPr lang="en-HK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4016-D8E9-46B3-B042-894F479D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28" y="2286000"/>
            <a:ext cx="8632372" cy="3909600"/>
          </a:xfrm>
        </p:spPr>
        <p:txBody>
          <a:bodyPr>
            <a:normAutofit/>
          </a:bodyPr>
          <a:lstStyle/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Help beginner programmers</a:t>
            </a:r>
          </a:p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Data Structures are foreign</a:t>
            </a:r>
          </a:p>
          <a:p>
            <a:r>
              <a:rPr lang="en-US" altLang="zh-TW" sz="2000">
                <a:solidFill>
                  <a:schemeClr val="tx1">
                    <a:alpha val="60000"/>
                  </a:schemeClr>
                </a:solidFill>
              </a:rPr>
              <a:t>Visual learning is </a:t>
            </a:r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crucial</a:t>
            </a:r>
          </a:p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Traditional debugging tools are not expressive</a:t>
            </a:r>
          </a:p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Reflect student’s algorithm in graphs</a:t>
            </a:r>
          </a:p>
        </p:txBody>
      </p:sp>
    </p:spTree>
    <p:extLst>
      <p:ext uri="{BB962C8B-B14F-4D97-AF65-F5344CB8AC3E}">
        <p14:creationId xmlns:p14="http://schemas.microsoft.com/office/powerpoint/2010/main" val="146149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A2F3C-49D4-4EEF-A4EA-EB42E35E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- Features</a:t>
            </a:r>
          </a:p>
        </p:txBody>
      </p:sp>
      <p:grpSp>
        <p:nvGrpSpPr>
          <p:cNvPr id="89" name="Group 8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4" name="Content Placeholder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7DEC12-4AAA-4431-806C-32164DCB4D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03" y="1409399"/>
            <a:ext cx="8137098" cy="5289113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75A403C-89D1-4C54-A353-E5E65B42C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286000"/>
            <a:ext cx="4363595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Python code analysis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Step-by-step graphical display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Line indication</a:t>
            </a:r>
          </a:p>
        </p:txBody>
      </p:sp>
    </p:spTree>
    <p:extLst>
      <p:ext uri="{BB962C8B-B14F-4D97-AF65-F5344CB8AC3E}">
        <p14:creationId xmlns:p14="http://schemas.microsoft.com/office/powerpoint/2010/main" val="136417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8BF0C67-DF85-430A-B677-74D959439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BAC80-2398-422A-9AA2-2489F01E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4A3EF12-7620-4D66-ACFC-B9F71BAD8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6401" y="0"/>
            <a:ext cx="10095599" cy="6858000"/>
          </a:xfrm>
          <a:custGeom>
            <a:avLst/>
            <a:gdLst>
              <a:gd name="connsiteX0" fmla="*/ 0 w 10095599"/>
              <a:gd name="connsiteY0" fmla="*/ 0 h 6858000"/>
              <a:gd name="connsiteX1" fmla="*/ 7448352 w 10095599"/>
              <a:gd name="connsiteY1" fmla="*/ 0 h 6858000"/>
              <a:gd name="connsiteX2" fmla="*/ 9446485 w 10095599"/>
              <a:gd name="connsiteY2" fmla="*/ 0 h 6858000"/>
              <a:gd name="connsiteX3" fmla="*/ 10095599 w 10095599"/>
              <a:gd name="connsiteY3" fmla="*/ 0 h 6858000"/>
              <a:gd name="connsiteX4" fmla="*/ 10095599 w 10095599"/>
              <a:gd name="connsiteY4" fmla="*/ 6858000 h 6858000"/>
              <a:gd name="connsiteX5" fmla="*/ 9446485 w 10095599"/>
              <a:gd name="connsiteY5" fmla="*/ 6858000 h 6858000"/>
              <a:gd name="connsiteX6" fmla="*/ 7448352 w 10095599"/>
              <a:gd name="connsiteY6" fmla="*/ 6858000 h 6858000"/>
              <a:gd name="connsiteX7" fmla="*/ 0 w 10095599"/>
              <a:gd name="connsiteY7" fmla="*/ 6858000 h 6858000"/>
              <a:gd name="connsiteX8" fmla="*/ 1587 w 10095599"/>
              <a:gd name="connsiteY8" fmla="*/ 6789738 h 6858000"/>
              <a:gd name="connsiteX9" fmla="*/ 9525 w 10095599"/>
              <a:gd name="connsiteY9" fmla="*/ 6729413 h 6858000"/>
              <a:gd name="connsiteX10" fmla="*/ 20637 w 10095599"/>
              <a:gd name="connsiteY10" fmla="*/ 6677025 h 6858000"/>
              <a:gd name="connsiteX11" fmla="*/ 34925 w 10095599"/>
              <a:gd name="connsiteY11" fmla="*/ 6630988 h 6858000"/>
              <a:gd name="connsiteX12" fmla="*/ 50800 w 10095599"/>
              <a:gd name="connsiteY12" fmla="*/ 6589713 h 6858000"/>
              <a:gd name="connsiteX13" fmla="*/ 69850 w 10095599"/>
              <a:gd name="connsiteY13" fmla="*/ 6553200 h 6858000"/>
              <a:gd name="connsiteX14" fmla="*/ 88900 w 10095599"/>
              <a:gd name="connsiteY14" fmla="*/ 6515100 h 6858000"/>
              <a:gd name="connsiteX15" fmla="*/ 107950 w 10095599"/>
              <a:gd name="connsiteY15" fmla="*/ 6477000 h 6858000"/>
              <a:gd name="connsiteX16" fmla="*/ 123825 w 10095599"/>
              <a:gd name="connsiteY16" fmla="*/ 6440488 h 6858000"/>
              <a:gd name="connsiteX17" fmla="*/ 139700 w 10095599"/>
              <a:gd name="connsiteY17" fmla="*/ 6399213 h 6858000"/>
              <a:gd name="connsiteX18" fmla="*/ 155575 w 10095599"/>
              <a:gd name="connsiteY18" fmla="*/ 6353175 h 6858000"/>
              <a:gd name="connsiteX19" fmla="*/ 166687 w 10095599"/>
              <a:gd name="connsiteY19" fmla="*/ 6300788 h 6858000"/>
              <a:gd name="connsiteX20" fmla="*/ 173037 w 10095599"/>
              <a:gd name="connsiteY20" fmla="*/ 6240463 h 6858000"/>
              <a:gd name="connsiteX21" fmla="*/ 176212 w 10095599"/>
              <a:gd name="connsiteY21" fmla="*/ 6172200 h 6858000"/>
              <a:gd name="connsiteX22" fmla="*/ 173037 w 10095599"/>
              <a:gd name="connsiteY22" fmla="*/ 6103938 h 6858000"/>
              <a:gd name="connsiteX23" fmla="*/ 166687 w 10095599"/>
              <a:gd name="connsiteY23" fmla="*/ 6043613 h 6858000"/>
              <a:gd name="connsiteX24" fmla="*/ 155575 w 10095599"/>
              <a:gd name="connsiteY24" fmla="*/ 5991225 h 6858000"/>
              <a:gd name="connsiteX25" fmla="*/ 139700 w 10095599"/>
              <a:gd name="connsiteY25" fmla="*/ 5945188 h 6858000"/>
              <a:gd name="connsiteX26" fmla="*/ 123825 w 10095599"/>
              <a:gd name="connsiteY26" fmla="*/ 5903913 h 6858000"/>
              <a:gd name="connsiteX27" fmla="*/ 107950 w 10095599"/>
              <a:gd name="connsiteY27" fmla="*/ 5867400 h 6858000"/>
              <a:gd name="connsiteX28" fmla="*/ 88900 w 10095599"/>
              <a:gd name="connsiteY28" fmla="*/ 5829300 h 6858000"/>
              <a:gd name="connsiteX29" fmla="*/ 69850 w 10095599"/>
              <a:gd name="connsiteY29" fmla="*/ 5791200 h 6858000"/>
              <a:gd name="connsiteX30" fmla="*/ 50800 w 10095599"/>
              <a:gd name="connsiteY30" fmla="*/ 5754688 h 6858000"/>
              <a:gd name="connsiteX31" fmla="*/ 34925 w 10095599"/>
              <a:gd name="connsiteY31" fmla="*/ 5713413 h 6858000"/>
              <a:gd name="connsiteX32" fmla="*/ 20637 w 10095599"/>
              <a:gd name="connsiteY32" fmla="*/ 5667375 h 6858000"/>
              <a:gd name="connsiteX33" fmla="*/ 9525 w 10095599"/>
              <a:gd name="connsiteY33" fmla="*/ 5614988 h 6858000"/>
              <a:gd name="connsiteX34" fmla="*/ 1587 w 10095599"/>
              <a:gd name="connsiteY34" fmla="*/ 5554663 h 6858000"/>
              <a:gd name="connsiteX35" fmla="*/ 0 w 10095599"/>
              <a:gd name="connsiteY35" fmla="*/ 5486400 h 6858000"/>
              <a:gd name="connsiteX36" fmla="*/ 1587 w 10095599"/>
              <a:gd name="connsiteY36" fmla="*/ 5418138 h 6858000"/>
              <a:gd name="connsiteX37" fmla="*/ 9525 w 10095599"/>
              <a:gd name="connsiteY37" fmla="*/ 5357813 h 6858000"/>
              <a:gd name="connsiteX38" fmla="*/ 20637 w 10095599"/>
              <a:gd name="connsiteY38" fmla="*/ 5305425 h 6858000"/>
              <a:gd name="connsiteX39" fmla="*/ 34925 w 10095599"/>
              <a:gd name="connsiteY39" fmla="*/ 5259388 h 6858000"/>
              <a:gd name="connsiteX40" fmla="*/ 50800 w 10095599"/>
              <a:gd name="connsiteY40" fmla="*/ 5218113 h 6858000"/>
              <a:gd name="connsiteX41" fmla="*/ 69850 w 10095599"/>
              <a:gd name="connsiteY41" fmla="*/ 5181600 h 6858000"/>
              <a:gd name="connsiteX42" fmla="*/ 88900 w 10095599"/>
              <a:gd name="connsiteY42" fmla="*/ 5143500 h 6858000"/>
              <a:gd name="connsiteX43" fmla="*/ 107950 w 10095599"/>
              <a:gd name="connsiteY43" fmla="*/ 5105400 h 6858000"/>
              <a:gd name="connsiteX44" fmla="*/ 123825 w 10095599"/>
              <a:gd name="connsiteY44" fmla="*/ 5068888 h 6858000"/>
              <a:gd name="connsiteX45" fmla="*/ 139700 w 10095599"/>
              <a:gd name="connsiteY45" fmla="*/ 5027613 h 6858000"/>
              <a:gd name="connsiteX46" fmla="*/ 155575 w 10095599"/>
              <a:gd name="connsiteY46" fmla="*/ 4981575 h 6858000"/>
              <a:gd name="connsiteX47" fmla="*/ 166687 w 10095599"/>
              <a:gd name="connsiteY47" fmla="*/ 4929188 h 6858000"/>
              <a:gd name="connsiteX48" fmla="*/ 173037 w 10095599"/>
              <a:gd name="connsiteY48" fmla="*/ 4868863 h 6858000"/>
              <a:gd name="connsiteX49" fmla="*/ 176212 w 10095599"/>
              <a:gd name="connsiteY49" fmla="*/ 4800600 h 6858000"/>
              <a:gd name="connsiteX50" fmla="*/ 173037 w 10095599"/>
              <a:gd name="connsiteY50" fmla="*/ 4732338 h 6858000"/>
              <a:gd name="connsiteX51" fmla="*/ 166687 w 10095599"/>
              <a:gd name="connsiteY51" fmla="*/ 4672013 h 6858000"/>
              <a:gd name="connsiteX52" fmla="*/ 155575 w 10095599"/>
              <a:gd name="connsiteY52" fmla="*/ 4619625 h 6858000"/>
              <a:gd name="connsiteX53" fmla="*/ 139700 w 10095599"/>
              <a:gd name="connsiteY53" fmla="*/ 4573588 h 6858000"/>
              <a:gd name="connsiteX54" fmla="*/ 123825 w 10095599"/>
              <a:gd name="connsiteY54" fmla="*/ 4532313 h 6858000"/>
              <a:gd name="connsiteX55" fmla="*/ 107950 w 10095599"/>
              <a:gd name="connsiteY55" fmla="*/ 4495800 h 6858000"/>
              <a:gd name="connsiteX56" fmla="*/ 69850 w 10095599"/>
              <a:gd name="connsiteY56" fmla="*/ 4419600 h 6858000"/>
              <a:gd name="connsiteX57" fmla="*/ 50800 w 10095599"/>
              <a:gd name="connsiteY57" fmla="*/ 4383088 h 6858000"/>
              <a:gd name="connsiteX58" fmla="*/ 34925 w 10095599"/>
              <a:gd name="connsiteY58" fmla="*/ 4341813 h 6858000"/>
              <a:gd name="connsiteX59" fmla="*/ 20637 w 10095599"/>
              <a:gd name="connsiteY59" fmla="*/ 4295775 h 6858000"/>
              <a:gd name="connsiteX60" fmla="*/ 9525 w 10095599"/>
              <a:gd name="connsiteY60" fmla="*/ 4243388 h 6858000"/>
              <a:gd name="connsiteX61" fmla="*/ 1587 w 10095599"/>
              <a:gd name="connsiteY61" fmla="*/ 4183063 h 6858000"/>
              <a:gd name="connsiteX62" fmla="*/ 0 w 10095599"/>
              <a:gd name="connsiteY62" fmla="*/ 4114800 h 6858000"/>
              <a:gd name="connsiteX63" fmla="*/ 1587 w 10095599"/>
              <a:gd name="connsiteY63" fmla="*/ 4046538 h 6858000"/>
              <a:gd name="connsiteX64" fmla="*/ 9525 w 10095599"/>
              <a:gd name="connsiteY64" fmla="*/ 3986213 h 6858000"/>
              <a:gd name="connsiteX65" fmla="*/ 20637 w 10095599"/>
              <a:gd name="connsiteY65" fmla="*/ 3933825 h 6858000"/>
              <a:gd name="connsiteX66" fmla="*/ 34925 w 10095599"/>
              <a:gd name="connsiteY66" fmla="*/ 3887788 h 6858000"/>
              <a:gd name="connsiteX67" fmla="*/ 50800 w 10095599"/>
              <a:gd name="connsiteY67" fmla="*/ 3846513 h 6858000"/>
              <a:gd name="connsiteX68" fmla="*/ 69850 w 10095599"/>
              <a:gd name="connsiteY68" fmla="*/ 3810000 h 6858000"/>
              <a:gd name="connsiteX69" fmla="*/ 88900 w 10095599"/>
              <a:gd name="connsiteY69" fmla="*/ 3771900 h 6858000"/>
              <a:gd name="connsiteX70" fmla="*/ 107950 w 10095599"/>
              <a:gd name="connsiteY70" fmla="*/ 3733800 h 6858000"/>
              <a:gd name="connsiteX71" fmla="*/ 123825 w 10095599"/>
              <a:gd name="connsiteY71" fmla="*/ 3697288 h 6858000"/>
              <a:gd name="connsiteX72" fmla="*/ 139700 w 10095599"/>
              <a:gd name="connsiteY72" fmla="*/ 3656013 h 6858000"/>
              <a:gd name="connsiteX73" fmla="*/ 155575 w 10095599"/>
              <a:gd name="connsiteY73" fmla="*/ 3609975 h 6858000"/>
              <a:gd name="connsiteX74" fmla="*/ 166687 w 10095599"/>
              <a:gd name="connsiteY74" fmla="*/ 3557588 h 6858000"/>
              <a:gd name="connsiteX75" fmla="*/ 173037 w 10095599"/>
              <a:gd name="connsiteY75" fmla="*/ 3497263 h 6858000"/>
              <a:gd name="connsiteX76" fmla="*/ 176212 w 10095599"/>
              <a:gd name="connsiteY76" fmla="*/ 3427413 h 6858000"/>
              <a:gd name="connsiteX77" fmla="*/ 173037 w 10095599"/>
              <a:gd name="connsiteY77" fmla="*/ 3360738 h 6858000"/>
              <a:gd name="connsiteX78" fmla="*/ 166687 w 10095599"/>
              <a:gd name="connsiteY78" fmla="*/ 3300413 h 6858000"/>
              <a:gd name="connsiteX79" fmla="*/ 155575 w 10095599"/>
              <a:gd name="connsiteY79" fmla="*/ 3248025 h 6858000"/>
              <a:gd name="connsiteX80" fmla="*/ 139700 w 10095599"/>
              <a:gd name="connsiteY80" fmla="*/ 3201988 h 6858000"/>
              <a:gd name="connsiteX81" fmla="*/ 123825 w 10095599"/>
              <a:gd name="connsiteY81" fmla="*/ 3160713 h 6858000"/>
              <a:gd name="connsiteX82" fmla="*/ 107950 w 10095599"/>
              <a:gd name="connsiteY82" fmla="*/ 3124200 h 6858000"/>
              <a:gd name="connsiteX83" fmla="*/ 88900 w 10095599"/>
              <a:gd name="connsiteY83" fmla="*/ 3086100 h 6858000"/>
              <a:gd name="connsiteX84" fmla="*/ 69850 w 10095599"/>
              <a:gd name="connsiteY84" fmla="*/ 3048000 h 6858000"/>
              <a:gd name="connsiteX85" fmla="*/ 50800 w 10095599"/>
              <a:gd name="connsiteY85" fmla="*/ 3011488 h 6858000"/>
              <a:gd name="connsiteX86" fmla="*/ 34925 w 10095599"/>
              <a:gd name="connsiteY86" fmla="*/ 2970213 h 6858000"/>
              <a:gd name="connsiteX87" fmla="*/ 20637 w 10095599"/>
              <a:gd name="connsiteY87" fmla="*/ 2924175 h 6858000"/>
              <a:gd name="connsiteX88" fmla="*/ 9525 w 10095599"/>
              <a:gd name="connsiteY88" fmla="*/ 2871788 h 6858000"/>
              <a:gd name="connsiteX89" fmla="*/ 1587 w 10095599"/>
              <a:gd name="connsiteY89" fmla="*/ 2811463 h 6858000"/>
              <a:gd name="connsiteX90" fmla="*/ 0 w 10095599"/>
              <a:gd name="connsiteY90" fmla="*/ 2743200 h 6858000"/>
              <a:gd name="connsiteX91" fmla="*/ 1587 w 10095599"/>
              <a:gd name="connsiteY91" fmla="*/ 2674938 h 6858000"/>
              <a:gd name="connsiteX92" fmla="*/ 9525 w 10095599"/>
              <a:gd name="connsiteY92" fmla="*/ 2614613 h 6858000"/>
              <a:gd name="connsiteX93" fmla="*/ 20637 w 10095599"/>
              <a:gd name="connsiteY93" fmla="*/ 2562225 h 6858000"/>
              <a:gd name="connsiteX94" fmla="*/ 34925 w 10095599"/>
              <a:gd name="connsiteY94" fmla="*/ 2516188 h 6858000"/>
              <a:gd name="connsiteX95" fmla="*/ 50800 w 10095599"/>
              <a:gd name="connsiteY95" fmla="*/ 2474913 h 6858000"/>
              <a:gd name="connsiteX96" fmla="*/ 69850 w 10095599"/>
              <a:gd name="connsiteY96" fmla="*/ 2438400 h 6858000"/>
              <a:gd name="connsiteX97" fmla="*/ 88900 w 10095599"/>
              <a:gd name="connsiteY97" fmla="*/ 2400300 h 6858000"/>
              <a:gd name="connsiteX98" fmla="*/ 107950 w 10095599"/>
              <a:gd name="connsiteY98" fmla="*/ 2362200 h 6858000"/>
              <a:gd name="connsiteX99" fmla="*/ 123825 w 10095599"/>
              <a:gd name="connsiteY99" fmla="*/ 2325688 h 6858000"/>
              <a:gd name="connsiteX100" fmla="*/ 139700 w 10095599"/>
              <a:gd name="connsiteY100" fmla="*/ 2284413 h 6858000"/>
              <a:gd name="connsiteX101" fmla="*/ 155575 w 10095599"/>
              <a:gd name="connsiteY101" fmla="*/ 2238375 h 6858000"/>
              <a:gd name="connsiteX102" fmla="*/ 166687 w 10095599"/>
              <a:gd name="connsiteY102" fmla="*/ 2185988 h 6858000"/>
              <a:gd name="connsiteX103" fmla="*/ 173037 w 10095599"/>
              <a:gd name="connsiteY103" fmla="*/ 2125663 h 6858000"/>
              <a:gd name="connsiteX104" fmla="*/ 176212 w 10095599"/>
              <a:gd name="connsiteY104" fmla="*/ 2057400 h 6858000"/>
              <a:gd name="connsiteX105" fmla="*/ 173037 w 10095599"/>
              <a:gd name="connsiteY105" fmla="*/ 1989138 h 6858000"/>
              <a:gd name="connsiteX106" fmla="*/ 166687 w 10095599"/>
              <a:gd name="connsiteY106" fmla="*/ 1928813 h 6858000"/>
              <a:gd name="connsiteX107" fmla="*/ 155575 w 10095599"/>
              <a:gd name="connsiteY107" fmla="*/ 1876425 h 6858000"/>
              <a:gd name="connsiteX108" fmla="*/ 139700 w 10095599"/>
              <a:gd name="connsiteY108" fmla="*/ 1830388 h 6858000"/>
              <a:gd name="connsiteX109" fmla="*/ 123825 w 10095599"/>
              <a:gd name="connsiteY109" fmla="*/ 1789113 h 6858000"/>
              <a:gd name="connsiteX110" fmla="*/ 107950 w 10095599"/>
              <a:gd name="connsiteY110" fmla="*/ 1752600 h 6858000"/>
              <a:gd name="connsiteX111" fmla="*/ 88900 w 10095599"/>
              <a:gd name="connsiteY111" fmla="*/ 1714500 h 6858000"/>
              <a:gd name="connsiteX112" fmla="*/ 69850 w 10095599"/>
              <a:gd name="connsiteY112" fmla="*/ 1676400 h 6858000"/>
              <a:gd name="connsiteX113" fmla="*/ 50800 w 10095599"/>
              <a:gd name="connsiteY113" fmla="*/ 1639888 h 6858000"/>
              <a:gd name="connsiteX114" fmla="*/ 34925 w 10095599"/>
              <a:gd name="connsiteY114" fmla="*/ 1598613 h 6858000"/>
              <a:gd name="connsiteX115" fmla="*/ 20637 w 10095599"/>
              <a:gd name="connsiteY115" fmla="*/ 1552575 h 6858000"/>
              <a:gd name="connsiteX116" fmla="*/ 9525 w 10095599"/>
              <a:gd name="connsiteY116" fmla="*/ 1500188 h 6858000"/>
              <a:gd name="connsiteX117" fmla="*/ 1587 w 10095599"/>
              <a:gd name="connsiteY117" fmla="*/ 1439863 h 6858000"/>
              <a:gd name="connsiteX118" fmla="*/ 0 w 10095599"/>
              <a:gd name="connsiteY118" fmla="*/ 1371600 h 6858000"/>
              <a:gd name="connsiteX119" fmla="*/ 1587 w 10095599"/>
              <a:gd name="connsiteY119" fmla="*/ 1303338 h 6858000"/>
              <a:gd name="connsiteX120" fmla="*/ 9525 w 10095599"/>
              <a:gd name="connsiteY120" fmla="*/ 1243013 h 6858000"/>
              <a:gd name="connsiteX121" fmla="*/ 20637 w 10095599"/>
              <a:gd name="connsiteY121" fmla="*/ 1190625 h 6858000"/>
              <a:gd name="connsiteX122" fmla="*/ 34925 w 10095599"/>
              <a:gd name="connsiteY122" fmla="*/ 1144588 h 6858000"/>
              <a:gd name="connsiteX123" fmla="*/ 50800 w 10095599"/>
              <a:gd name="connsiteY123" fmla="*/ 1103313 h 6858000"/>
              <a:gd name="connsiteX124" fmla="*/ 69850 w 10095599"/>
              <a:gd name="connsiteY124" fmla="*/ 1066800 h 6858000"/>
              <a:gd name="connsiteX125" fmla="*/ 88900 w 10095599"/>
              <a:gd name="connsiteY125" fmla="*/ 1028700 h 6858000"/>
              <a:gd name="connsiteX126" fmla="*/ 107950 w 10095599"/>
              <a:gd name="connsiteY126" fmla="*/ 990600 h 6858000"/>
              <a:gd name="connsiteX127" fmla="*/ 123825 w 10095599"/>
              <a:gd name="connsiteY127" fmla="*/ 954088 h 6858000"/>
              <a:gd name="connsiteX128" fmla="*/ 139700 w 10095599"/>
              <a:gd name="connsiteY128" fmla="*/ 912813 h 6858000"/>
              <a:gd name="connsiteX129" fmla="*/ 155575 w 10095599"/>
              <a:gd name="connsiteY129" fmla="*/ 866775 h 6858000"/>
              <a:gd name="connsiteX130" fmla="*/ 166687 w 10095599"/>
              <a:gd name="connsiteY130" fmla="*/ 814388 h 6858000"/>
              <a:gd name="connsiteX131" fmla="*/ 173037 w 10095599"/>
              <a:gd name="connsiteY131" fmla="*/ 754063 h 6858000"/>
              <a:gd name="connsiteX132" fmla="*/ 176212 w 10095599"/>
              <a:gd name="connsiteY132" fmla="*/ 685800 h 6858000"/>
              <a:gd name="connsiteX133" fmla="*/ 173037 w 10095599"/>
              <a:gd name="connsiteY133" fmla="*/ 617538 h 6858000"/>
              <a:gd name="connsiteX134" fmla="*/ 166687 w 10095599"/>
              <a:gd name="connsiteY134" fmla="*/ 557213 h 6858000"/>
              <a:gd name="connsiteX135" fmla="*/ 155575 w 10095599"/>
              <a:gd name="connsiteY135" fmla="*/ 504825 h 6858000"/>
              <a:gd name="connsiteX136" fmla="*/ 139700 w 10095599"/>
              <a:gd name="connsiteY136" fmla="*/ 458788 h 6858000"/>
              <a:gd name="connsiteX137" fmla="*/ 123825 w 10095599"/>
              <a:gd name="connsiteY137" fmla="*/ 417513 h 6858000"/>
              <a:gd name="connsiteX138" fmla="*/ 107950 w 10095599"/>
              <a:gd name="connsiteY138" fmla="*/ 381000 h 6858000"/>
              <a:gd name="connsiteX139" fmla="*/ 88900 w 10095599"/>
              <a:gd name="connsiteY139" fmla="*/ 342900 h 6858000"/>
              <a:gd name="connsiteX140" fmla="*/ 69850 w 10095599"/>
              <a:gd name="connsiteY140" fmla="*/ 304800 h 6858000"/>
              <a:gd name="connsiteX141" fmla="*/ 50800 w 10095599"/>
              <a:gd name="connsiteY141" fmla="*/ 268288 h 6858000"/>
              <a:gd name="connsiteX142" fmla="*/ 34925 w 10095599"/>
              <a:gd name="connsiteY142" fmla="*/ 227013 h 6858000"/>
              <a:gd name="connsiteX143" fmla="*/ 20637 w 10095599"/>
              <a:gd name="connsiteY143" fmla="*/ 180975 h 6858000"/>
              <a:gd name="connsiteX144" fmla="*/ 9525 w 10095599"/>
              <a:gd name="connsiteY144" fmla="*/ 128588 h 6858000"/>
              <a:gd name="connsiteX145" fmla="*/ 1587 w 10095599"/>
              <a:gd name="connsiteY145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095599" h="6858000">
                <a:moveTo>
                  <a:pt x="0" y="0"/>
                </a:moveTo>
                <a:lnTo>
                  <a:pt x="7448352" y="0"/>
                </a:lnTo>
                <a:lnTo>
                  <a:pt x="9446485" y="0"/>
                </a:lnTo>
                <a:lnTo>
                  <a:pt x="10095599" y="0"/>
                </a:lnTo>
                <a:lnTo>
                  <a:pt x="10095599" y="6858000"/>
                </a:lnTo>
                <a:lnTo>
                  <a:pt x="9446485" y="6858000"/>
                </a:lnTo>
                <a:lnTo>
                  <a:pt x="7448352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E1E70-EFEE-48B3-9B94-6E666C95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28" y="662400"/>
            <a:ext cx="8632372" cy="1113295"/>
          </a:xfrm>
        </p:spPr>
        <p:txBody>
          <a:bodyPr anchor="t">
            <a:normAutofit/>
          </a:bodyPr>
          <a:lstStyle/>
          <a:p>
            <a:pPr algn="ctr"/>
            <a:r>
              <a:rPr lang="en-HK"/>
              <a:t>Plan -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AA6B-FFB9-48C5-9245-40DE7E45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28" y="2286000"/>
            <a:ext cx="8632372" cy="3909600"/>
          </a:xfrm>
        </p:spPr>
        <p:txBody>
          <a:bodyPr>
            <a:normAutofit/>
          </a:bodyPr>
          <a:lstStyle/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GUI: tkinter</a:t>
            </a:r>
          </a:p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Code analysis: AST</a:t>
            </a:r>
          </a:p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Graphing tool: Graphviz	, lolviz</a:t>
            </a:r>
          </a:p>
        </p:txBody>
      </p:sp>
    </p:spTree>
    <p:extLst>
      <p:ext uri="{BB962C8B-B14F-4D97-AF65-F5344CB8AC3E}">
        <p14:creationId xmlns:p14="http://schemas.microsoft.com/office/powerpoint/2010/main" val="383391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8BF0C67-DF85-430A-B677-74D959439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BAC80-2398-422A-9AA2-2489F01E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4A3EF12-7620-4D66-ACFC-B9F71BAD8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6401" y="0"/>
            <a:ext cx="10095599" cy="6858000"/>
          </a:xfrm>
          <a:custGeom>
            <a:avLst/>
            <a:gdLst>
              <a:gd name="connsiteX0" fmla="*/ 0 w 10095599"/>
              <a:gd name="connsiteY0" fmla="*/ 0 h 6858000"/>
              <a:gd name="connsiteX1" fmla="*/ 7448352 w 10095599"/>
              <a:gd name="connsiteY1" fmla="*/ 0 h 6858000"/>
              <a:gd name="connsiteX2" fmla="*/ 9446485 w 10095599"/>
              <a:gd name="connsiteY2" fmla="*/ 0 h 6858000"/>
              <a:gd name="connsiteX3" fmla="*/ 10095599 w 10095599"/>
              <a:gd name="connsiteY3" fmla="*/ 0 h 6858000"/>
              <a:gd name="connsiteX4" fmla="*/ 10095599 w 10095599"/>
              <a:gd name="connsiteY4" fmla="*/ 6858000 h 6858000"/>
              <a:gd name="connsiteX5" fmla="*/ 9446485 w 10095599"/>
              <a:gd name="connsiteY5" fmla="*/ 6858000 h 6858000"/>
              <a:gd name="connsiteX6" fmla="*/ 7448352 w 10095599"/>
              <a:gd name="connsiteY6" fmla="*/ 6858000 h 6858000"/>
              <a:gd name="connsiteX7" fmla="*/ 0 w 10095599"/>
              <a:gd name="connsiteY7" fmla="*/ 6858000 h 6858000"/>
              <a:gd name="connsiteX8" fmla="*/ 1587 w 10095599"/>
              <a:gd name="connsiteY8" fmla="*/ 6789738 h 6858000"/>
              <a:gd name="connsiteX9" fmla="*/ 9525 w 10095599"/>
              <a:gd name="connsiteY9" fmla="*/ 6729413 h 6858000"/>
              <a:gd name="connsiteX10" fmla="*/ 20637 w 10095599"/>
              <a:gd name="connsiteY10" fmla="*/ 6677025 h 6858000"/>
              <a:gd name="connsiteX11" fmla="*/ 34925 w 10095599"/>
              <a:gd name="connsiteY11" fmla="*/ 6630988 h 6858000"/>
              <a:gd name="connsiteX12" fmla="*/ 50800 w 10095599"/>
              <a:gd name="connsiteY12" fmla="*/ 6589713 h 6858000"/>
              <a:gd name="connsiteX13" fmla="*/ 69850 w 10095599"/>
              <a:gd name="connsiteY13" fmla="*/ 6553200 h 6858000"/>
              <a:gd name="connsiteX14" fmla="*/ 88900 w 10095599"/>
              <a:gd name="connsiteY14" fmla="*/ 6515100 h 6858000"/>
              <a:gd name="connsiteX15" fmla="*/ 107950 w 10095599"/>
              <a:gd name="connsiteY15" fmla="*/ 6477000 h 6858000"/>
              <a:gd name="connsiteX16" fmla="*/ 123825 w 10095599"/>
              <a:gd name="connsiteY16" fmla="*/ 6440488 h 6858000"/>
              <a:gd name="connsiteX17" fmla="*/ 139700 w 10095599"/>
              <a:gd name="connsiteY17" fmla="*/ 6399213 h 6858000"/>
              <a:gd name="connsiteX18" fmla="*/ 155575 w 10095599"/>
              <a:gd name="connsiteY18" fmla="*/ 6353175 h 6858000"/>
              <a:gd name="connsiteX19" fmla="*/ 166687 w 10095599"/>
              <a:gd name="connsiteY19" fmla="*/ 6300788 h 6858000"/>
              <a:gd name="connsiteX20" fmla="*/ 173037 w 10095599"/>
              <a:gd name="connsiteY20" fmla="*/ 6240463 h 6858000"/>
              <a:gd name="connsiteX21" fmla="*/ 176212 w 10095599"/>
              <a:gd name="connsiteY21" fmla="*/ 6172200 h 6858000"/>
              <a:gd name="connsiteX22" fmla="*/ 173037 w 10095599"/>
              <a:gd name="connsiteY22" fmla="*/ 6103938 h 6858000"/>
              <a:gd name="connsiteX23" fmla="*/ 166687 w 10095599"/>
              <a:gd name="connsiteY23" fmla="*/ 6043613 h 6858000"/>
              <a:gd name="connsiteX24" fmla="*/ 155575 w 10095599"/>
              <a:gd name="connsiteY24" fmla="*/ 5991225 h 6858000"/>
              <a:gd name="connsiteX25" fmla="*/ 139700 w 10095599"/>
              <a:gd name="connsiteY25" fmla="*/ 5945188 h 6858000"/>
              <a:gd name="connsiteX26" fmla="*/ 123825 w 10095599"/>
              <a:gd name="connsiteY26" fmla="*/ 5903913 h 6858000"/>
              <a:gd name="connsiteX27" fmla="*/ 107950 w 10095599"/>
              <a:gd name="connsiteY27" fmla="*/ 5867400 h 6858000"/>
              <a:gd name="connsiteX28" fmla="*/ 88900 w 10095599"/>
              <a:gd name="connsiteY28" fmla="*/ 5829300 h 6858000"/>
              <a:gd name="connsiteX29" fmla="*/ 69850 w 10095599"/>
              <a:gd name="connsiteY29" fmla="*/ 5791200 h 6858000"/>
              <a:gd name="connsiteX30" fmla="*/ 50800 w 10095599"/>
              <a:gd name="connsiteY30" fmla="*/ 5754688 h 6858000"/>
              <a:gd name="connsiteX31" fmla="*/ 34925 w 10095599"/>
              <a:gd name="connsiteY31" fmla="*/ 5713413 h 6858000"/>
              <a:gd name="connsiteX32" fmla="*/ 20637 w 10095599"/>
              <a:gd name="connsiteY32" fmla="*/ 5667375 h 6858000"/>
              <a:gd name="connsiteX33" fmla="*/ 9525 w 10095599"/>
              <a:gd name="connsiteY33" fmla="*/ 5614988 h 6858000"/>
              <a:gd name="connsiteX34" fmla="*/ 1587 w 10095599"/>
              <a:gd name="connsiteY34" fmla="*/ 5554663 h 6858000"/>
              <a:gd name="connsiteX35" fmla="*/ 0 w 10095599"/>
              <a:gd name="connsiteY35" fmla="*/ 5486400 h 6858000"/>
              <a:gd name="connsiteX36" fmla="*/ 1587 w 10095599"/>
              <a:gd name="connsiteY36" fmla="*/ 5418138 h 6858000"/>
              <a:gd name="connsiteX37" fmla="*/ 9525 w 10095599"/>
              <a:gd name="connsiteY37" fmla="*/ 5357813 h 6858000"/>
              <a:gd name="connsiteX38" fmla="*/ 20637 w 10095599"/>
              <a:gd name="connsiteY38" fmla="*/ 5305425 h 6858000"/>
              <a:gd name="connsiteX39" fmla="*/ 34925 w 10095599"/>
              <a:gd name="connsiteY39" fmla="*/ 5259388 h 6858000"/>
              <a:gd name="connsiteX40" fmla="*/ 50800 w 10095599"/>
              <a:gd name="connsiteY40" fmla="*/ 5218113 h 6858000"/>
              <a:gd name="connsiteX41" fmla="*/ 69850 w 10095599"/>
              <a:gd name="connsiteY41" fmla="*/ 5181600 h 6858000"/>
              <a:gd name="connsiteX42" fmla="*/ 88900 w 10095599"/>
              <a:gd name="connsiteY42" fmla="*/ 5143500 h 6858000"/>
              <a:gd name="connsiteX43" fmla="*/ 107950 w 10095599"/>
              <a:gd name="connsiteY43" fmla="*/ 5105400 h 6858000"/>
              <a:gd name="connsiteX44" fmla="*/ 123825 w 10095599"/>
              <a:gd name="connsiteY44" fmla="*/ 5068888 h 6858000"/>
              <a:gd name="connsiteX45" fmla="*/ 139700 w 10095599"/>
              <a:gd name="connsiteY45" fmla="*/ 5027613 h 6858000"/>
              <a:gd name="connsiteX46" fmla="*/ 155575 w 10095599"/>
              <a:gd name="connsiteY46" fmla="*/ 4981575 h 6858000"/>
              <a:gd name="connsiteX47" fmla="*/ 166687 w 10095599"/>
              <a:gd name="connsiteY47" fmla="*/ 4929188 h 6858000"/>
              <a:gd name="connsiteX48" fmla="*/ 173037 w 10095599"/>
              <a:gd name="connsiteY48" fmla="*/ 4868863 h 6858000"/>
              <a:gd name="connsiteX49" fmla="*/ 176212 w 10095599"/>
              <a:gd name="connsiteY49" fmla="*/ 4800600 h 6858000"/>
              <a:gd name="connsiteX50" fmla="*/ 173037 w 10095599"/>
              <a:gd name="connsiteY50" fmla="*/ 4732338 h 6858000"/>
              <a:gd name="connsiteX51" fmla="*/ 166687 w 10095599"/>
              <a:gd name="connsiteY51" fmla="*/ 4672013 h 6858000"/>
              <a:gd name="connsiteX52" fmla="*/ 155575 w 10095599"/>
              <a:gd name="connsiteY52" fmla="*/ 4619625 h 6858000"/>
              <a:gd name="connsiteX53" fmla="*/ 139700 w 10095599"/>
              <a:gd name="connsiteY53" fmla="*/ 4573588 h 6858000"/>
              <a:gd name="connsiteX54" fmla="*/ 123825 w 10095599"/>
              <a:gd name="connsiteY54" fmla="*/ 4532313 h 6858000"/>
              <a:gd name="connsiteX55" fmla="*/ 107950 w 10095599"/>
              <a:gd name="connsiteY55" fmla="*/ 4495800 h 6858000"/>
              <a:gd name="connsiteX56" fmla="*/ 69850 w 10095599"/>
              <a:gd name="connsiteY56" fmla="*/ 4419600 h 6858000"/>
              <a:gd name="connsiteX57" fmla="*/ 50800 w 10095599"/>
              <a:gd name="connsiteY57" fmla="*/ 4383088 h 6858000"/>
              <a:gd name="connsiteX58" fmla="*/ 34925 w 10095599"/>
              <a:gd name="connsiteY58" fmla="*/ 4341813 h 6858000"/>
              <a:gd name="connsiteX59" fmla="*/ 20637 w 10095599"/>
              <a:gd name="connsiteY59" fmla="*/ 4295775 h 6858000"/>
              <a:gd name="connsiteX60" fmla="*/ 9525 w 10095599"/>
              <a:gd name="connsiteY60" fmla="*/ 4243388 h 6858000"/>
              <a:gd name="connsiteX61" fmla="*/ 1587 w 10095599"/>
              <a:gd name="connsiteY61" fmla="*/ 4183063 h 6858000"/>
              <a:gd name="connsiteX62" fmla="*/ 0 w 10095599"/>
              <a:gd name="connsiteY62" fmla="*/ 4114800 h 6858000"/>
              <a:gd name="connsiteX63" fmla="*/ 1587 w 10095599"/>
              <a:gd name="connsiteY63" fmla="*/ 4046538 h 6858000"/>
              <a:gd name="connsiteX64" fmla="*/ 9525 w 10095599"/>
              <a:gd name="connsiteY64" fmla="*/ 3986213 h 6858000"/>
              <a:gd name="connsiteX65" fmla="*/ 20637 w 10095599"/>
              <a:gd name="connsiteY65" fmla="*/ 3933825 h 6858000"/>
              <a:gd name="connsiteX66" fmla="*/ 34925 w 10095599"/>
              <a:gd name="connsiteY66" fmla="*/ 3887788 h 6858000"/>
              <a:gd name="connsiteX67" fmla="*/ 50800 w 10095599"/>
              <a:gd name="connsiteY67" fmla="*/ 3846513 h 6858000"/>
              <a:gd name="connsiteX68" fmla="*/ 69850 w 10095599"/>
              <a:gd name="connsiteY68" fmla="*/ 3810000 h 6858000"/>
              <a:gd name="connsiteX69" fmla="*/ 88900 w 10095599"/>
              <a:gd name="connsiteY69" fmla="*/ 3771900 h 6858000"/>
              <a:gd name="connsiteX70" fmla="*/ 107950 w 10095599"/>
              <a:gd name="connsiteY70" fmla="*/ 3733800 h 6858000"/>
              <a:gd name="connsiteX71" fmla="*/ 123825 w 10095599"/>
              <a:gd name="connsiteY71" fmla="*/ 3697288 h 6858000"/>
              <a:gd name="connsiteX72" fmla="*/ 139700 w 10095599"/>
              <a:gd name="connsiteY72" fmla="*/ 3656013 h 6858000"/>
              <a:gd name="connsiteX73" fmla="*/ 155575 w 10095599"/>
              <a:gd name="connsiteY73" fmla="*/ 3609975 h 6858000"/>
              <a:gd name="connsiteX74" fmla="*/ 166687 w 10095599"/>
              <a:gd name="connsiteY74" fmla="*/ 3557588 h 6858000"/>
              <a:gd name="connsiteX75" fmla="*/ 173037 w 10095599"/>
              <a:gd name="connsiteY75" fmla="*/ 3497263 h 6858000"/>
              <a:gd name="connsiteX76" fmla="*/ 176212 w 10095599"/>
              <a:gd name="connsiteY76" fmla="*/ 3427413 h 6858000"/>
              <a:gd name="connsiteX77" fmla="*/ 173037 w 10095599"/>
              <a:gd name="connsiteY77" fmla="*/ 3360738 h 6858000"/>
              <a:gd name="connsiteX78" fmla="*/ 166687 w 10095599"/>
              <a:gd name="connsiteY78" fmla="*/ 3300413 h 6858000"/>
              <a:gd name="connsiteX79" fmla="*/ 155575 w 10095599"/>
              <a:gd name="connsiteY79" fmla="*/ 3248025 h 6858000"/>
              <a:gd name="connsiteX80" fmla="*/ 139700 w 10095599"/>
              <a:gd name="connsiteY80" fmla="*/ 3201988 h 6858000"/>
              <a:gd name="connsiteX81" fmla="*/ 123825 w 10095599"/>
              <a:gd name="connsiteY81" fmla="*/ 3160713 h 6858000"/>
              <a:gd name="connsiteX82" fmla="*/ 107950 w 10095599"/>
              <a:gd name="connsiteY82" fmla="*/ 3124200 h 6858000"/>
              <a:gd name="connsiteX83" fmla="*/ 88900 w 10095599"/>
              <a:gd name="connsiteY83" fmla="*/ 3086100 h 6858000"/>
              <a:gd name="connsiteX84" fmla="*/ 69850 w 10095599"/>
              <a:gd name="connsiteY84" fmla="*/ 3048000 h 6858000"/>
              <a:gd name="connsiteX85" fmla="*/ 50800 w 10095599"/>
              <a:gd name="connsiteY85" fmla="*/ 3011488 h 6858000"/>
              <a:gd name="connsiteX86" fmla="*/ 34925 w 10095599"/>
              <a:gd name="connsiteY86" fmla="*/ 2970213 h 6858000"/>
              <a:gd name="connsiteX87" fmla="*/ 20637 w 10095599"/>
              <a:gd name="connsiteY87" fmla="*/ 2924175 h 6858000"/>
              <a:gd name="connsiteX88" fmla="*/ 9525 w 10095599"/>
              <a:gd name="connsiteY88" fmla="*/ 2871788 h 6858000"/>
              <a:gd name="connsiteX89" fmla="*/ 1587 w 10095599"/>
              <a:gd name="connsiteY89" fmla="*/ 2811463 h 6858000"/>
              <a:gd name="connsiteX90" fmla="*/ 0 w 10095599"/>
              <a:gd name="connsiteY90" fmla="*/ 2743200 h 6858000"/>
              <a:gd name="connsiteX91" fmla="*/ 1587 w 10095599"/>
              <a:gd name="connsiteY91" fmla="*/ 2674938 h 6858000"/>
              <a:gd name="connsiteX92" fmla="*/ 9525 w 10095599"/>
              <a:gd name="connsiteY92" fmla="*/ 2614613 h 6858000"/>
              <a:gd name="connsiteX93" fmla="*/ 20637 w 10095599"/>
              <a:gd name="connsiteY93" fmla="*/ 2562225 h 6858000"/>
              <a:gd name="connsiteX94" fmla="*/ 34925 w 10095599"/>
              <a:gd name="connsiteY94" fmla="*/ 2516188 h 6858000"/>
              <a:gd name="connsiteX95" fmla="*/ 50800 w 10095599"/>
              <a:gd name="connsiteY95" fmla="*/ 2474913 h 6858000"/>
              <a:gd name="connsiteX96" fmla="*/ 69850 w 10095599"/>
              <a:gd name="connsiteY96" fmla="*/ 2438400 h 6858000"/>
              <a:gd name="connsiteX97" fmla="*/ 88900 w 10095599"/>
              <a:gd name="connsiteY97" fmla="*/ 2400300 h 6858000"/>
              <a:gd name="connsiteX98" fmla="*/ 107950 w 10095599"/>
              <a:gd name="connsiteY98" fmla="*/ 2362200 h 6858000"/>
              <a:gd name="connsiteX99" fmla="*/ 123825 w 10095599"/>
              <a:gd name="connsiteY99" fmla="*/ 2325688 h 6858000"/>
              <a:gd name="connsiteX100" fmla="*/ 139700 w 10095599"/>
              <a:gd name="connsiteY100" fmla="*/ 2284413 h 6858000"/>
              <a:gd name="connsiteX101" fmla="*/ 155575 w 10095599"/>
              <a:gd name="connsiteY101" fmla="*/ 2238375 h 6858000"/>
              <a:gd name="connsiteX102" fmla="*/ 166687 w 10095599"/>
              <a:gd name="connsiteY102" fmla="*/ 2185988 h 6858000"/>
              <a:gd name="connsiteX103" fmla="*/ 173037 w 10095599"/>
              <a:gd name="connsiteY103" fmla="*/ 2125663 h 6858000"/>
              <a:gd name="connsiteX104" fmla="*/ 176212 w 10095599"/>
              <a:gd name="connsiteY104" fmla="*/ 2057400 h 6858000"/>
              <a:gd name="connsiteX105" fmla="*/ 173037 w 10095599"/>
              <a:gd name="connsiteY105" fmla="*/ 1989138 h 6858000"/>
              <a:gd name="connsiteX106" fmla="*/ 166687 w 10095599"/>
              <a:gd name="connsiteY106" fmla="*/ 1928813 h 6858000"/>
              <a:gd name="connsiteX107" fmla="*/ 155575 w 10095599"/>
              <a:gd name="connsiteY107" fmla="*/ 1876425 h 6858000"/>
              <a:gd name="connsiteX108" fmla="*/ 139700 w 10095599"/>
              <a:gd name="connsiteY108" fmla="*/ 1830388 h 6858000"/>
              <a:gd name="connsiteX109" fmla="*/ 123825 w 10095599"/>
              <a:gd name="connsiteY109" fmla="*/ 1789113 h 6858000"/>
              <a:gd name="connsiteX110" fmla="*/ 107950 w 10095599"/>
              <a:gd name="connsiteY110" fmla="*/ 1752600 h 6858000"/>
              <a:gd name="connsiteX111" fmla="*/ 88900 w 10095599"/>
              <a:gd name="connsiteY111" fmla="*/ 1714500 h 6858000"/>
              <a:gd name="connsiteX112" fmla="*/ 69850 w 10095599"/>
              <a:gd name="connsiteY112" fmla="*/ 1676400 h 6858000"/>
              <a:gd name="connsiteX113" fmla="*/ 50800 w 10095599"/>
              <a:gd name="connsiteY113" fmla="*/ 1639888 h 6858000"/>
              <a:gd name="connsiteX114" fmla="*/ 34925 w 10095599"/>
              <a:gd name="connsiteY114" fmla="*/ 1598613 h 6858000"/>
              <a:gd name="connsiteX115" fmla="*/ 20637 w 10095599"/>
              <a:gd name="connsiteY115" fmla="*/ 1552575 h 6858000"/>
              <a:gd name="connsiteX116" fmla="*/ 9525 w 10095599"/>
              <a:gd name="connsiteY116" fmla="*/ 1500188 h 6858000"/>
              <a:gd name="connsiteX117" fmla="*/ 1587 w 10095599"/>
              <a:gd name="connsiteY117" fmla="*/ 1439863 h 6858000"/>
              <a:gd name="connsiteX118" fmla="*/ 0 w 10095599"/>
              <a:gd name="connsiteY118" fmla="*/ 1371600 h 6858000"/>
              <a:gd name="connsiteX119" fmla="*/ 1587 w 10095599"/>
              <a:gd name="connsiteY119" fmla="*/ 1303338 h 6858000"/>
              <a:gd name="connsiteX120" fmla="*/ 9525 w 10095599"/>
              <a:gd name="connsiteY120" fmla="*/ 1243013 h 6858000"/>
              <a:gd name="connsiteX121" fmla="*/ 20637 w 10095599"/>
              <a:gd name="connsiteY121" fmla="*/ 1190625 h 6858000"/>
              <a:gd name="connsiteX122" fmla="*/ 34925 w 10095599"/>
              <a:gd name="connsiteY122" fmla="*/ 1144588 h 6858000"/>
              <a:gd name="connsiteX123" fmla="*/ 50800 w 10095599"/>
              <a:gd name="connsiteY123" fmla="*/ 1103313 h 6858000"/>
              <a:gd name="connsiteX124" fmla="*/ 69850 w 10095599"/>
              <a:gd name="connsiteY124" fmla="*/ 1066800 h 6858000"/>
              <a:gd name="connsiteX125" fmla="*/ 88900 w 10095599"/>
              <a:gd name="connsiteY125" fmla="*/ 1028700 h 6858000"/>
              <a:gd name="connsiteX126" fmla="*/ 107950 w 10095599"/>
              <a:gd name="connsiteY126" fmla="*/ 990600 h 6858000"/>
              <a:gd name="connsiteX127" fmla="*/ 123825 w 10095599"/>
              <a:gd name="connsiteY127" fmla="*/ 954088 h 6858000"/>
              <a:gd name="connsiteX128" fmla="*/ 139700 w 10095599"/>
              <a:gd name="connsiteY128" fmla="*/ 912813 h 6858000"/>
              <a:gd name="connsiteX129" fmla="*/ 155575 w 10095599"/>
              <a:gd name="connsiteY129" fmla="*/ 866775 h 6858000"/>
              <a:gd name="connsiteX130" fmla="*/ 166687 w 10095599"/>
              <a:gd name="connsiteY130" fmla="*/ 814388 h 6858000"/>
              <a:gd name="connsiteX131" fmla="*/ 173037 w 10095599"/>
              <a:gd name="connsiteY131" fmla="*/ 754063 h 6858000"/>
              <a:gd name="connsiteX132" fmla="*/ 176212 w 10095599"/>
              <a:gd name="connsiteY132" fmla="*/ 685800 h 6858000"/>
              <a:gd name="connsiteX133" fmla="*/ 173037 w 10095599"/>
              <a:gd name="connsiteY133" fmla="*/ 617538 h 6858000"/>
              <a:gd name="connsiteX134" fmla="*/ 166687 w 10095599"/>
              <a:gd name="connsiteY134" fmla="*/ 557213 h 6858000"/>
              <a:gd name="connsiteX135" fmla="*/ 155575 w 10095599"/>
              <a:gd name="connsiteY135" fmla="*/ 504825 h 6858000"/>
              <a:gd name="connsiteX136" fmla="*/ 139700 w 10095599"/>
              <a:gd name="connsiteY136" fmla="*/ 458788 h 6858000"/>
              <a:gd name="connsiteX137" fmla="*/ 123825 w 10095599"/>
              <a:gd name="connsiteY137" fmla="*/ 417513 h 6858000"/>
              <a:gd name="connsiteX138" fmla="*/ 107950 w 10095599"/>
              <a:gd name="connsiteY138" fmla="*/ 381000 h 6858000"/>
              <a:gd name="connsiteX139" fmla="*/ 88900 w 10095599"/>
              <a:gd name="connsiteY139" fmla="*/ 342900 h 6858000"/>
              <a:gd name="connsiteX140" fmla="*/ 69850 w 10095599"/>
              <a:gd name="connsiteY140" fmla="*/ 304800 h 6858000"/>
              <a:gd name="connsiteX141" fmla="*/ 50800 w 10095599"/>
              <a:gd name="connsiteY141" fmla="*/ 268288 h 6858000"/>
              <a:gd name="connsiteX142" fmla="*/ 34925 w 10095599"/>
              <a:gd name="connsiteY142" fmla="*/ 227013 h 6858000"/>
              <a:gd name="connsiteX143" fmla="*/ 20637 w 10095599"/>
              <a:gd name="connsiteY143" fmla="*/ 180975 h 6858000"/>
              <a:gd name="connsiteX144" fmla="*/ 9525 w 10095599"/>
              <a:gd name="connsiteY144" fmla="*/ 128588 h 6858000"/>
              <a:gd name="connsiteX145" fmla="*/ 1587 w 10095599"/>
              <a:gd name="connsiteY145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095599" h="6858000">
                <a:moveTo>
                  <a:pt x="0" y="0"/>
                </a:moveTo>
                <a:lnTo>
                  <a:pt x="7448352" y="0"/>
                </a:lnTo>
                <a:lnTo>
                  <a:pt x="9446485" y="0"/>
                </a:lnTo>
                <a:lnTo>
                  <a:pt x="10095599" y="0"/>
                </a:lnTo>
                <a:lnTo>
                  <a:pt x="10095599" y="6858000"/>
                </a:lnTo>
                <a:lnTo>
                  <a:pt x="9446485" y="6858000"/>
                </a:lnTo>
                <a:lnTo>
                  <a:pt x="7448352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B827-C383-49EE-B4E0-C429B28D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28" y="662400"/>
            <a:ext cx="8632372" cy="1113295"/>
          </a:xfrm>
        </p:spPr>
        <p:txBody>
          <a:bodyPr anchor="t">
            <a:normAutofit/>
          </a:bodyPr>
          <a:lstStyle/>
          <a:p>
            <a:pPr algn="ctr"/>
            <a:r>
              <a:rPr lang="en-HK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4A43-589F-42E2-BA3C-74A79D3C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28" y="2286000"/>
            <a:ext cx="8632372" cy="3909600"/>
          </a:xfrm>
        </p:spPr>
        <p:txBody>
          <a:bodyPr>
            <a:normAutofit/>
          </a:bodyPr>
          <a:lstStyle/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Graphviz</a:t>
            </a:r>
          </a:p>
          <a:p>
            <a:pPr lvl="1"/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Opensource graph visualisation software</a:t>
            </a:r>
          </a:p>
          <a:p>
            <a:pPr lvl="1"/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Display structural information</a:t>
            </a:r>
          </a:p>
          <a:p>
            <a:pPr lvl="1"/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Render graphs (dot languages) into images	</a:t>
            </a:r>
          </a:p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Lolviz</a:t>
            </a:r>
          </a:p>
          <a:p>
            <a:pPr lvl="1"/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Package to turn arbitrary objects into graph objects</a:t>
            </a:r>
          </a:p>
          <a:p>
            <a:pPr lvl="1"/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Formats and display objects in a nice way</a:t>
            </a:r>
          </a:p>
        </p:txBody>
      </p:sp>
    </p:spTree>
    <p:extLst>
      <p:ext uri="{BB962C8B-B14F-4D97-AF65-F5344CB8AC3E}">
        <p14:creationId xmlns:p14="http://schemas.microsoft.com/office/powerpoint/2010/main" val="273767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BF0C67-DF85-430A-B677-74D959439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1BAC80-2398-422A-9AA2-2489F01E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34A3EF12-7620-4D66-ACFC-B9F71BAD8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6401" y="0"/>
            <a:ext cx="10095599" cy="6858000"/>
          </a:xfrm>
          <a:custGeom>
            <a:avLst/>
            <a:gdLst>
              <a:gd name="connsiteX0" fmla="*/ 0 w 10095599"/>
              <a:gd name="connsiteY0" fmla="*/ 0 h 6858000"/>
              <a:gd name="connsiteX1" fmla="*/ 7448352 w 10095599"/>
              <a:gd name="connsiteY1" fmla="*/ 0 h 6858000"/>
              <a:gd name="connsiteX2" fmla="*/ 9446485 w 10095599"/>
              <a:gd name="connsiteY2" fmla="*/ 0 h 6858000"/>
              <a:gd name="connsiteX3" fmla="*/ 10095599 w 10095599"/>
              <a:gd name="connsiteY3" fmla="*/ 0 h 6858000"/>
              <a:gd name="connsiteX4" fmla="*/ 10095599 w 10095599"/>
              <a:gd name="connsiteY4" fmla="*/ 6858000 h 6858000"/>
              <a:gd name="connsiteX5" fmla="*/ 9446485 w 10095599"/>
              <a:gd name="connsiteY5" fmla="*/ 6858000 h 6858000"/>
              <a:gd name="connsiteX6" fmla="*/ 7448352 w 10095599"/>
              <a:gd name="connsiteY6" fmla="*/ 6858000 h 6858000"/>
              <a:gd name="connsiteX7" fmla="*/ 0 w 10095599"/>
              <a:gd name="connsiteY7" fmla="*/ 6858000 h 6858000"/>
              <a:gd name="connsiteX8" fmla="*/ 1587 w 10095599"/>
              <a:gd name="connsiteY8" fmla="*/ 6789738 h 6858000"/>
              <a:gd name="connsiteX9" fmla="*/ 9525 w 10095599"/>
              <a:gd name="connsiteY9" fmla="*/ 6729413 h 6858000"/>
              <a:gd name="connsiteX10" fmla="*/ 20637 w 10095599"/>
              <a:gd name="connsiteY10" fmla="*/ 6677025 h 6858000"/>
              <a:gd name="connsiteX11" fmla="*/ 34925 w 10095599"/>
              <a:gd name="connsiteY11" fmla="*/ 6630988 h 6858000"/>
              <a:gd name="connsiteX12" fmla="*/ 50800 w 10095599"/>
              <a:gd name="connsiteY12" fmla="*/ 6589713 h 6858000"/>
              <a:gd name="connsiteX13" fmla="*/ 69850 w 10095599"/>
              <a:gd name="connsiteY13" fmla="*/ 6553200 h 6858000"/>
              <a:gd name="connsiteX14" fmla="*/ 88900 w 10095599"/>
              <a:gd name="connsiteY14" fmla="*/ 6515100 h 6858000"/>
              <a:gd name="connsiteX15" fmla="*/ 107950 w 10095599"/>
              <a:gd name="connsiteY15" fmla="*/ 6477000 h 6858000"/>
              <a:gd name="connsiteX16" fmla="*/ 123825 w 10095599"/>
              <a:gd name="connsiteY16" fmla="*/ 6440488 h 6858000"/>
              <a:gd name="connsiteX17" fmla="*/ 139700 w 10095599"/>
              <a:gd name="connsiteY17" fmla="*/ 6399213 h 6858000"/>
              <a:gd name="connsiteX18" fmla="*/ 155575 w 10095599"/>
              <a:gd name="connsiteY18" fmla="*/ 6353175 h 6858000"/>
              <a:gd name="connsiteX19" fmla="*/ 166687 w 10095599"/>
              <a:gd name="connsiteY19" fmla="*/ 6300788 h 6858000"/>
              <a:gd name="connsiteX20" fmla="*/ 173037 w 10095599"/>
              <a:gd name="connsiteY20" fmla="*/ 6240463 h 6858000"/>
              <a:gd name="connsiteX21" fmla="*/ 176212 w 10095599"/>
              <a:gd name="connsiteY21" fmla="*/ 6172200 h 6858000"/>
              <a:gd name="connsiteX22" fmla="*/ 173037 w 10095599"/>
              <a:gd name="connsiteY22" fmla="*/ 6103938 h 6858000"/>
              <a:gd name="connsiteX23" fmla="*/ 166687 w 10095599"/>
              <a:gd name="connsiteY23" fmla="*/ 6043613 h 6858000"/>
              <a:gd name="connsiteX24" fmla="*/ 155575 w 10095599"/>
              <a:gd name="connsiteY24" fmla="*/ 5991225 h 6858000"/>
              <a:gd name="connsiteX25" fmla="*/ 139700 w 10095599"/>
              <a:gd name="connsiteY25" fmla="*/ 5945188 h 6858000"/>
              <a:gd name="connsiteX26" fmla="*/ 123825 w 10095599"/>
              <a:gd name="connsiteY26" fmla="*/ 5903913 h 6858000"/>
              <a:gd name="connsiteX27" fmla="*/ 107950 w 10095599"/>
              <a:gd name="connsiteY27" fmla="*/ 5867400 h 6858000"/>
              <a:gd name="connsiteX28" fmla="*/ 88900 w 10095599"/>
              <a:gd name="connsiteY28" fmla="*/ 5829300 h 6858000"/>
              <a:gd name="connsiteX29" fmla="*/ 69850 w 10095599"/>
              <a:gd name="connsiteY29" fmla="*/ 5791200 h 6858000"/>
              <a:gd name="connsiteX30" fmla="*/ 50800 w 10095599"/>
              <a:gd name="connsiteY30" fmla="*/ 5754688 h 6858000"/>
              <a:gd name="connsiteX31" fmla="*/ 34925 w 10095599"/>
              <a:gd name="connsiteY31" fmla="*/ 5713413 h 6858000"/>
              <a:gd name="connsiteX32" fmla="*/ 20637 w 10095599"/>
              <a:gd name="connsiteY32" fmla="*/ 5667375 h 6858000"/>
              <a:gd name="connsiteX33" fmla="*/ 9525 w 10095599"/>
              <a:gd name="connsiteY33" fmla="*/ 5614988 h 6858000"/>
              <a:gd name="connsiteX34" fmla="*/ 1587 w 10095599"/>
              <a:gd name="connsiteY34" fmla="*/ 5554663 h 6858000"/>
              <a:gd name="connsiteX35" fmla="*/ 0 w 10095599"/>
              <a:gd name="connsiteY35" fmla="*/ 5486400 h 6858000"/>
              <a:gd name="connsiteX36" fmla="*/ 1587 w 10095599"/>
              <a:gd name="connsiteY36" fmla="*/ 5418138 h 6858000"/>
              <a:gd name="connsiteX37" fmla="*/ 9525 w 10095599"/>
              <a:gd name="connsiteY37" fmla="*/ 5357813 h 6858000"/>
              <a:gd name="connsiteX38" fmla="*/ 20637 w 10095599"/>
              <a:gd name="connsiteY38" fmla="*/ 5305425 h 6858000"/>
              <a:gd name="connsiteX39" fmla="*/ 34925 w 10095599"/>
              <a:gd name="connsiteY39" fmla="*/ 5259388 h 6858000"/>
              <a:gd name="connsiteX40" fmla="*/ 50800 w 10095599"/>
              <a:gd name="connsiteY40" fmla="*/ 5218113 h 6858000"/>
              <a:gd name="connsiteX41" fmla="*/ 69850 w 10095599"/>
              <a:gd name="connsiteY41" fmla="*/ 5181600 h 6858000"/>
              <a:gd name="connsiteX42" fmla="*/ 88900 w 10095599"/>
              <a:gd name="connsiteY42" fmla="*/ 5143500 h 6858000"/>
              <a:gd name="connsiteX43" fmla="*/ 107950 w 10095599"/>
              <a:gd name="connsiteY43" fmla="*/ 5105400 h 6858000"/>
              <a:gd name="connsiteX44" fmla="*/ 123825 w 10095599"/>
              <a:gd name="connsiteY44" fmla="*/ 5068888 h 6858000"/>
              <a:gd name="connsiteX45" fmla="*/ 139700 w 10095599"/>
              <a:gd name="connsiteY45" fmla="*/ 5027613 h 6858000"/>
              <a:gd name="connsiteX46" fmla="*/ 155575 w 10095599"/>
              <a:gd name="connsiteY46" fmla="*/ 4981575 h 6858000"/>
              <a:gd name="connsiteX47" fmla="*/ 166687 w 10095599"/>
              <a:gd name="connsiteY47" fmla="*/ 4929188 h 6858000"/>
              <a:gd name="connsiteX48" fmla="*/ 173037 w 10095599"/>
              <a:gd name="connsiteY48" fmla="*/ 4868863 h 6858000"/>
              <a:gd name="connsiteX49" fmla="*/ 176212 w 10095599"/>
              <a:gd name="connsiteY49" fmla="*/ 4800600 h 6858000"/>
              <a:gd name="connsiteX50" fmla="*/ 173037 w 10095599"/>
              <a:gd name="connsiteY50" fmla="*/ 4732338 h 6858000"/>
              <a:gd name="connsiteX51" fmla="*/ 166687 w 10095599"/>
              <a:gd name="connsiteY51" fmla="*/ 4672013 h 6858000"/>
              <a:gd name="connsiteX52" fmla="*/ 155575 w 10095599"/>
              <a:gd name="connsiteY52" fmla="*/ 4619625 h 6858000"/>
              <a:gd name="connsiteX53" fmla="*/ 139700 w 10095599"/>
              <a:gd name="connsiteY53" fmla="*/ 4573588 h 6858000"/>
              <a:gd name="connsiteX54" fmla="*/ 123825 w 10095599"/>
              <a:gd name="connsiteY54" fmla="*/ 4532313 h 6858000"/>
              <a:gd name="connsiteX55" fmla="*/ 107950 w 10095599"/>
              <a:gd name="connsiteY55" fmla="*/ 4495800 h 6858000"/>
              <a:gd name="connsiteX56" fmla="*/ 69850 w 10095599"/>
              <a:gd name="connsiteY56" fmla="*/ 4419600 h 6858000"/>
              <a:gd name="connsiteX57" fmla="*/ 50800 w 10095599"/>
              <a:gd name="connsiteY57" fmla="*/ 4383088 h 6858000"/>
              <a:gd name="connsiteX58" fmla="*/ 34925 w 10095599"/>
              <a:gd name="connsiteY58" fmla="*/ 4341813 h 6858000"/>
              <a:gd name="connsiteX59" fmla="*/ 20637 w 10095599"/>
              <a:gd name="connsiteY59" fmla="*/ 4295775 h 6858000"/>
              <a:gd name="connsiteX60" fmla="*/ 9525 w 10095599"/>
              <a:gd name="connsiteY60" fmla="*/ 4243388 h 6858000"/>
              <a:gd name="connsiteX61" fmla="*/ 1587 w 10095599"/>
              <a:gd name="connsiteY61" fmla="*/ 4183063 h 6858000"/>
              <a:gd name="connsiteX62" fmla="*/ 0 w 10095599"/>
              <a:gd name="connsiteY62" fmla="*/ 4114800 h 6858000"/>
              <a:gd name="connsiteX63" fmla="*/ 1587 w 10095599"/>
              <a:gd name="connsiteY63" fmla="*/ 4046538 h 6858000"/>
              <a:gd name="connsiteX64" fmla="*/ 9525 w 10095599"/>
              <a:gd name="connsiteY64" fmla="*/ 3986213 h 6858000"/>
              <a:gd name="connsiteX65" fmla="*/ 20637 w 10095599"/>
              <a:gd name="connsiteY65" fmla="*/ 3933825 h 6858000"/>
              <a:gd name="connsiteX66" fmla="*/ 34925 w 10095599"/>
              <a:gd name="connsiteY66" fmla="*/ 3887788 h 6858000"/>
              <a:gd name="connsiteX67" fmla="*/ 50800 w 10095599"/>
              <a:gd name="connsiteY67" fmla="*/ 3846513 h 6858000"/>
              <a:gd name="connsiteX68" fmla="*/ 69850 w 10095599"/>
              <a:gd name="connsiteY68" fmla="*/ 3810000 h 6858000"/>
              <a:gd name="connsiteX69" fmla="*/ 88900 w 10095599"/>
              <a:gd name="connsiteY69" fmla="*/ 3771900 h 6858000"/>
              <a:gd name="connsiteX70" fmla="*/ 107950 w 10095599"/>
              <a:gd name="connsiteY70" fmla="*/ 3733800 h 6858000"/>
              <a:gd name="connsiteX71" fmla="*/ 123825 w 10095599"/>
              <a:gd name="connsiteY71" fmla="*/ 3697288 h 6858000"/>
              <a:gd name="connsiteX72" fmla="*/ 139700 w 10095599"/>
              <a:gd name="connsiteY72" fmla="*/ 3656013 h 6858000"/>
              <a:gd name="connsiteX73" fmla="*/ 155575 w 10095599"/>
              <a:gd name="connsiteY73" fmla="*/ 3609975 h 6858000"/>
              <a:gd name="connsiteX74" fmla="*/ 166687 w 10095599"/>
              <a:gd name="connsiteY74" fmla="*/ 3557588 h 6858000"/>
              <a:gd name="connsiteX75" fmla="*/ 173037 w 10095599"/>
              <a:gd name="connsiteY75" fmla="*/ 3497263 h 6858000"/>
              <a:gd name="connsiteX76" fmla="*/ 176212 w 10095599"/>
              <a:gd name="connsiteY76" fmla="*/ 3427413 h 6858000"/>
              <a:gd name="connsiteX77" fmla="*/ 173037 w 10095599"/>
              <a:gd name="connsiteY77" fmla="*/ 3360738 h 6858000"/>
              <a:gd name="connsiteX78" fmla="*/ 166687 w 10095599"/>
              <a:gd name="connsiteY78" fmla="*/ 3300413 h 6858000"/>
              <a:gd name="connsiteX79" fmla="*/ 155575 w 10095599"/>
              <a:gd name="connsiteY79" fmla="*/ 3248025 h 6858000"/>
              <a:gd name="connsiteX80" fmla="*/ 139700 w 10095599"/>
              <a:gd name="connsiteY80" fmla="*/ 3201988 h 6858000"/>
              <a:gd name="connsiteX81" fmla="*/ 123825 w 10095599"/>
              <a:gd name="connsiteY81" fmla="*/ 3160713 h 6858000"/>
              <a:gd name="connsiteX82" fmla="*/ 107950 w 10095599"/>
              <a:gd name="connsiteY82" fmla="*/ 3124200 h 6858000"/>
              <a:gd name="connsiteX83" fmla="*/ 88900 w 10095599"/>
              <a:gd name="connsiteY83" fmla="*/ 3086100 h 6858000"/>
              <a:gd name="connsiteX84" fmla="*/ 69850 w 10095599"/>
              <a:gd name="connsiteY84" fmla="*/ 3048000 h 6858000"/>
              <a:gd name="connsiteX85" fmla="*/ 50800 w 10095599"/>
              <a:gd name="connsiteY85" fmla="*/ 3011488 h 6858000"/>
              <a:gd name="connsiteX86" fmla="*/ 34925 w 10095599"/>
              <a:gd name="connsiteY86" fmla="*/ 2970213 h 6858000"/>
              <a:gd name="connsiteX87" fmla="*/ 20637 w 10095599"/>
              <a:gd name="connsiteY87" fmla="*/ 2924175 h 6858000"/>
              <a:gd name="connsiteX88" fmla="*/ 9525 w 10095599"/>
              <a:gd name="connsiteY88" fmla="*/ 2871788 h 6858000"/>
              <a:gd name="connsiteX89" fmla="*/ 1587 w 10095599"/>
              <a:gd name="connsiteY89" fmla="*/ 2811463 h 6858000"/>
              <a:gd name="connsiteX90" fmla="*/ 0 w 10095599"/>
              <a:gd name="connsiteY90" fmla="*/ 2743200 h 6858000"/>
              <a:gd name="connsiteX91" fmla="*/ 1587 w 10095599"/>
              <a:gd name="connsiteY91" fmla="*/ 2674938 h 6858000"/>
              <a:gd name="connsiteX92" fmla="*/ 9525 w 10095599"/>
              <a:gd name="connsiteY92" fmla="*/ 2614613 h 6858000"/>
              <a:gd name="connsiteX93" fmla="*/ 20637 w 10095599"/>
              <a:gd name="connsiteY93" fmla="*/ 2562225 h 6858000"/>
              <a:gd name="connsiteX94" fmla="*/ 34925 w 10095599"/>
              <a:gd name="connsiteY94" fmla="*/ 2516188 h 6858000"/>
              <a:gd name="connsiteX95" fmla="*/ 50800 w 10095599"/>
              <a:gd name="connsiteY95" fmla="*/ 2474913 h 6858000"/>
              <a:gd name="connsiteX96" fmla="*/ 69850 w 10095599"/>
              <a:gd name="connsiteY96" fmla="*/ 2438400 h 6858000"/>
              <a:gd name="connsiteX97" fmla="*/ 88900 w 10095599"/>
              <a:gd name="connsiteY97" fmla="*/ 2400300 h 6858000"/>
              <a:gd name="connsiteX98" fmla="*/ 107950 w 10095599"/>
              <a:gd name="connsiteY98" fmla="*/ 2362200 h 6858000"/>
              <a:gd name="connsiteX99" fmla="*/ 123825 w 10095599"/>
              <a:gd name="connsiteY99" fmla="*/ 2325688 h 6858000"/>
              <a:gd name="connsiteX100" fmla="*/ 139700 w 10095599"/>
              <a:gd name="connsiteY100" fmla="*/ 2284413 h 6858000"/>
              <a:gd name="connsiteX101" fmla="*/ 155575 w 10095599"/>
              <a:gd name="connsiteY101" fmla="*/ 2238375 h 6858000"/>
              <a:gd name="connsiteX102" fmla="*/ 166687 w 10095599"/>
              <a:gd name="connsiteY102" fmla="*/ 2185988 h 6858000"/>
              <a:gd name="connsiteX103" fmla="*/ 173037 w 10095599"/>
              <a:gd name="connsiteY103" fmla="*/ 2125663 h 6858000"/>
              <a:gd name="connsiteX104" fmla="*/ 176212 w 10095599"/>
              <a:gd name="connsiteY104" fmla="*/ 2057400 h 6858000"/>
              <a:gd name="connsiteX105" fmla="*/ 173037 w 10095599"/>
              <a:gd name="connsiteY105" fmla="*/ 1989138 h 6858000"/>
              <a:gd name="connsiteX106" fmla="*/ 166687 w 10095599"/>
              <a:gd name="connsiteY106" fmla="*/ 1928813 h 6858000"/>
              <a:gd name="connsiteX107" fmla="*/ 155575 w 10095599"/>
              <a:gd name="connsiteY107" fmla="*/ 1876425 h 6858000"/>
              <a:gd name="connsiteX108" fmla="*/ 139700 w 10095599"/>
              <a:gd name="connsiteY108" fmla="*/ 1830388 h 6858000"/>
              <a:gd name="connsiteX109" fmla="*/ 123825 w 10095599"/>
              <a:gd name="connsiteY109" fmla="*/ 1789113 h 6858000"/>
              <a:gd name="connsiteX110" fmla="*/ 107950 w 10095599"/>
              <a:gd name="connsiteY110" fmla="*/ 1752600 h 6858000"/>
              <a:gd name="connsiteX111" fmla="*/ 88900 w 10095599"/>
              <a:gd name="connsiteY111" fmla="*/ 1714500 h 6858000"/>
              <a:gd name="connsiteX112" fmla="*/ 69850 w 10095599"/>
              <a:gd name="connsiteY112" fmla="*/ 1676400 h 6858000"/>
              <a:gd name="connsiteX113" fmla="*/ 50800 w 10095599"/>
              <a:gd name="connsiteY113" fmla="*/ 1639888 h 6858000"/>
              <a:gd name="connsiteX114" fmla="*/ 34925 w 10095599"/>
              <a:gd name="connsiteY114" fmla="*/ 1598613 h 6858000"/>
              <a:gd name="connsiteX115" fmla="*/ 20637 w 10095599"/>
              <a:gd name="connsiteY115" fmla="*/ 1552575 h 6858000"/>
              <a:gd name="connsiteX116" fmla="*/ 9525 w 10095599"/>
              <a:gd name="connsiteY116" fmla="*/ 1500188 h 6858000"/>
              <a:gd name="connsiteX117" fmla="*/ 1587 w 10095599"/>
              <a:gd name="connsiteY117" fmla="*/ 1439863 h 6858000"/>
              <a:gd name="connsiteX118" fmla="*/ 0 w 10095599"/>
              <a:gd name="connsiteY118" fmla="*/ 1371600 h 6858000"/>
              <a:gd name="connsiteX119" fmla="*/ 1587 w 10095599"/>
              <a:gd name="connsiteY119" fmla="*/ 1303338 h 6858000"/>
              <a:gd name="connsiteX120" fmla="*/ 9525 w 10095599"/>
              <a:gd name="connsiteY120" fmla="*/ 1243013 h 6858000"/>
              <a:gd name="connsiteX121" fmla="*/ 20637 w 10095599"/>
              <a:gd name="connsiteY121" fmla="*/ 1190625 h 6858000"/>
              <a:gd name="connsiteX122" fmla="*/ 34925 w 10095599"/>
              <a:gd name="connsiteY122" fmla="*/ 1144588 h 6858000"/>
              <a:gd name="connsiteX123" fmla="*/ 50800 w 10095599"/>
              <a:gd name="connsiteY123" fmla="*/ 1103313 h 6858000"/>
              <a:gd name="connsiteX124" fmla="*/ 69850 w 10095599"/>
              <a:gd name="connsiteY124" fmla="*/ 1066800 h 6858000"/>
              <a:gd name="connsiteX125" fmla="*/ 88900 w 10095599"/>
              <a:gd name="connsiteY125" fmla="*/ 1028700 h 6858000"/>
              <a:gd name="connsiteX126" fmla="*/ 107950 w 10095599"/>
              <a:gd name="connsiteY126" fmla="*/ 990600 h 6858000"/>
              <a:gd name="connsiteX127" fmla="*/ 123825 w 10095599"/>
              <a:gd name="connsiteY127" fmla="*/ 954088 h 6858000"/>
              <a:gd name="connsiteX128" fmla="*/ 139700 w 10095599"/>
              <a:gd name="connsiteY128" fmla="*/ 912813 h 6858000"/>
              <a:gd name="connsiteX129" fmla="*/ 155575 w 10095599"/>
              <a:gd name="connsiteY129" fmla="*/ 866775 h 6858000"/>
              <a:gd name="connsiteX130" fmla="*/ 166687 w 10095599"/>
              <a:gd name="connsiteY130" fmla="*/ 814388 h 6858000"/>
              <a:gd name="connsiteX131" fmla="*/ 173037 w 10095599"/>
              <a:gd name="connsiteY131" fmla="*/ 754063 h 6858000"/>
              <a:gd name="connsiteX132" fmla="*/ 176212 w 10095599"/>
              <a:gd name="connsiteY132" fmla="*/ 685800 h 6858000"/>
              <a:gd name="connsiteX133" fmla="*/ 173037 w 10095599"/>
              <a:gd name="connsiteY133" fmla="*/ 617538 h 6858000"/>
              <a:gd name="connsiteX134" fmla="*/ 166687 w 10095599"/>
              <a:gd name="connsiteY134" fmla="*/ 557213 h 6858000"/>
              <a:gd name="connsiteX135" fmla="*/ 155575 w 10095599"/>
              <a:gd name="connsiteY135" fmla="*/ 504825 h 6858000"/>
              <a:gd name="connsiteX136" fmla="*/ 139700 w 10095599"/>
              <a:gd name="connsiteY136" fmla="*/ 458788 h 6858000"/>
              <a:gd name="connsiteX137" fmla="*/ 123825 w 10095599"/>
              <a:gd name="connsiteY137" fmla="*/ 417513 h 6858000"/>
              <a:gd name="connsiteX138" fmla="*/ 107950 w 10095599"/>
              <a:gd name="connsiteY138" fmla="*/ 381000 h 6858000"/>
              <a:gd name="connsiteX139" fmla="*/ 88900 w 10095599"/>
              <a:gd name="connsiteY139" fmla="*/ 342900 h 6858000"/>
              <a:gd name="connsiteX140" fmla="*/ 69850 w 10095599"/>
              <a:gd name="connsiteY140" fmla="*/ 304800 h 6858000"/>
              <a:gd name="connsiteX141" fmla="*/ 50800 w 10095599"/>
              <a:gd name="connsiteY141" fmla="*/ 268288 h 6858000"/>
              <a:gd name="connsiteX142" fmla="*/ 34925 w 10095599"/>
              <a:gd name="connsiteY142" fmla="*/ 227013 h 6858000"/>
              <a:gd name="connsiteX143" fmla="*/ 20637 w 10095599"/>
              <a:gd name="connsiteY143" fmla="*/ 180975 h 6858000"/>
              <a:gd name="connsiteX144" fmla="*/ 9525 w 10095599"/>
              <a:gd name="connsiteY144" fmla="*/ 128588 h 6858000"/>
              <a:gd name="connsiteX145" fmla="*/ 1587 w 10095599"/>
              <a:gd name="connsiteY145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095599" h="6858000">
                <a:moveTo>
                  <a:pt x="0" y="0"/>
                </a:moveTo>
                <a:lnTo>
                  <a:pt x="7448352" y="0"/>
                </a:lnTo>
                <a:lnTo>
                  <a:pt x="9446485" y="0"/>
                </a:lnTo>
                <a:lnTo>
                  <a:pt x="10095599" y="0"/>
                </a:lnTo>
                <a:lnTo>
                  <a:pt x="10095599" y="6858000"/>
                </a:lnTo>
                <a:lnTo>
                  <a:pt x="9446485" y="6858000"/>
                </a:lnTo>
                <a:lnTo>
                  <a:pt x="7448352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B98D7-AB0A-4175-A3B0-A759076B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28" y="662400"/>
            <a:ext cx="8632372" cy="1113295"/>
          </a:xfrm>
        </p:spPr>
        <p:txBody>
          <a:bodyPr anchor="t">
            <a:normAutofit/>
          </a:bodyPr>
          <a:lstStyle/>
          <a:p>
            <a:pPr algn="ctr"/>
            <a:r>
              <a:rPr lang="en-HK"/>
              <a:t>Abstract Syntax Trees(AST)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1529-0AD9-4284-BCEF-F4EF5E8E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28" y="2286000"/>
            <a:ext cx="8632372" cy="3909600"/>
          </a:xfrm>
        </p:spPr>
        <p:txBody>
          <a:bodyPr>
            <a:normAutofit/>
          </a:bodyPr>
          <a:lstStyle/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Parse Python code into grammar tree</a:t>
            </a:r>
          </a:p>
          <a:p>
            <a:r>
              <a:rPr lang="en-HK" sz="2000">
                <a:solidFill>
                  <a:schemeClr val="tx1">
                    <a:alpha val="60000"/>
                  </a:schemeClr>
                </a:solidFill>
              </a:rPr>
              <a:t>Allows modification to the tree</a:t>
            </a:r>
          </a:p>
          <a:p>
            <a:endParaRPr lang="en-HK" sz="200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HK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2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E5D7A6E-6A3C-47D5-9E3C-2B2912B27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6" cy="6858000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0FC8FCF-E129-4C83-9129-9EA0CA780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0951DA4-A228-47A4-9605-699745ED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66456" y="591688"/>
            <a:ext cx="2425541" cy="5347085"/>
          </a:xfrm>
          <a:custGeom>
            <a:avLst/>
            <a:gdLst>
              <a:gd name="connsiteX0" fmla="*/ 2425541 w 2425541"/>
              <a:gd name="connsiteY0" fmla="*/ 0 h 5347085"/>
              <a:gd name="connsiteX1" fmla="*/ 2425541 w 2425541"/>
              <a:gd name="connsiteY1" fmla="*/ 5347085 h 5347085"/>
              <a:gd name="connsiteX2" fmla="*/ 2392586 w 2425541"/>
              <a:gd name="connsiteY2" fmla="*/ 5333903 h 5347085"/>
              <a:gd name="connsiteX3" fmla="*/ 2338684 w 2425541"/>
              <a:gd name="connsiteY3" fmla="*/ 5319993 h 5347085"/>
              <a:gd name="connsiteX4" fmla="*/ 2284781 w 2425541"/>
              <a:gd name="connsiteY4" fmla="*/ 5313037 h 5347085"/>
              <a:gd name="connsiteX5" fmla="*/ 2227401 w 2425541"/>
              <a:gd name="connsiteY5" fmla="*/ 5313037 h 5347085"/>
              <a:gd name="connsiteX6" fmla="*/ 2168282 w 2425541"/>
              <a:gd name="connsiteY6" fmla="*/ 5316515 h 5347085"/>
              <a:gd name="connsiteX7" fmla="*/ 2109162 w 2425541"/>
              <a:gd name="connsiteY7" fmla="*/ 5323470 h 5347085"/>
              <a:gd name="connsiteX8" fmla="*/ 2050043 w 2425541"/>
              <a:gd name="connsiteY8" fmla="*/ 5332164 h 5347085"/>
              <a:gd name="connsiteX9" fmla="*/ 1990924 w 2425541"/>
              <a:gd name="connsiteY9" fmla="*/ 5339119 h 5347085"/>
              <a:gd name="connsiteX10" fmla="*/ 1931805 w 2425541"/>
              <a:gd name="connsiteY10" fmla="*/ 5344336 h 5347085"/>
              <a:gd name="connsiteX11" fmla="*/ 1876163 w 2425541"/>
              <a:gd name="connsiteY11" fmla="*/ 5342597 h 5347085"/>
              <a:gd name="connsiteX12" fmla="*/ 1822261 w 2425541"/>
              <a:gd name="connsiteY12" fmla="*/ 5335642 h 5347085"/>
              <a:gd name="connsiteX13" fmla="*/ 1770097 w 2425541"/>
              <a:gd name="connsiteY13" fmla="*/ 5319993 h 5347085"/>
              <a:gd name="connsiteX14" fmla="*/ 1726627 w 2425541"/>
              <a:gd name="connsiteY14" fmla="*/ 5297388 h 5347085"/>
              <a:gd name="connsiteX15" fmla="*/ 1684896 w 2425541"/>
              <a:gd name="connsiteY15" fmla="*/ 5267829 h 5347085"/>
              <a:gd name="connsiteX16" fmla="*/ 1648381 w 2425541"/>
              <a:gd name="connsiteY16" fmla="*/ 5233053 h 5347085"/>
              <a:gd name="connsiteX17" fmla="*/ 1611866 w 2425541"/>
              <a:gd name="connsiteY17" fmla="*/ 5193060 h 5347085"/>
              <a:gd name="connsiteX18" fmla="*/ 1578829 w 2425541"/>
              <a:gd name="connsiteY18" fmla="*/ 5151329 h 5347085"/>
              <a:gd name="connsiteX19" fmla="*/ 1545792 w 2425541"/>
              <a:gd name="connsiteY19" fmla="*/ 5107859 h 5347085"/>
              <a:gd name="connsiteX20" fmla="*/ 1512755 w 2425541"/>
              <a:gd name="connsiteY20" fmla="*/ 5064389 h 5347085"/>
              <a:gd name="connsiteX21" fmla="*/ 1479717 w 2425541"/>
              <a:gd name="connsiteY21" fmla="*/ 5022658 h 5347085"/>
              <a:gd name="connsiteX22" fmla="*/ 1444942 w 2425541"/>
              <a:gd name="connsiteY22" fmla="*/ 4982666 h 5347085"/>
              <a:gd name="connsiteX23" fmla="*/ 1404949 w 2425541"/>
              <a:gd name="connsiteY23" fmla="*/ 4947890 h 5347085"/>
              <a:gd name="connsiteX24" fmla="*/ 1366696 w 2425541"/>
              <a:gd name="connsiteY24" fmla="*/ 4916591 h 5347085"/>
              <a:gd name="connsiteX25" fmla="*/ 1323226 w 2425541"/>
              <a:gd name="connsiteY25" fmla="*/ 4892248 h 5347085"/>
              <a:gd name="connsiteX26" fmla="*/ 1276278 w 2425541"/>
              <a:gd name="connsiteY26" fmla="*/ 4871383 h 5347085"/>
              <a:gd name="connsiteX27" fmla="*/ 1225853 w 2425541"/>
              <a:gd name="connsiteY27" fmla="*/ 4853995 h 5347085"/>
              <a:gd name="connsiteX28" fmla="*/ 1173689 w 2425541"/>
              <a:gd name="connsiteY28" fmla="*/ 4838346 h 5347085"/>
              <a:gd name="connsiteX29" fmla="*/ 1121525 w 2425541"/>
              <a:gd name="connsiteY29" fmla="*/ 4824435 h 5347085"/>
              <a:gd name="connsiteX30" fmla="*/ 1067622 w 2425541"/>
              <a:gd name="connsiteY30" fmla="*/ 4810525 h 5347085"/>
              <a:gd name="connsiteX31" fmla="*/ 1017197 w 2425541"/>
              <a:gd name="connsiteY31" fmla="*/ 4794876 h 5347085"/>
              <a:gd name="connsiteX32" fmla="*/ 966772 w 2425541"/>
              <a:gd name="connsiteY32" fmla="*/ 4777488 h 5347085"/>
              <a:gd name="connsiteX33" fmla="*/ 919824 w 2425541"/>
              <a:gd name="connsiteY33" fmla="*/ 4756622 h 5347085"/>
              <a:gd name="connsiteX34" fmla="*/ 878093 w 2425541"/>
              <a:gd name="connsiteY34" fmla="*/ 4730540 h 5347085"/>
              <a:gd name="connsiteX35" fmla="*/ 839840 w 2425541"/>
              <a:gd name="connsiteY35" fmla="*/ 4699242 h 5347085"/>
              <a:gd name="connsiteX36" fmla="*/ 808541 w 2425541"/>
              <a:gd name="connsiteY36" fmla="*/ 4660988 h 5347085"/>
              <a:gd name="connsiteX37" fmla="*/ 782459 w 2425541"/>
              <a:gd name="connsiteY37" fmla="*/ 4619257 h 5347085"/>
              <a:gd name="connsiteX38" fmla="*/ 761594 w 2425541"/>
              <a:gd name="connsiteY38" fmla="*/ 4572309 h 5347085"/>
              <a:gd name="connsiteX39" fmla="*/ 744206 w 2425541"/>
              <a:gd name="connsiteY39" fmla="*/ 4521884 h 5347085"/>
              <a:gd name="connsiteX40" fmla="*/ 728556 w 2425541"/>
              <a:gd name="connsiteY40" fmla="*/ 4471459 h 5347085"/>
              <a:gd name="connsiteX41" fmla="*/ 714646 w 2425541"/>
              <a:gd name="connsiteY41" fmla="*/ 4417556 h 5347085"/>
              <a:gd name="connsiteX42" fmla="*/ 700736 w 2425541"/>
              <a:gd name="connsiteY42" fmla="*/ 4365393 h 5347085"/>
              <a:gd name="connsiteX43" fmla="*/ 685087 w 2425541"/>
              <a:gd name="connsiteY43" fmla="*/ 4313229 h 5347085"/>
              <a:gd name="connsiteX44" fmla="*/ 667699 w 2425541"/>
              <a:gd name="connsiteY44" fmla="*/ 4262803 h 5347085"/>
              <a:gd name="connsiteX45" fmla="*/ 646833 w 2425541"/>
              <a:gd name="connsiteY45" fmla="*/ 4215856 h 5347085"/>
              <a:gd name="connsiteX46" fmla="*/ 622490 w 2425541"/>
              <a:gd name="connsiteY46" fmla="*/ 4172386 h 5347085"/>
              <a:gd name="connsiteX47" fmla="*/ 591191 w 2425541"/>
              <a:gd name="connsiteY47" fmla="*/ 4134132 h 5347085"/>
              <a:gd name="connsiteX48" fmla="*/ 556416 w 2425541"/>
              <a:gd name="connsiteY48" fmla="*/ 4094140 h 5347085"/>
              <a:gd name="connsiteX49" fmla="*/ 516423 w 2425541"/>
              <a:gd name="connsiteY49" fmla="*/ 4059364 h 5347085"/>
              <a:gd name="connsiteX50" fmla="*/ 472953 w 2425541"/>
              <a:gd name="connsiteY50" fmla="*/ 4026327 h 5347085"/>
              <a:gd name="connsiteX51" fmla="*/ 429483 w 2425541"/>
              <a:gd name="connsiteY51" fmla="*/ 3993290 h 5347085"/>
              <a:gd name="connsiteX52" fmla="*/ 386013 w 2425541"/>
              <a:gd name="connsiteY52" fmla="*/ 3960253 h 5347085"/>
              <a:gd name="connsiteX53" fmla="*/ 344282 w 2425541"/>
              <a:gd name="connsiteY53" fmla="*/ 3927215 h 5347085"/>
              <a:gd name="connsiteX54" fmla="*/ 304290 w 2425541"/>
              <a:gd name="connsiteY54" fmla="*/ 3890701 h 5347085"/>
              <a:gd name="connsiteX55" fmla="*/ 269514 w 2425541"/>
              <a:gd name="connsiteY55" fmla="*/ 3854186 h 5347085"/>
              <a:gd name="connsiteX56" fmla="*/ 239954 w 2425541"/>
              <a:gd name="connsiteY56" fmla="*/ 3812455 h 5347085"/>
              <a:gd name="connsiteX57" fmla="*/ 217350 w 2425541"/>
              <a:gd name="connsiteY57" fmla="*/ 3768985 h 5347085"/>
              <a:gd name="connsiteX58" fmla="*/ 201701 w 2425541"/>
              <a:gd name="connsiteY58" fmla="*/ 3716821 h 5347085"/>
              <a:gd name="connsiteX59" fmla="*/ 194745 w 2425541"/>
              <a:gd name="connsiteY59" fmla="*/ 3662918 h 5347085"/>
              <a:gd name="connsiteX60" fmla="*/ 193007 w 2425541"/>
              <a:gd name="connsiteY60" fmla="*/ 3607277 h 5347085"/>
              <a:gd name="connsiteX61" fmla="*/ 198223 w 2425541"/>
              <a:gd name="connsiteY61" fmla="*/ 3548157 h 5347085"/>
              <a:gd name="connsiteX62" fmla="*/ 205178 w 2425541"/>
              <a:gd name="connsiteY62" fmla="*/ 3489038 h 5347085"/>
              <a:gd name="connsiteX63" fmla="*/ 213872 w 2425541"/>
              <a:gd name="connsiteY63" fmla="*/ 3429919 h 5347085"/>
              <a:gd name="connsiteX64" fmla="*/ 220827 w 2425541"/>
              <a:gd name="connsiteY64" fmla="*/ 3370800 h 5347085"/>
              <a:gd name="connsiteX65" fmla="*/ 224305 w 2425541"/>
              <a:gd name="connsiteY65" fmla="*/ 3311681 h 5347085"/>
              <a:gd name="connsiteX66" fmla="*/ 224305 w 2425541"/>
              <a:gd name="connsiteY66" fmla="*/ 3254301 h 5347085"/>
              <a:gd name="connsiteX67" fmla="*/ 217350 w 2425541"/>
              <a:gd name="connsiteY67" fmla="*/ 3200398 h 5347085"/>
              <a:gd name="connsiteX68" fmla="*/ 203439 w 2425541"/>
              <a:gd name="connsiteY68" fmla="*/ 3146495 h 5347085"/>
              <a:gd name="connsiteX69" fmla="*/ 182574 w 2425541"/>
              <a:gd name="connsiteY69" fmla="*/ 3096070 h 5347085"/>
              <a:gd name="connsiteX70" fmla="*/ 156492 w 2425541"/>
              <a:gd name="connsiteY70" fmla="*/ 3043906 h 5347085"/>
              <a:gd name="connsiteX71" fmla="*/ 126932 w 2425541"/>
              <a:gd name="connsiteY71" fmla="*/ 2991742 h 5347085"/>
              <a:gd name="connsiteX72" fmla="*/ 95634 w 2425541"/>
              <a:gd name="connsiteY72" fmla="*/ 2939578 h 5347085"/>
              <a:gd name="connsiteX73" fmla="*/ 66074 w 2425541"/>
              <a:gd name="connsiteY73" fmla="*/ 2889153 h 5347085"/>
              <a:gd name="connsiteX74" fmla="*/ 39992 w 2425541"/>
              <a:gd name="connsiteY74" fmla="*/ 2835250 h 5347085"/>
              <a:gd name="connsiteX75" fmla="*/ 19127 w 2425541"/>
              <a:gd name="connsiteY75" fmla="*/ 2783086 h 5347085"/>
              <a:gd name="connsiteX76" fmla="*/ 5216 w 2425541"/>
              <a:gd name="connsiteY76" fmla="*/ 2729184 h 5347085"/>
              <a:gd name="connsiteX77" fmla="*/ 0 w 2425541"/>
              <a:gd name="connsiteY77" fmla="*/ 2673542 h 5347085"/>
              <a:gd name="connsiteX78" fmla="*/ 5216 w 2425541"/>
              <a:gd name="connsiteY78" fmla="*/ 2617901 h 5347085"/>
              <a:gd name="connsiteX79" fmla="*/ 19127 w 2425541"/>
              <a:gd name="connsiteY79" fmla="*/ 2563998 h 5347085"/>
              <a:gd name="connsiteX80" fmla="*/ 39992 w 2425541"/>
              <a:gd name="connsiteY80" fmla="*/ 2511834 h 5347085"/>
              <a:gd name="connsiteX81" fmla="*/ 66074 w 2425541"/>
              <a:gd name="connsiteY81" fmla="*/ 2457931 h 5347085"/>
              <a:gd name="connsiteX82" fmla="*/ 95634 w 2425541"/>
              <a:gd name="connsiteY82" fmla="*/ 2407506 h 5347085"/>
              <a:gd name="connsiteX83" fmla="*/ 126932 w 2425541"/>
              <a:gd name="connsiteY83" fmla="*/ 2355342 h 5347085"/>
              <a:gd name="connsiteX84" fmla="*/ 156492 w 2425541"/>
              <a:gd name="connsiteY84" fmla="*/ 2303178 h 5347085"/>
              <a:gd name="connsiteX85" fmla="*/ 182574 w 2425541"/>
              <a:gd name="connsiteY85" fmla="*/ 2251015 h 5347085"/>
              <a:gd name="connsiteX86" fmla="*/ 203439 w 2425541"/>
              <a:gd name="connsiteY86" fmla="*/ 2200589 h 5347085"/>
              <a:gd name="connsiteX87" fmla="*/ 217350 w 2425541"/>
              <a:gd name="connsiteY87" fmla="*/ 2146687 h 5347085"/>
              <a:gd name="connsiteX88" fmla="*/ 224305 w 2425541"/>
              <a:gd name="connsiteY88" fmla="*/ 2092784 h 5347085"/>
              <a:gd name="connsiteX89" fmla="*/ 224305 w 2425541"/>
              <a:gd name="connsiteY89" fmla="*/ 2035403 h 5347085"/>
              <a:gd name="connsiteX90" fmla="*/ 220827 w 2425541"/>
              <a:gd name="connsiteY90" fmla="*/ 1976284 h 5347085"/>
              <a:gd name="connsiteX91" fmla="*/ 213872 w 2425541"/>
              <a:gd name="connsiteY91" fmla="*/ 1917165 h 5347085"/>
              <a:gd name="connsiteX92" fmla="*/ 205178 w 2425541"/>
              <a:gd name="connsiteY92" fmla="*/ 1858046 h 5347085"/>
              <a:gd name="connsiteX93" fmla="*/ 198223 w 2425541"/>
              <a:gd name="connsiteY93" fmla="*/ 1798927 h 5347085"/>
              <a:gd name="connsiteX94" fmla="*/ 193007 w 2425541"/>
              <a:gd name="connsiteY94" fmla="*/ 1739808 h 5347085"/>
              <a:gd name="connsiteX95" fmla="*/ 194745 w 2425541"/>
              <a:gd name="connsiteY95" fmla="*/ 1684166 h 5347085"/>
              <a:gd name="connsiteX96" fmla="*/ 201701 w 2425541"/>
              <a:gd name="connsiteY96" fmla="*/ 1630263 h 5347085"/>
              <a:gd name="connsiteX97" fmla="*/ 217350 w 2425541"/>
              <a:gd name="connsiteY97" fmla="*/ 1578100 h 5347085"/>
              <a:gd name="connsiteX98" fmla="*/ 239954 w 2425541"/>
              <a:gd name="connsiteY98" fmla="*/ 1534630 h 5347085"/>
              <a:gd name="connsiteX99" fmla="*/ 269514 w 2425541"/>
              <a:gd name="connsiteY99" fmla="*/ 1492898 h 5347085"/>
              <a:gd name="connsiteX100" fmla="*/ 304290 w 2425541"/>
              <a:gd name="connsiteY100" fmla="*/ 1456384 h 5347085"/>
              <a:gd name="connsiteX101" fmla="*/ 344282 w 2425541"/>
              <a:gd name="connsiteY101" fmla="*/ 1419869 h 5347085"/>
              <a:gd name="connsiteX102" fmla="*/ 386013 w 2425541"/>
              <a:gd name="connsiteY102" fmla="*/ 1386832 h 5347085"/>
              <a:gd name="connsiteX103" fmla="*/ 429483 w 2425541"/>
              <a:gd name="connsiteY103" fmla="*/ 1353795 h 5347085"/>
              <a:gd name="connsiteX104" fmla="*/ 472953 w 2425541"/>
              <a:gd name="connsiteY104" fmla="*/ 1320757 h 5347085"/>
              <a:gd name="connsiteX105" fmla="*/ 516423 w 2425541"/>
              <a:gd name="connsiteY105" fmla="*/ 1287720 h 5347085"/>
              <a:gd name="connsiteX106" fmla="*/ 556416 w 2425541"/>
              <a:gd name="connsiteY106" fmla="*/ 1252944 h 5347085"/>
              <a:gd name="connsiteX107" fmla="*/ 591191 w 2425541"/>
              <a:gd name="connsiteY107" fmla="*/ 1212952 h 5347085"/>
              <a:gd name="connsiteX108" fmla="*/ 622490 w 2425541"/>
              <a:gd name="connsiteY108" fmla="*/ 1174698 h 5347085"/>
              <a:gd name="connsiteX109" fmla="*/ 646833 w 2425541"/>
              <a:gd name="connsiteY109" fmla="*/ 1131229 h 5347085"/>
              <a:gd name="connsiteX110" fmla="*/ 667699 w 2425541"/>
              <a:gd name="connsiteY110" fmla="*/ 1084281 h 5347085"/>
              <a:gd name="connsiteX111" fmla="*/ 685087 w 2425541"/>
              <a:gd name="connsiteY111" fmla="*/ 1033856 h 5347085"/>
              <a:gd name="connsiteX112" fmla="*/ 700736 w 2425541"/>
              <a:gd name="connsiteY112" fmla="*/ 981692 h 5347085"/>
              <a:gd name="connsiteX113" fmla="*/ 714646 w 2425541"/>
              <a:gd name="connsiteY113" fmla="*/ 929528 h 5347085"/>
              <a:gd name="connsiteX114" fmla="*/ 728556 w 2425541"/>
              <a:gd name="connsiteY114" fmla="*/ 875625 h 5347085"/>
              <a:gd name="connsiteX115" fmla="*/ 744206 w 2425541"/>
              <a:gd name="connsiteY115" fmla="*/ 825200 h 5347085"/>
              <a:gd name="connsiteX116" fmla="*/ 761594 w 2425541"/>
              <a:gd name="connsiteY116" fmla="*/ 774775 h 5347085"/>
              <a:gd name="connsiteX117" fmla="*/ 782459 w 2425541"/>
              <a:gd name="connsiteY117" fmla="*/ 727827 h 5347085"/>
              <a:gd name="connsiteX118" fmla="*/ 808541 w 2425541"/>
              <a:gd name="connsiteY118" fmla="*/ 686096 h 5347085"/>
              <a:gd name="connsiteX119" fmla="*/ 839840 w 2425541"/>
              <a:gd name="connsiteY119" fmla="*/ 647843 h 5347085"/>
              <a:gd name="connsiteX120" fmla="*/ 878093 w 2425541"/>
              <a:gd name="connsiteY120" fmla="*/ 616544 h 5347085"/>
              <a:gd name="connsiteX121" fmla="*/ 919824 w 2425541"/>
              <a:gd name="connsiteY121" fmla="*/ 590462 h 5347085"/>
              <a:gd name="connsiteX122" fmla="*/ 966772 w 2425541"/>
              <a:gd name="connsiteY122" fmla="*/ 569597 h 5347085"/>
              <a:gd name="connsiteX123" fmla="*/ 1017197 w 2425541"/>
              <a:gd name="connsiteY123" fmla="*/ 552209 h 5347085"/>
              <a:gd name="connsiteX124" fmla="*/ 1067622 w 2425541"/>
              <a:gd name="connsiteY124" fmla="*/ 536560 h 5347085"/>
              <a:gd name="connsiteX125" fmla="*/ 1121525 w 2425541"/>
              <a:gd name="connsiteY125" fmla="*/ 522649 h 5347085"/>
              <a:gd name="connsiteX126" fmla="*/ 1173689 w 2425541"/>
              <a:gd name="connsiteY126" fmla="*/ 508739 h 5347085"/>
              <a:gd name="connsiteX127" fmla="*/ 1225853 w 2425541"/>
              <a:gd name="connsiteY127" fmla="*/ 493090 h 5347085"/>
              <a:gd name="connsiteX128" fmla="*/ 1276278 w 2425541"/>
              <a:gd name="connsiteY128" fmla="*/ 475702 h 5347085"/>
              <a:gd name="connsiteX129" fmla="*/ 1323226 w 2425541"/>
              <a:gd name="connsiteY129" fmla="*/ 454836 h 5347085"/>
              <a:gd name="connsiteX130" fmla="*/ 1366696 w 2425541"/>
              <a:gd name="connsiteY130" fmla="*/ 430493 h 5347085"/>
              <a:gd name="connsiteX131" fmla="*/ 1404949 w 2425541"/>
              <a:gd name="connsiteY131" fmla="*/ 399195 h 5347085"/>
              <a:gd name="connsiteX132" fmla="*/ 1444942 w 2425541"/>
              <a:gd name="connsiteY132" fmla="*/ 364419 h 5347085"/>
              <a:gd name="connsiteX133" fmla="*/ 1479717 w 2425541"/>
              <a:gd name="connsiteY133" fmla="*/ 324426 h 5347085"/>
              <a:gd name="connsiteX134" fmla="*/ 1512755 w 2425541"/>
              <a:gd name="connsiteY134" fmla="*/ 282695 h 5347085"/>
              <a:gd name="connsiteX135" fmla="*/ 1545792 w 2425541"/>
              <a:gd name="connsiteY135" fmla="*/ 239225 h 5347085"/>
              <a:gd name="connsiteX136" fmla="*/ 1578829 w 2425541"/>
              <a:gd name="connsiteY136" fmla="*/ 195755 h 5347085"/>
              <a:gd name="connsiteX137" fmla="*/ 1611866 w 2425541"/>
              <a:gd name="connsiteY137" fmla="*/ 154024 h 5347085"/>
              <a:gd name="connsiteX138" fmla="*/ 1648381 w 2425541"/>
              <a:gd name="connsiteY138" fmla="*/ 114032 h 5347085"/>
              <a:gd name="connsiteX139" fmla="*/ 1684896 w 2425541"/>
              <a:gd name="connsiteY139" fmla="*/ 79256 h 5347085"/>
              <a:gd name="connsiteX140" fmla="*/ 1726627 w 2425541"/>
              <a:gd name="connsiteY140" fmla="*/ 49696 h 5347085"/>
              <a:gd name="connsiteX141" fmla="*/ 1770097 w 2425541"/>
              <a:gd name="connsiteY141" fmla="*/ 27092 h 5347085"/>
              <a:gd name="connsiteX142" fmla="*/ 1822261 w 2425541"/>
              <a:gd name="connsiteY142" fmla="*/ 11443 h 5347085"/>
              <a:gd name="connsiteX143" fmla="*/ 1876163 w 2425541"/>
              <a:gd name="connsiteY143" fmla="*/ 4487 h 5347085"/>
              <a:gd name="connsiteX144" fmla="*/ 1931805 w 2425541"/>
              <a:gd name="connsiteY144" fmla="*/ 2749 h 5347085"/>
              <a:gd name="connsiteX145" fmla="*/ 1990924 w 2425541"/>
              <a:gd name="connsiteY145" fmla="*/ 7965 h 5347085"/>
              <a:gd name="connsiteX146" fmla="*/ 2050043 w 2425541"/>
              <a:gd name="connsiteY146" fmla="*/ 14920 h 5347085"/>
              <a:gd name="connsiteX147" fmla="*/ 2109162 w 2425541"/>
              <a:gd name="connsiteY147" fmla="*/ 23614 h 5347085"/>
              <a:gd name="connsiteX148" fmla="*/ 2168282 w 2425541"/>
              <a:gd name="connsiteY148" fmla="*/ 30569 h 5347085"/>
              <a:gd name="connsiteX149" fmla="*/ 2227401 w 2425541"/>
              <a:gd name="connsiteY149" fmla="*/ 34047 h 5347085"/>
              <a:gd name="connsiteX150" fmla="*/ 2284781 w 2425541"/>
              <a:gd name="connsiteY150" fmla="*/ 34047 h 5347085"/>
              <a:gd name="connsiteX151" fmla="*/ 2338684 w 2425541"/>
              <a:gd name="connsiteY151" fmla="*/ 27092 h 5347085"/>
              <a:gd name="connsiteX152" fmla="*/ 2392586 w 2425541"/>
              <a:gd name="connsiteY152" fmla="*/ 13181 h 534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425541" h="5347085">
                <a:moveTo>
                  <a:pt x="2425541" y="0"/>
                </a:moveTo>
                <a:lnTo>
                  <a:pt x="2425541" y="5347085"/>
                </a:lnTo>
                <a:lnTo>
                  <a:pt x="2392586" y="5333903"/>
                </a:lnTo>
                <a:lnTo>
                  <a:pt x="2338684" y="5319993"/>
                </a:lnTo>
                <a:lnTo>
                  <a:pt x="2284781" y="5313037"/>
                </a:lnTo>
                <a:lnTo>
                  <a:pt x="2227401" y="5313037"/>
                </a:lnTo>
                <a:lnTo>
                  <a:pt x="2168282" y="5316515"/>
                </a:lnTo>
                <a:lnTo>
                  <a:pt x="2109162" y="5323470"/>
                </a:lnTo>
                <a:lnTo>
                  <a:pt x="2050043" y="5332164"/>
                </a:lnTo>
                <a:lnTo>
                  <a:pt x="1990924" y="5339119"/>
                </a:lnTo>
                <a:lnTo>
                  <a:pt x="1931805" y="5344336"/>
                </a:lnTo>
                <a:lnTo>
                  <a:pt x="1876163" y="5342597"/>
                </a:lnTo>
                <a:lnTo>
                  <a:pt x="1822261" y="5335642"/>
                </a:lnTo>
                <a:lnTo>
                  <a:pt x="1770097" y="5319993"/>
                </a:lnTo>
                <a:lnTo>
                  <a:pt x="1726627" y="5297388"/>
                </a:lnTo>
                <a:lnTo>
                  <a:pt x="1684896" y="5267829"/>
                </a:lnTo>
                <a:lnTo>
                  <a:pt x="1648381" y="5233053"/>
                </a:lnTo>
                <a:lnTo>
                  <a:pt x="1611866" y="5193060"/>
                </a:lnTo>
                <a:lnTo>
                  <a:pt x="1578829" y="5151329"/>
                </a:lnTo>
                <a:lnTo>
                  <a:pt x="1545792" y="5107859"/>
                </a:lnTo>
                <a:lnTo>
                  <a:pt x="1512755" y="5064389"/>
                </a:lnTo>
                <a:lnTo>
                  <a:pt x="1479717" y="5022658"/>
                </a:lnTo>
                <a:lnTo>
                  <a:pt x="1444942" y="4982666"/>
                </a:lnTo>
                <a:lnTo>
                  <a:pt x="1404949" y="4947890"/>
                </a:lnTo>
                <a:lnTo>
                  <a:pt x="1366696" y="4916591"/>
                </a:lnTo>
                <a:lnTo>
                  <a:pt x="1323226" y="4892248"/>
                </a:lnTo>
                <a:lnTo>
                  <a:pt x="1276278" y="4871383"/>
                </a:lnTo>
                <a:lnTo>
                  <a:pt x="1225853" y="4853995"/>
                </a:lnTo>
                <a:lnTo>
                  <a:pt x="1173689" y="4838346"/>
                </a:lnTo>
                <a:lnTo>
                  <a:pt x="1121525" y="4824435"/>
                </a:lnTo>
                <a:lnTo>
                  <a:pt x="1067622" y="4810525"/>
                </a:lnTo>
                <a:lnTo>
                  <a:pt x="1017197" y="4794876"/>
                </a:lnTo>
                <a:lnTo>
                  <a:pt x="966772" y="4777488"/>
                </a:lnTo>
                <a:lnTo>
                  <a:pt x="919824" y="4756622"/>
                </a:lnTo>
                <a:lnTo>
                  <a:pt x="878093" y="4730540"/>
                </a:lnTo>
                <a:lnTo>
                  <a:pt x="839840" y="4699242"/>
                </a:lnTo>
                <a:lnTo>
                  <a:pt x="808541" y="4660988"/>
                </a:lnTo>
                <a:lnTo>
                  <a:pt x="782459" y="4619257"/>
                </a:lnTo>
                <a:lnTo>
                  <a:pt x="761594" y="4572309"/>
                </a:lnTo>
                <a:lnTo>
                  <a:pt x="744206" y="4521884"/>
                </a:lnTo>
                <a:lnTo>
                  <a:pt x="728556" y="4471459"/>
                </a:lnTo>
                <a:lnTo>
                  <a:pt x="714646" y="4417556"/>
                </a:lnTo>
                <a:lnTo>
                  <a:pt x="700736" y="4365393"/>
                </a:lnTo>
                <a:lnTo>
                  <a:pt x="685087" y="4313229"/>
                </a:lnTo>
                <a:lnTo>
                  <a:pt x="667699" y="4262803"/>
                </a:lnTo>
                <a:lnTo>
                  <a:pt x="646833" y="4215856"/>
                </a:lnTo>
                <a:lnTo>
                  <a:pt x="622490" y="4172386"/>
                </a:lnTo>
                <a:lnTo>
                  <a:pt x="591191" y="4134132"/>
                </a:lnTo>
                <a:lnTo>
                  <a:pt x="556416" y="4094140"/>
                </a:lnTo>
                <a:lnTo>
                  <a:pt x="516423" y="4059364"/>
                </a:lnTo>
                <a:lnTo>
                  <a:pt x="472953" y="4026327"/>
                </a:lnTo>
                <a:lnTo>
                  <a:pt x="429483" y="3993290"/>
                </a:lnTo>
                <a:lnTo>
                  <a:pt x="386013" y="3960253"/>
                </a:lnTo>
                <a:lnTo>
                  <a:pt x="344282" y="3927215"/>
                </a:lnTo>
                <a:lnTo>
                  <a:pt x="304290" y="3890701"/>
                </a:lnTo>
                <a:lnTo>
                  <a:pt x="269514" y="3854186"/>
                </a:lnTo>
                <a:lnTo>
                  <a:pt x="239954" y="3812455"/>
                </a:lnTo>
                <a:lnTo>
                  <a:pt x="217350" y="3768985"/>
                </a:lnTo>
                <a:lnTo>
                  <a:pt x="201701" y="3716821"/>
                </a:lnTo>
                <a:lnTo>
                  <a:pt x="194745" y="3662918"/>
                </a:lnTo>
                <a:lnTo>
                  <a:pt x="193007" y="3607277"/>
                </a:lnTo>
                <a:lnTo>
                  <a:pt x="198223" y="3548157"/>
                </a:lnTo>
                <a:lnTo>
                  <a:pt x="205178" y="3489038"/>
                </a:lnTo>
                <a:lnTo>
                  <a:pt x="213872" y="3429919"/>
                </a:lnTo>
                <a:lnTo>
                  <a:pt x="220827" y="3370800"/>
                </a:lnTo>
                <a:lnTo>
                  <a:pt x="224305" y="3311681"/>
                </a:lnTo>
                <a:lnTo>
                  <a:pt x="224305" y="3254301"/>
                </a:lnTo>
                <a:lnTo>
                  <a:pt x="217350" y="3200398"/>
                </a:lnTo>
                <a:lnTo>
                  <a:pt x="203439" y="3146495"/>
                </a:lnTo>
                <a:lnTo>
                  <a:pt x="182574" y="3096070"/>
                </a:lnTo>
                <a:lnTo>
                  <a:pt x="156492" y="3043906"/>
                </a:lnTo>
                <a:lnTo>
                  <a:pt x="126932" y="2991742"/>
                </a:lnTo>
                <a:lnTo>
                  <a:pt x="95634" y="2939578"/>
                </a:lnTo>
                <a:lnTo>
                  <a:pt x="66074" y="2889153"/>
                </a:lnTo>
                <a:lnTo>
                  <a:pt x="39992" y="2835250"/>
                </a:lnTo>
                <a:lnTo>
                  <a:pt x="19127" y="2783086"/>
                </a:lnTo>
                <a:lnTo>
                  <a:pt x="5216" y="2729184"/>
                </a:lnTo>
                <a:lnTo>
                  <a:pt x="0" y="2673542"/>
                </a:lnTo>
                <a:lnTo>
                  <a:pt x="5216" y="2617901"/>
                </a:lnTo>
                <a:lnTo>
                  <a:pt x="19127" y="2563998"/>
                </a:lnTo>
                <a:lnTo>
                  <a:pt x="39992" y="2511834"/>
                </a:lnTo>
                <a:lnTo>
                  <a:pt x="66074" y="2457931"/>
                </a:lnTo>
                <a:lnTo>
                  <a:pt x="95634" y="2407506"/>
                </a:lnTo>
                <a:lnTo>
                  <a:pt x="126932" y="2355342"/>
                </a:lnTo>
                <a:lnTo>
                  <a:pt x="156492" y="2303178"/>
                </a:lnTo>
                <a:lnTo>
                  <a:pt x="182574" y="2251015"/>
                </a:lnTo>
                <a:lnTo>
                  <a:pt x="203439" y="2200589"/>
                </a:lnTo>
                <a:lnTo>
                  <a:pt x="217350" y="2146687"/>
                </a:lnTo>
                <a:lnTo>
                  <a:pt x="224305" y="2092784"/>
                </a:lnTo>
                <a:lnTo>
                  <a:pt x="224305" y="2035403"/>
                </a:lnTo>
                <a:lnTo>
                  <a:pt x="220827" y="1976284"/>
                </a:lnTo>
                <a:lnTo>
                  <a:pt x="213872" y="1917165"/>
                </a:lnTo>
                <a:lnTo>
                  <a:pt x="205178" y="1858046"/>
                </a:lnTo>
                <a:lnTo>
                  <a:pt x="198223" y="1798927"/>
                </a:lnTo>
                <a:lnTo>
                  <a:pt x="193007" y="1739808"/>
                </a:lnTo>
                <a:lnTo>
                  <a:pt x="194745" y="1684166"/>
                </a:lnTo>
                <a:lnTo>
                  <a:pt x="201701" y="1630263"/>
                </a:lnTo>
                <a:lnTo>
                  <a:pt x="217350" y="1578100"/>
                </a:lnTo>
                <a:lnTo>
                  <a:pt x="239954" y="1534630"/>
                </a:lnTo>
                <a:lnTo>
                  <a:pt x="269514" y="1492898"/>
                </a:lnTo>
                <a:lnTo>
                  <a:pt x="304290" y="1456384"/>
                </a:lnTo>
                <a:lnTo>
                  <a:pt x="344282" y="1419869"/>
                </a:lnTo>
                <a:lnTo>
                  <a:pt x="386013" y="1386832"/>
                </a:lnTo>
                <a:lnTo>
                  <a:pt x="429483" y="1353795"/>
                </a:lnTo>
                <a:lnTo>
                  <a:pt x="472953" y="1320757"/>
                </a:lnTo>
                <a:lnTo>
                  <a:pt x="516423" y="1287720"/>
                </a:lnTo>
                <a:lnTo>
                  <a:pt x="556416" y="1252944"/>
                </a:lnTo>
                <a:lnTo>
                  <a:pt x="591191" y="1212952"/>
                </a:lnTo>
                <a:lnTo>
                  <a:pt x="622490" y="1174698"/>
                </a:lnTo>
                <a:lnTo>
                  <a:pt x="646833" y="1131229"/>
                </a:lnTo>
                <a:lnTo>
                  <a:pt x="667699" y="1084281"/>
                </a:lnTo>
                <a:lnTo>
                  <a:pt x="685087" y="1033856"/>
                </a:lnTo>
                <a:lnTo>
                  <a:pt x="700736" y="981692"/>
                </a:lnTo>
                <a:lnTo>
                  <a:pt x="714646" y="929528"/>
                </a:lnTo>
                <a:lnTo>
                  <a:pt x="728556" y="875625"/>
                </a:lnTo>
                <a:lnTo>
                  <a:pt x="744206" y="825200"/>
                </a:lnTo>
                <a:lnTo>
                  <a:pt x="761594" y="774775"/>
                </a:lnTo>
                <a:lnTo>
                  <a:pt x="782459" y="727827"/>
                </a:lnTo>
                <a:lnTo>
                  <a:pt x="808541" y="686096"/>
                </a:lnTo>
                <a:lnTo>
                  <a:pt x="839840" y="647843"/>
                </a:lnTo>
                <a:lnTo>
                  <a:pt x="878093" y="616544"/>
                </a:lnTo>
                <a:lnTo>
                  <a:pt x="919824" y="590462"/>
                </a:lnTo>
                <a:lnTo>
                  <a:pt x="966772" y="569597"/>
                </a:lnTo>
                <a:lnTo>
                  <a:pt x="1017197" y="552209"/>
                </a:lnTo>
                <a:lnTo>
                  <a:pt x="1067622" y="536560"/>
                </a:lnTo>
                <a:lnTo>
                  <a:pt x="1121525" y="522649"/>
                </a:lnTo>
                <a:lnTo>
                  <a:pt x="1173689" y="508739"/>
                </a:lnTo>
                <a:lnTo>
                  <a:pt x="1225853" y="493090"/>
                </a:lnTo>
                <a:lnTo>
                  <a:pt x="1276278" y="475702"/>
                </a:lnTo>
                <a:lnTo>
                  <a:pt x="1323226" y="454836"/>
                </a:lnTo>
                <a:lnTo>
                  <a:pt x="1366696" y="430493"/>
                </a:lnTo>
                <a:lnTo>
                  <a:pt x="1404949" y="399195"/>
                </a:lnTo>
                <a:lnTo>
                  <a:pt x="1444942" y="364419"/>
                </a:lnTo>
                <a:lnTo>
                  <a:pt x="1479717" y="324426"/>
                </a:lnTo>
                <a:lnTo>
                  <a:pt x="1512755" y="282695"/>
                </a:lnTo>
                <a:lnTo>
                  <a:pt x="1545792" y="239225"/>
                </a:lnTo>
                <a:lnTo>
                  <a:pt x="1578829" y="195755"/>
                </a:lnTo>
                <a:lnTo>
                  <a:pt x="1611866" y="154024"/>
                </a:lnTo>
                <a:lnTo>
                  <a:pt x="1648381" y="114032"/>
                </a:lnTo>
                <a:lnTo>
                  <a:pt x="1684896" y="79256"/>
                </a:lnTo>
                <a:lnTo>
                  <a:pt x="1726627" y="49696"/>
                </a:lnTo>
                <a:lnTo>
                  <a:pt x="1770097" y="27092"/>
                </a:lnTo>
                <a:lnTo>
                  <a:pt x="1822261" y="11443"/>
                </a:lnTo>
                <a:lnTo>
                  <a:pt x="1876163" y="4487"/>
                </a:lnTo>
                <a:lnTo>
                  <a:pt x="1931805" y="2749"/>
                </a:lnTo>
                <a:lnTo>
                  <a:pt x="1990924" y="7965"/>
                </a:lnTo>
                <a:lnTo>
                  <a:pt x="2050043" y="14920"/>
                </a:lnTo>
                <a:lnTo>
                  <a:pt x="2109162" y="23614"/>
                </a:lnTo>
                <a:lnTo>
                  <a:pt x="2168282" y="30569"/>
                </a:lnTo>
                <a:lnTo>
                  <a:pt x="2227401" y="34047"/>
                </a:lnTo>
                <a:lnTo>
                  <a:pt x="2284781" y="34047"/>
                </a:lnTo>
                <a:lnTo>
                  <a:pt x="2338684" y="27092"/>
                </a:lnTo>
                <a:lnTo>
                  <a:pt x="2392586" y="1318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C80441-06BC-48BF-AA32-75B47B9F3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80" y="1219484"/>
            <a:ext cx="10130236" cy="5381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39EA2-1228-4D1D-BA25-388B80CA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2399"/>
            <a:ext cx="10668004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191503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120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Animation Environment for Linked Data Structures</vt:lpstr>
      <vt:lpstr>Motivation</vt:lpstr>
      <vt:lpstr>Plan - Features</vt:lpstr>
      <vt:lpstr>Plan - Architecture </vt:lpstr>
      <vt:lpstr>Graphs</vt:lpstr>
      <vt:lpstr>Abstract Syntax Trees(AST)</vt:lpstr>
      <vt:lpstr>Product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Environment for Linked Data Structure</dc:title>
  <dc:creator>Yeung, Kiu Man</dc:creator>
  <cp:lastModifiedBy>Kiu Man Yeung</cp:lastModifiedBy>
  <cp:revision>24</cp:revision>
  <dcterms:created xsi:type="dcterms:W3CDTF">2022-03-29T17:06:51Z</dcterms:created>
  <dcterms:modified xsi:type="dcterms:W3CDTF">2022-03-29T19:36:00Z</dcterms:modified>
</cp:coreProperties>
</file>