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700" r:id="rId3"/>
    <p:sldMasterId id="2147483752" r:id="rId4"/>
  </p:sldMasterIdLst>
  <p:sldIdLst>
    <p:sldId id="256" r:id="rId5"/>
    <p:sldId id="258" r:id="rId6"/>
    <p:sldId id="260" r:id="rId7"/>
    <p:sldId id="265" r:id="rId8"/>
    <p:sldId id="266" r:id="rId9"/>
    <p:sldId id="267" r:id="rId10"/>
    <p:sldId id="268" r:id="rId11"/>
    <p:sldId id="269" r:id="rId12"/>
    <p:sldId id="270" r:id="rId13"/>
    <p:sldId id="271" r:id="rId14"/>
    <p:sldId id="272" r:id="rId15"/>
    <p:sldId id="273" r:id="rId16"/>
    <p:sldId id="264"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07307-C2AF-49BF-90B9-DF4FAC10CF7D}" v="78" dt="2023-01-16T17:18:52.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AN KIEU QUY 20193070" userId="ddf2b06f-e061-4244-bb58-02771b28d621" providerId="ADAL" clId="{35707307-C2AF-49BF-90B9-DF4FAC10CF7D}"/>
    <pc:docChg chg="undo redo custSel addSld delSld modSld delMainMaster">
      <pc:chgData name="LE VAN KIEU QUY 20193070" userId="ddf2b06f-e061-4244-bb58-02771b28d621" providerId="ADAL" clId="{35707307-C2AF-49BF-90B9-DF4FAC10CF7D}" dt="2023-01-17T13:19:49.542" v="1489" actId="20577"/>
      <pc:docMkLst>
        <pc:docMk/>
      </pc:docMkLst>
      <pc:sldChg chg="modSp del mod">
        <pc:chgData name="LE VAN KIEU QUY 20193070" userId="ddf2b06f-e061-4244-bb58-02771b28d621" providerId="ADAL" clId="{35707307-C2AF-49BF-90B9-DF4FAC10CF7D}" dt="2023-01-16T16:25:57.305" v="1" actId="47"/>
        <pc:sldMkLst>
          <pc:docMk/>
          <pc:sldMk cId="0" sldId="257"/>
        </pc:sldMkLst>
        <pc:spChg chg="mod">
          <ac:chgData name="LE VAN KIEU QUY 20193070" userId="ddf2b06f-e061-4244-bb58-02771b28d621" providerId="ADAL" clId="{35707307-C2AF-49BF-90B9-DF4FAC10CF7D}" dt="2023-01-16T16:25:50.201" v="0" actId="14100"/>
          <ac:spMkLst>
            <pc:docMk/>
            <pc:sldMk cId="0" sldId="257"/>
            <ac:spMk id="365" creationId="{00000000-0000-0000-0000-000000000000}"/>
          </ac:spMkLst>
        </pc:spChg>
      </pc:sldChg>
      <pc:sldChg chg="addSp delSp modSp mod">
        <pc:chgData name="LE VAN KIEU QUY 20193070" userId="ddf2b06f-e061-4244-bb58-02771b28d621" providerId="ADAL" clId="{35707307-C2AF-49BF-90B9-DF4FAC10CF7D}" dt="2023-01-16T16:34:58.609" v="468" actId="20577"/>
        <pc:sldMkLst>
          <pc:docMk/>
          <pc:sldMk cId="0" sldId="258"/>
        </pc:sldMkLst>
        <pc:spChg chg="add del mod">
          <ac:chgData name="LE VAN KIEU QUY 20193070" userId="ddf2b06f-e061-4244-bb58-02771b28d621" providerId="ADAL" clId="{35707307-C2AF-49BF-90B9-DF4FAC10CF7D}" dt="2023-01-16T16:30:25.365" v="269" actId="478"/>
          <ac:spMkLst>
            <pc:docMk/>
            <pc:sldMk cId="0" sldId="258"/>
            <ac:spMk id="3" creationId="{3FF5C51B-9D4F-FF44-5F06-926BABA00197}"/>
          </ac:spMkLst>
        </pc:spChg>
        <pc:spChg chg="add mod">
          <ac:chgData name="LE VAN KIEU QUY 20193070" userId="ddf2b06f-e061-4244-bb58-02771b28d621" providerId="ADAL" clId="{35707307-C2AF-49BF-90B9-DF4FAC10CF7D}" dt="2023-01-16T16:33:19.557" v="390" actId="1076"/>
          <ac:spMkLst>
            <pc:docMk/>
            <pc:sldMk cId="0" sldId="258"/>
            <ac:spMk id="4" creationId="{51AF3E8C-C068-F6F7-54EB-71336391E0D3}"/>
          </ac:spMkLst>
        </pc:spChg>
        <pc:spChg chg="add mod">
          <ac:chgData name="LE VAN KIEU QUY 20193070" userId="ddf2b06f-e061-4244-bb58-02771b28d621" providerId="ADAL" clId="{35707307-C2AF-49BF-90B9-DF4FAC10CF7D}" dt="2023-01-16T16:34:58.609" v="468" actId="20577"/>
          <ac:spMkLst>
            <pc:docMk/>
            <pc:sldMk cId="0" sldId="258"/>
            <ac:spMk id="5" creationId="{62E522FB-4AF9-6627-6DD8-180F5A15579E}"/>
          </ac:spMkLst>
        </pc:spChg>
        <pc:spChg chg="add del mod">
          <ac:chgData name="LE VAN KIEU QUY 20193070" userId="ddf2b06f-e061-4244-bb58-02771b28d621" providerId="ADAL" clId="{35707307-C2AF-49BF-90B9-DF4FAC10CF7D}" dt="2023-01-16T16:27:38.504" v="98" actId="255"/>
          <ac:spMkLst>
            <pc:docMk/>
            <pc:sldMk cId="0" sldId="258"/>
            <ac:spMk id="367" creationId="{00000000-0000-0000-0000-000000000000}"/>
          </ac:spMkLst>
        </pc:spChg>
        <pc:spChg chg="add del mod">
          <ac:chgData name="LE VAN KIEU QUY 20193070" userId="ddf2b06f-e061-4244-bb58-02771b28d621" providerId="ADAL" clId="{35707307-C2AF-49BF-90B9-DF4FAC10CF7D}" dt="2023-01-16T16:33:06.174" v="389" actId="20577"/>
          <ac:spMkLst>
            <pc:docMk/>
            <pc:sldMk cId="0" sldId="258"/>
            <ac:spMk id="368" creationId="{00000000-0000-0000-0000-000000000000}"/>
          </ac:spMkLst>
        </pc:spChg>
      </pc:sldChg>
      <pc:sldChg chg="addSp modSp mod">
        <pc:chgData name="LE VAN KIEU QUY 20193070" userId="ddf2b06f-e061-4244-bb58-02771b28d621" providerId="ADAL" clId="{35707307-C2AF-49BF-90B9-DF4FAC10CF7D}" dt="2023-01-16T16:39:23.524" v="569" actId="20577"/>
        <pc:sldMkLst>
          <pc:docMk/>
          <pc:sldMk cId="0" sldId="260"/>
        </pc:sldMkLst>
        <pc:spChg chg="mod">
          <ac:chgData name="LE VAN KIEU QUY 20193070" userId="ddf2b06f-e061-4244-bb58-02771b28d621" providerId="ADAL" clId="{35707307-C2AF-49BF-90B9-DF4FAC10CF7D}" dt="2023-01-16T16:39:23.524" v="569" actId="20577"/>
          <ac:spMkLst>
            <pc:docMk/>
            <pc:sldMk cId="0" sldId="260"/>
            <ac:spMk id="371" creationId="{00000000-0000-0000-0000-000000000000}"/>
          </ac:spMkLst>
        </pc:spChg>
        <pc:picChg chg="add mod">
          <ac:chgData name="LE VAN KIEU QUY 20193070" userId="ddf2b06f-e061-4244-bb58-02771b28d621" providerId="ADAL" clId="{35707307-C2AF-49BF-90B9-DF4FAC10CF7D}" dt="2023-01-16T16:38:43.573" v="545" actId="1076"/>
          <ac:picMkLst>
            <pc:docMk/>
            <pc:sldMk cId="0" sldId="260"/>
            <ac:picMk id="2" creationId="{82A29E94-E922-D9ED-7651-3F86660CC18F}"/>
          </ac:picMkLst>
        </pc:picChg>
      </pc:sldChg>
      <pc:sldChg chg="modSp del mod">
        <pc:chgData name="LE VAN KIEU QUY 20193070" userId="ddf2b06f-e061-4244-bb58-02771b28d621" providerId="ADAL" clId="{35707307-C2AF-49BF-90B9-DF4FAC10CF7D}" dt="2023-01-16T16:57:58.743" v="914" actId="47"/>
        <pc:sldMkLst>
          <pc:docMk/>
          <pc:sldMk cId="0" sldId="263"/>
        </pc:sldMkLst>
        <pc:graphicFrameChg chg="modGraphic">
          <ac:chgData name="LE VAN KIEU QUY 20193070" userId="ddf2b06f-e061-4244-bb58-02771b28d621" providerId="ADAL" clId="{35707307-C2AF-49BF-90B9-DF4FAC10CF7D}" dt="2023-01-16T16:38:24.064" v="542" actId="20577"/>
          <ac:graphicFrameMkLst>
            <pc:docMk/>
            <pc:sldMk cId="0" sldId="263"/>
            <ac:graphicFrameMk id="377" creationId="{00000000-0000-0000-0000-000000000000}"/>
          </ac:graphicFrameMkLst>
        </pc:graphicFrameChg>
      </pc:sldChg>
      <pc:sldChg chg="addSp delSp modSp add mod">
        <pc:chgData name="LE VAN KIEU QUY 20193070" userId="ddf2b06f-e061-4244-bb58-02771b28d621" providerId="ADAL" clId="{35707307-C2AF-49BF-90B9-DF4FAC10CF7D}" dt="2023-01-16T16:40:41.990" v="602" actId="14100"/>
        <pc:sldMkLst>
          <pc:docMk/>
          <pc:sldMk cId="1133701269" sldId="265"/>
        </pc:sldMkLst>
        <pc:spChg chg="mod">
          <ac:chgData name="LE VAN KIEU QUY 20193070" userId="ddf2b06f-e061-4244-bb58-02771b28d621" providerId="ADAL" clId="{35707307-C2AF-49BF-90B9-DF4FAC10CF7D}" dt="2023-01-16T16:40:00.542" v="592" actId="20577"/>
          <ac:spMkLst>
            <pc:docMk/>
            <pc:sldMk cId="1133701269" sldId="265"/>
            <ac:spMk id="371" creationId="{00000000-0000-0000-0000-000000000000}"/>
          </ac:spMkLst>
        </pc:spChg>
        <pc:graphicFrameChg chg="add del modGraphic">
          <ac:chgData name="LE VAN KIEU QUY 20193070" userId="ddf2b06f-e061-4244-bb58-02771b28d621" providerId="ADAL" clId="{35707307-C2AF-49BF-90B9-DF4FAC10CF7D}" dt="2023-01-16T16:40:06.614" v="594" actId="27309"/>
          <ac:graphicFrameMkLst>
            <pc:docMk/>
            <pc:sldMk cId="1133701269" sldId="265"/>
            <ac:graphicFrameMk id="5" creationId="{5C09235E-1A8E-0297-F4F1-A5549DF94680}"/>
          </ac:graphicFrameMkLst>
        </pc:graphicFrameChg>
        <pc:picChg chg="del">
          <ac:chgData name="LE VAN KIEU QUY 20193070" userId="ddf2b06f-e061-4244-bb58-02771b28d621" providerId="ADAL" clId="{35707307-C2AF-49BF-90B9-DF4FAC10CF7D}" dt="2023-01-16T16:40:16.427" v="595" actId="478"/>
          <ac:picMkLst>
            <pc:docMk/>
            <pc:sldMk cId="1133701269" sldId="265"/>
            <ac:picMk id="2" creationId="{82A29E94-E922-D9ED-7651-3F86660CC18F}"/>
          </ac:picMkLst>
        </pc:picChg>
        <pc:picChg chg="add mod">
          <ac:chgData name="LE VAN KIEU QUY 20193070" userId="ddf2b06f-e061-4244-bb58-02771b28d621" providerId="ADAL" clId="{35707307-C2AF-49BF-90B9-DF4FAC10CF7D}" dt="2023-01-16T16:40:41.990" v="602" actId="14100"/>
          <ac:picMkLst>
            <pc:docMk/>
            <pc:sldMk cId="1133701269" sldId="265"/>
            <ac:picMk id="6" creationId="{D7BB2591-C647-142C-1995-4BCD23C338F7}"/>
          </ac:picMkLst>
        </pc:picChg>
      </pc:sldChg>
      <pc:sldChg chg="addSp delSp modSp add mod">
        <pc:chgData name="LE VAN KIEU QUY 20193070" userId="ddf2b06f-e061-4244-bb58-02771b28d621" providerId="ADAL" clId="{35707307-C2AF-49BF-90B9-DF4FAC10CF7D}" dt="2023-01-16T17:17:22.812" v="1483" actId="1076"/>
        <pc:sldMkLst>
          <pc:docMk/>
          <pc:sldMk cId="115997840" sldId="266"/>
        </pc:sldMkLst>
        <pc:spChg chg="add del mod">
          <ac:chgData name="LE VAN KIEU QUY 20193070" userId="ddf2b06f-e061-4244-bb58-02771b28d621" providerId="ADAL" clId="{35707307-C2AF-49BF-90B9-DF4FAC10CF7D}" dt="2023-01-16T16:48:01.085" v="755" actId="478"/>
          <ac:spMkLst>
            <pc:docMk/>
            <pc:sldMk cId="115997840" sldId="266"/>
            <ac:spMk id="8" creationId="{409ED5E3-CF28-1355-BF97-F93715B2740A}"/>
          </ac:spMkLst>
        </pc:spChg>
        <pc:spChg chg="add del mod">
          <ac:chgData name="LE VAN KIEU QUY 20193070" userId="ddf2b06f-e061-4244-bb58-02771b28d621" providerId="ADAL" clId="{35707307-C2AF-49BF-90B9-DF4FAC10CF7D}" dt="2023-01-16T17:16:55.417" v="1480" actId="478"/>
          <ac:spMkLst>
            <pc:docMk/>
            <pc:sldMk cId="115997840" sldId="266"/>
            <ac:spMk id="9" creationId="{7389C1C7-42BD-EF60-D81C-E8F7D14FA606}"/>
          </ac:spMkLst>
        </pc:spChg>
        <pc:spChg chg="mod">
          <ac:chgData name="LE VAN KIEU QUY 20193070" userId="ddf2b06f-e061-4244-bb58-02771b28d621" providerId="ADAL" clId="{35707307-C2AF-49BF-90B9-DF4FAC10CF7D}" dt="2023-01-16T16:41:59.731" v="689" actId="20577"/>
          <ac:spMkLst>
            <pc:docMk/>
            <pc:sldMk cId="115997840" sldId="266"/>
            <ac:spMk id="371" creationId="{00000000-0000-0000-0000-000000000000}"/>
          </ac:spMkLst>
        </pc:spChg>
        <pc:picChg chg="add mod">
          <ac:chgData name="LE VAN KIEU QUY 20193070" userId="ddf2b06f-e061-4244-bb58-02771b28d621" providerId="ADAL" clId="{35707307-C2AF-49BF-90B9-DF4FAC10CF7D}" dt="2023-01-16T16:42:44.969" v="691"/>
          <ac:picMkLst>
            <pc:docMk/>
            <pc:sldMk cId="115997840" sldId="266"/>
            <ac:picMk id="2" creationId="{FD7FCC69-A58B-557F-E17B-86F7DFB59650}"/>
          </ac:picMkLst>
        </pc:picChg>
        <pc:picChg chg="add mod">
          <ac:chgData name="LE VAN KIEU QUY 20193070" userId="ddf2b06f-e061-4244-bb58-02771b28d621" providerId="ADAL" clId="{35707307-C2AF-49BF-90B9-DF4FAC10CF7D}" dt="2023-01-16T17:17:07.216" v="1481" actId="1076"/>
          <ac:picMkLst>
            <pc:docMk/>
            <pc:sldMk cId="115997840" sldId="266"/>
            <ac:picMk id="4" creationId="{3893495B-30D9-6E6B-5255-9BB8464A0FE1}"/>
          </ac:picMkLst>
        </pc:picChg>
        <pc:picChg chg="add mod">
          <ac:chgData name="LE VAN KIEU QUY 20193070" userId="ddf2b06f-e061-4244-bb58-02771b28d621" providerId="ADAL" clId="{35707307-C2AF-49BF-90B9-DF4FAC10CF7D}" dt="2023-01-16T17:17:22.812" v="1483" actId="1076"/>
          <ac:picMkLst>
            <pc:docMk/>
            <pc:sldMk cId="115997840" sldId="266"/>
            <ac:picMk id="5" creationId="{DEABEC90-B8F0-914D-C905-4D91C3C698BA}"/>
          </ac:picMkLst>
        </pc:picChg>
        <pc:picChg chg="del">
          <ac:chgData name="LE VAN KIEU QUY 20193070" userId="ddf2b06f-e061-4244-bb58-02771b28d621" providerId="ADAL" clId="{35707307-C2AF-49BF-90B9-DF4FAC10CF7D}" dt="2023-01-16T16:41:03.979" v="604" actId="478"/>
          <ac:picMkLst>
            <pc:docMk/>
            <pc:sldMk cId="115997840" sldId="266"/>
            <ac:picMk id="6" creationId="{D7BB2591-C647-142C-1995-4BCD23C338F7}"/>
          </ac:picMkLst>
        </pc:picChg>
        <pc:picChg chg="add mod">
          <ac:chgData name="LE VAN KIEU QUY 20193070" userId="ddf2b06f-e061-4244-bb58-02771b28d621" providerId="ADAL" clId="{35707307-C2AF-49BF-90B9-DF4FAC10CF7D}" dt="2023-01-16T17:17:14.267" v="1482" actId="1076"/>
          <ac:picMkLst>
            <pc:docMk/>
            <pc:sldMk cId="115997840" sldId="266"/>
            <ac:picMk id="7" creationId="{929202BF-A008-7B3F-4E9A-A2C42999D400}"/>
          </ac:picMkLst>
        </pc:picChg>
      </pc:sldChg>
      <pc:sldChg chg="addSp delSp modSp add mod">
        <pc:chgData name="LE VAN KIEU QUY 20193070" userId="ddf2b06f-e061-4244-bb58-02771b28d621" providerId="ADAL" clId="{35707307-C2AF-49BF-90B9-DF4FAC10CF7D}" dt="2023-01-16T17:18:52.228" v="1486" actId="1076"/>
        <pc:sldMkLst>
          <pc:docMk/>
          <pc:sldMk cId="2615982294" sldId="267"/>
        </pc:sldMkLst>
        <pc:spChg chg="add mod">
          <ac:chgData name="LE VAN KIEU QUY 20193070" userId="ddf2b06f-e061-4244-bb58-02771b28d621" providerId="ADAL" clId="{35707307-C2AF-49BF-90B9-DF4FAC10CF7D}" dt="2023-01-16T17:07:03.487" v="1286" actId="255"/>
          <ac:spMkLst>
            <pc:docMk/>
            <pc:sldMk cId="2615982294" sldId="267"/>
            <ac:spMk id="6" creationId="{1C80EFBA-E05F-9A27-4599-AC8338EB92C7}"/>
          </ac:spMkLst>
        </pc:spChg>
        <pc:spChg chg="mod">
          <ac:chgData name="LE VAN KIEU QUY 20193070" userId="ddf2b06f-e061-4244-bb58-02771b28d621" providerId="ADAL" clId="{35707307-C2AF-49BF-90B9-DF4FAC10CF7D}" dt="2023-01-16T16:44:42.757" v="738" actId="20577"/>
          <ac:spMkLst>
            <pc:docMk/>
            <pc:sldMk cId="2615982294" sldId="267"/>
            <ac:spMk id="371" creationId="{00000000-0000-0000-0000-000000000000}"/>
          </ac:spMkLst>
        </pc:spChg>
        <pc:picChg chg="del">
          <ac:chgData name="LE VAN KIEU QUY 20193070" userId="ddf2b06f-e061-4244-bb58-02771b28d621" providerId="ADAL" clId="{35707307-C2AF-49BF-90B9-DF4FAC10CF7D}" dt="2023-01-16T16:44:49.255" v="740" actId="478"/>
          <ac:picMkLst>
            <pc:docMk/>
            <pc:sldMk cId="2615982294" sldId="267"/>
            <ac:picMk id="4" creationId="{3893495B-30D9-6E6B-5255-9BB8464A0FE1}"/>
          </ac:picMkLst>
        </pc:picChg>
        <pc:picChg chg="del">
          <ac:chgData name="LE VAN KIEU QUY 20193070" userId="ddf2b06f-e061-4244-bb58-02771b28d621" providerId="ADAL" clId="{35707307-C2AF-49BF-90B9-DF4FAC10CF7D}" dt="2023-01-16T16:44:47.868" v="739" actId="478"/>
          <ac:picMkLst>
            <pc:docMk/>
            <pc:sldMk cId="2615982294" sldId="267"/>
            <ac:picMk id="5" creationId="{DEABEC90-B8F0-914D-C905-4D91C3C698BA}"/>
          </ac:picMkLst>
        </pc:picChg>
        <pc:picChg chg="del">
          <ac:chgData name="LE VAN KIEU QUY 20193070" userId="ddf2b06f-e061-4244-bb58-02771b28d621" providerId="ADAL" clId="{35707307-C2AF-49BF-90B9-DF4FAC10CF7D}" dt="2023-01-16T16:44:50.504" v="741" actId="478"/>
          <ac:picMkLst>
            <pc:docMk/>
            <pc:sldMk cId="2615982294" sldId="267"/>
            <ac:picMk id="7" creationId="{929202BF-A008-7B3F-4E9A-A2C42999D400}"/>
          </ac:picMkLst>
        </pc:picChg>
        <pc:picChg chg="add del mod">
          <ac:chgData name="LE VAN KIEU QUY 20193070" userId="ddf2b06f-e061-4244-bb58-02771b28d621" providerId="ADAL" clId="{35707307-C2AF-49BF-90B9-DF4FAC10CF7D}" dt="2023-01-16T16:49:59.384" v="756" actId="478"/>
          <ac:picMkLst>
            <pc:docMk/>
            <pc:sldMk cId="2615982294" sldId="267"/>
            <ac:picMk id="8" creationId="{E1CB27C4-3B72-7A7B-BEED-32B7AD6D4E7A}"/>
          </ac:picMkLst>
        </pc:picChg>
        <pc:picChg chg="add del mod">
          <ac:chgData name="LE VAN KIEU QUY 20193070" userId="ddf2b06f-e061-4244-bb58-02771b28d621" providerId="ADAL" clId="{35707307-C2AF-49BF-90B9-DF4FAC10CF7D}" dt="2023-01-16T17:18:33.746" v="1484" actId="478"/>
          <ac:picMkLst>
            <pc:docMk/>
            <pc:sldMk cId="2615982294" sldId="267"/>
            <ac:picMk id="1026" creationId="{4649710F-9FCF-5960-77AE-9DEC982D6D6B}"/>
          </ac:picMkLst>
        </pc:picChg>
        <pc:picChg chg="add mod">
          <ac:chgData name="LE VAN KIEU QUY 20193070" userId="ddf2b06f-e061-4244-bb58-02771b28d621" providerId="ADAL" clId="{35707307-C2AF-49BF-90B9-DF4FAC10CF7D}" dt="2023-01-16T16:52:00.069" v="794" actId="1076"/>
          <ac:picMkLst>
            <pc:docMk/>
            <pc:sldMk cId="2615982294" sldId="267"/>
            <ac:picMk id="1028" creationId="{3F09867F-CA80-5336-C5DE-0C0CF043D588}"/>
          </ac:picMkLst>
        </pc:picChg>
        <pc:picChg chg="add mod">
          <ac:chgData name="LE VAN KIEU QUY 20193070" userId="ddf2b06f-e061-4244-bb58-02771b28d621" providerId="ADAL" clId="{35707307-C2AF-49BF-90B9-DF4FAC10CF7D}" dt="2023-01-16T16:52:27.250" v="796" actId="1076"/>
          <ac:picMkLst>
            <pc:docMk/>
            <pc:sldMk cId="2615982294" sldId="267"/>
            <ac:picMk id="1030" creationId="{B8B1F690-E4A5-4412-A886-7A5E253FC95F}"/>
          </ac:picMkLst>
        </pc:picChg>
        <pc:picChg chg="add del">
          <ac:chgData name="LE VAN KIEU QUY 20193070" userId="ddf2b06f-e061-4244-bb58-02771b28d621" providerId="ADAL" clId="{35707307-C2AF-49BF-90B9-DF4FAC10CF7D}" dt="2023-01-16T16:52:37.419" v="798"/>
          <ac:picMkLst>
            <pc:docMk/>
            <pc:sldMk cId="2615982294" sldId="267"/>
            <ac:picMk id="1032" creationId="{AB5C03DD-49D4-F1F1-E2E9-8BFE6F54241A}"/>
          </ac:picMkLst>
        </pc:picChg>
        <pc:picChg chg="add del">
          <ac:chgData name="LE VAN KIEU QUY 20193070" userId="ddf2b06f-e061-4244-bb58-02771b28d621" providerId="ADAL" clId="{35707307-C2AF-49BF-90B9-DF4FAC10CF7D}" dt="2023-01-16T16:52:40.589" v="800"/>
          <ac:picMkLst>
            <pc:docMk/>
            <pc:sldMk cId="2615982294" sldId="267"/>
            <ac:picMk id="1034" creationId="{609ED3B9-B5DB-6345-918A-D0CF7C5BEFB3}"/>
          </ac:picMkLst>
        </pc:picChg>
        <pc:picChg chg="add mod">
          <ac:chgData name="LE VAN KIEU QUY 20193070" userId="ddf2b06f-e061-4244-bb58-02771b28d621" providerId="ADAL" clId="{35707307-C2AF-49BF-90B9-DF4FAC10CF7D}" dt="2023-01-16T17:18:52.228" v="1486" actId="1076"/>
          <ac:picMkLst>
            <pc:docMk/>
            <pc:sldMk cId="2615982294" sldId="267"/>
            <ac:picMk id="1036" creationId="{FE9527F9-0DC5-52CC-F992-A03BA1163A49}"/>
          </ac:picMkLst>
        </pc:picChg>
      </pc:sldChg>
      <pc:sldChg chg="addSp delSp modSp add mod">
        <pc:chgData name="LE VAN KIEU QUY 20193070" userId="ddf2b06f-e061-4244-bb58-02771b28d621" providerId="ADAL" clId="{35707307-C2AF-49BF-90B9-DF4FAC10CF7D}" dt="2023-01-17T13:19:49.542" v="1489" actId="20577"/>
        <pc:sldMkLst>
          <pc:docMk/>
          <pc:sldMk cId="2659599300" sldId="268"/>
        </pc:sldMkLst>
        <pc:spChg chg="del mod">
          <ac:chgData name="LE VAN KIEU QUY 20193070" userId="ddf2b06f-e061-4244-bb58-02771b28d621" providerId="ADAL" clId="{35707307-C2AF-49BF-90B9-DF4FAC10CF7D}" dt="2023-01-16T16:53:11.525" v="825" actId="478"/>
          <ac:spMkLst>
            <pc:docMk/>
            <pc:sldMk cId="2659599300" sldId="268"/>
            <ac:spMk id="6" creationId="{1C80EFBA-E05F-9A27-4599-AC8338EB92C7}"/>
          </ac:spMkLst>
        </pc:spChg>
        <pc:spChg chg="mod">
          <ac:chgData name="LE VAN KIEU QUY 20193070" userId="ddf2b06f-e061-4244-bb58-02771b28d621" providerId="ADAL" clId="{35707307-C2AF-49BF-90B9-DF4FAC10CF7D}" dt="2023-01-17T13:19:49.542" v="1489" actId="20577"/>
          <ac:spMkLst>
            <pc:docMk/>
            <pc:sldMk cId="2659599300" sldId="268"/>
            <ac:spMk id="371" creationId="{00000000-0000-0000-0000-000000000000}"/>
          </ac:spMkLst>
        </pc:spChg>
        <pc:picChg chg="add del mod">
          <ac:chgData name="LE VAN KIEU QUY 20193070" userId="ddf2b06f-e061-4244-bb58-02771b28d621" providerId="ADAL" clId="{35707307-C2AF-49BF-90B9-DF4FAC10CF7D}" dt="2023-01-16T16:59:48.856" v="1040" actId="1076"/>
          <ac:picMkLst>
            <pc:docMk/>
            <pc:sldMk cId="2659599300" sldId="268"/>
            <ac:picMk id="2" creationId="{873C3872-7A96-AFB5-DC19-1D411A43D631}"/>
          </ac:picMkLst>
        </pc:picChg>
        <pc:picChg chg="add del mod">
          <ac:chgData name="LE VAN KIEU QUY 20193070" userId="ddf2b06f-e061-4244-bb58-02771b28d621" providerId="ADAL" clId="{35707307-C2AF-49BF-90B9-DF4FAC10CF7D}" dt="2023-01-16T16:59:47.681" v="1038" actId="478"/>
          <ac:picMkLst>
            <pc:docMk/>
            <pc:sldMk cId="2659599300" sldId="268"/>
            <ac:picMk id="4" creationId="{4F62E5BD-D1E9-F0FD-2B39-C745F68FD97B}"/>
          </ac:picMkLst>
        </pc:picChg>
        <pc:picChg chg="add mod">
          <ac:chgData name="LE VAN KIEU QUY 20193070" userId="ddf2b06f-e061-4244-bb58-02771b28d621" providerId="ADAL" clId="{35707307-C2AF-49BF-90B9-DF4FAC10CF7D}" dt="2023-01-16T16:59:47.134" v="1037" actId="1076"/>
          <ac:picMkLst>
            <pc:docMk/>
            <pc:sldMk cId="2659599300" sldId="268"/>
            <ac:picMk id="5" creationId="{0E35112E-AF81-94D4-311E-7B33A23369A0}"/>
          </ac:picMkLst>
        </pc:picChg>
        <pc:picChg chg="del">
          <ac:chgData name="LE VAN KIEU QUY 20193070" userId="ddf2b06f-e061-4244-bb58-02771b28d621" providerId="ADAL" clId="{35707307-C2AF-49BF-90B9-DF4FAC10CF7D}" dt="2023-01-16T16:53:12.688" v="826" actId="478"/>
          <ac:picMkLst>
            <pc:docMk/>
            <pc:sldMk cId="2659599300" sldId="268"/>
            <ac:picMk id="1026" creationId="{4649710F-9FCF-5960-77AE-9DEC982D6D6B}"/>
          </ac:picMkLst>
        </pc:picChg>
        <pc:picChg chg="del">
          <ac:chgData name="LE VAN KIEU QUY 20193070" userId="ddf2b06f-e061-4244-bb58-02771b28d621" providerId="ADAL" clId="{35707307-C2AF-49BF-90B9-DF4FAC10CF7D}" dt="2023-01-16T16:53:14.691" v="828" actId="478"/>
          <ac:picMkLst>
            <pc:docMk/>
            <pc:sldMk cId="2659599300" sldId="268"/>
            <ac:picMk id="1028" creationId="{3F09867F-CA80-5336-C5DE-0C0CF043D588}"/>
          </ac:picMkLst>
        </pc:picChg>
        <pc:picChg chg="del">
          <ac:chgData name="LE VAN KIEU QUY 20193070" userId="ddf2b06f-e061-4244-bb58-02771b28d621" providerId="ADAL" clId="{35707307-C2AF-49BF-90B9-DF4FAC10CF7D}" dt="2023-01-16T16:53:13.634" v="827" actId="478"/>
          <ac:picMkLst>
            <pc:docMk/>
            <pc:sldMk cId="2659599300" sldId="268"/>
            <ac:picMk id="1030" creationId="{B8B1F690-E4A5-4412-A886-7A5E253FC95F}"/>
          </ac:picMkLst>
        </pc:picChg>
      </pc:sldChg>
      <pc:sldChg chg="new del">
        <pc:chgData name="LE VAN KIEU QUY 20193070" userId="ddf2b06f-e061-4244-bb58-02771b28d621" providerId="ADAL" clId="{35707307-C2AF-49BF-90B9-DF4FAC10CF7D}" dt="2023-01-16T16:55:43.196" v="847" actId="680"/>
        <pc:sldMkLst>
          <pc:docMk/>
          <pc:sldMk cId="1305661665" sldId="269"/>
        </pc:sldMkLst>
      </pc:sldChg>
      <pc:sldChg chg="addSp delSp modSp add mod">
        <pc:chgData name="LE VAN KIEU QUY 20193070" userId="ddf2b06f-e061-4244-bb58-02771b28d621" providerId="ADAL" clId="{35707307-C2AF-49BF-90B9-DF4FAC10CF7D}" dt="2023-01-16T16:57:37.256" v="913" actId="1076"/>
        <pc:sldMkLst>
          <pc:docMk/>
          <pc:sldMk cId="2863064804" sldId="269"/>
        </pc:sldMkLst>
        <pc:spChg chg="add mod">
          <ac:chgData name="LE VAN KIEU QUY 20193070" userId="ddf2b06f-e061-4244-bb58-02771b28d621" providerId="ADAL" clId="{35707307-C2AF-49BF-90B9-DF4FAC10CF7D}" dt="2023-01-16T16:57:11.571" v="909" actId="2710"/>
          <ac:spMkLst>
            <pc:docMk/>
            <pc:sldMk cId="2863064804" sldId="269"/>
            <ac:spMk id="7" creationId="{F672BEBE-7B79-72F8-91FD-1EAB4FE3918B}"/>
          </ac:spMkLst>
        </pc:spChg>
        <pc:spChg chg="mod">
          <ac:chgData name="LE VAN KIEU QUY 20193070" userId="ddf2b06f-e061-4244-bb58-02771b28d621" providerId="ADAL" clId="{35707307-C2AF-49BF-90B9-DF4FAC10CF7D}" dt="2023-01-16T16:56:21.230" v="900" actId="20577"/>
          <ac:spMkLst>
            <pc:docMk/>
            <pc:sldMk cId="2863064804" sldId="269"/>
            <ac:spMk id="371" creationId="{00000000-0000-0000-0000-000000000000}"/>
          </ac:spMkLst>
        </pc:spChg>
        <pc:picChg chg="del">
          <ac:chgData name="LE VAN KIEU QUY 20193070" userId="ddf2b06f-e061-4244-bb58-02771b28d621" providerId="ADAL" clId="{35707307-C2AF-49BF-90B9-DF4FAC10CF7D}" dt="2023-01-16T16:56:22.263" v="901" actId="478"/>
          <ac:picMkLst>
            <pc:docMk/>
            <pc:sldMk cId="2863064804" sldId="269"/>
            <ac:picMk id="2" creationId="{873C3872-7A96-AFB5-DC19-1D411A43D631}"/>
          </ac:picMkLst>
        </pc:picChg>
        <pc:picChg chg="del">
          <ac:chgData name="LE VAN KIEU QUY 20193070" userId="ddf2b06f-e061-4244-bb58-02771b28d621" providerId="ADAL" clId="{35707307-C2AF-49BF-90B9-DF4FAC10CF7D}" dt="2023-01-16T16:56:24.559" v="903" actId="478"/>
          <ac:picMkLst>
            <pc:docMk/>
            <pc:sldMk cId="2863064804" sldId="269"/>
            <ac:picMk id="4" creationId="{4F62E5BD-D1E9-F0FD-2B39-C745F68FD97B}"/>
          </ac:picMkLst>
        </pc:picChg>
        <pc:picChg chg="del">
          <ac:chgData name="LE VAN KIEU QUY 20193070" userId="ddf2b06f-e061-4244-bb58-02771b28d621" providerId="ADAL" clId="{35707307-C2AF-49BF-90B9-DF4FAC10CF7D}" dt="2023-01-16T16:56:23.302" v="902" actId="478"/>
          <ac:picMkLst>
            <pc:docMk/>
            <pc:sldMk cId="2863064804" sldId="269"/>
            <ac:picMk id="5" creationId="{0E35112E-AF81-94D4-311E-7B33A23369A0}"/>
          </ac:picMkLst>
        </pc:picChg>
        <pc:picChg chg="add mod">
          <ac:chgData name="LE VAN KIEU QUY 20193070" userId="ddf2b06f-e061-4244-bb58-02771b28d621" providerId="ADAL" clId="{35707307-C2AF-49BF-90B9-DF4FAC10CF7D}" dt="2023-01-16T16:57:37.256" v="913" actId="1076"/>
          <ac:picMkLst>
            <pc:docMk/>
            <pc:sldMk cId="2863064804" sldId="269"/>
            <ac:picMk id="8" creationId="{5470560A-91C0-D715-AF34-AB93EE1AD242}"/>
          </ac:picMkLst>
        </pc:picChg>
      </pc:sldChg>
      <pc:sldChg chg="addSp delSp modSp add mod">
        <pc:chgData name="LE VAN KIEU QUY 20193070" userId="ddf2b06f-e061-4244-bb58-02771b28d621" providerId="ADAL" clId="{35707307-C2AF-49BF-90B9-DF4FAC10CF7D}" dt="2023-01-16T17:07:47.068" v="1291" actId="1076"/>
        <pc:sldMkLst>
          <pc:docMk/>
          <pc:sldMk cId="2760147315" sldId="270"/>
        </pc:sldMkLst>
        <pc:spChg chg="add del">
          <ac:chgData name="LE VAN KIEU QUY 20193070" userId="ddf2b06f-e061-4244-bb58-02771b28d621" providerId="ADAL" clId="{35707307-C2AF-49BF-90B9-DF4FAC10CF7D}" dt="2023-01-16T17:02:51.225" v="1204"/>
          <ac:spMkLst>
            <pc:docMk/>
            <pc:sldMk cId="2760147315" sldId="270"/>
            <ac:spMk id="2" creationId="{E1BEACFF-2D6F-2352-C0E8-A34AE195B9DB}"/>
          </ac:spMkLst>
        </pc:spChg>
        <pc:spChg chg="add del">
          <ac:chgData name="LE VAN KIEU QUY 20193070" userId="ddf2b06f-e061-4244-bb58-02771b28d621" providerId="ADAL" clId="{35707307-C2AF-49BF-90B9-DF4FAC10CF7D}" dt="2023-01-16T17:02:51.225" v="1204"/>
          <ac:spMkLst>
            <pc:docMk/>
            <pc:sldMk cId="2760147315" sldId="270"/>
            <ac:spMk id="4" creationId="{E1C01682-BE3E-8D6A-5613-A49F7A7B3F24}"/>
          </ac:spMkLst>
        </pc:spChg>
        <pc:spChg chg="add del">
          <ac:chgData name="LE VAN KIEU QUY 20193070" userId="ddf2b06f-e061-4244-bb58-02771b28d621" providerId="ADAL" clId="{35707307-C2AF-49BF-90B9-DF4FAC10CF7D}" dt="2023-01-16T17:02:51.225" v="1204"/>
          <ac:spMkLst>
            <pc:docMk/>
            <pc:sldMk cId="2760147315" sldId="270"/>
            <ac:spMk id="5" creationId="{F00F7813-1ACB-9327-6830-041321BA85FE}"/>
          </ac:spMkLst>
        </pc:spChg>
        <pc:spChg chg="add del">
          <ac:chgData name="LE VAN KIEU QUY 20193070" userId="ddf2b06f-e061-4244-bb58-02771b28d621" providerId="ADAL" clId="{35707307-C2AF-49BF-90B9-DF4FAC10CF7D}" dt="2023-01-16T17:02:51.225" v="1204"/>
          <ac:spMkLst>
            <pc:docMk/>
            <pc:sldMk cId="2760147315" sldId="270"/>
            <ac:spMk id="6" creationId="{7B92C76C-F486-339A-E057-BD91C91B7EE3}"/>
          </ac:spMkLst>
        </pc:spChg>
        <pc:spChg chg="del">
          <ac:chgData name="LE VAN KIEU QUY 20193070" userId="ddf2b06f-e061-4244-bb58-02771b28d621" providerId="ADAL" clId="{35707307-C2AF-49BF-90B9-DF4FAC10CF7D}" dt="2023-01-16T17:02:14.096" v="1201" actId="478"/>
          <ac:spMkLst>
            <pc:docMk/>
            <pc:sldMk cId="2760147315" sldId="270"/>
            <ac:spMk id="7" creationId="{F672BEBE-7B79-72F8-91FD-1EAB4FE3918B}"/>
          </ac:spMkLst>
        </pc:spChg>
        <pc:spChg chg="add mod">
          <ac:chgData name="LE VAN KIEU QUY 20193070" userId="ddf2b06f-e061-4244-bb58-02771b28d621" providerId="ADAL" clId="{35707307-C2AF-49BF-90B9-DF4FAC10CF7D}" dt="2023-01-16T17:07:30.614" v="1288" actId="255"/>
          <ac:spMkLst>
            <pc:docMk/>
            <pc:sldMk cId="2760147315" sldId="270"/>
            <ac:spMk id="10" creationId="{17BAD2D1-4D0B-B190-A6BE-DB55E1456503}"/>
          </ac:spMkLst>
        </pc:spChg>
        <pc:spChg chg="add mod">
          <ac:chgData name="LE VAN KIEU QUY 20193070" userId="ddf2b06f-e061-4244-bb58-02771b28d621" providerId="ADAL" clId="{35707307-C2AF-49BF-90B9-DF4FAC10CF7D}" dt="2023-01-16T17:07:37.419" v="1289" actId="255"/>
          <ac:spMkLst>
            <pc:docMk/>
            <pc:sldMk cId="2760147315" sldId="270"/>
            <ac:spMk id="12" creationId="{493C5AF8-7D69-5394-CDD5-300E9F28CDE8}"/>
          </ac:spMkLst>
        </pc:spChg>
        <pc:spChg chg="add mod">
          <ac:chgData name="LE VAN KIEU QUY 20193070" userId="ddf2b06f-e061-4244-bb58-02771b28d621" providerId="ADAL" clId="{35707307-C2AF-49BF-90B9-DF4FAC10CF7D}" dt="2023-01-16T17:07:47.068" v="1291" actId="1076"/>
          <ac:spMkLst>
            <pc:docMk/>
            <pc:sldMk cId="2760147315" sldId="270"/>
            <ac:spMk id="14" creationId="{B06B78BE-B536-7F06-7FDB-F8F541B43313}"/>
          </ac:spMkLst>
        </pc:spChg>
        <pc:spChg chg="mod">
          <ac:chgData name="LE VAN KIEU QUY 20193070" userId="ddf2b06f-e061-4244-bb58-02771b28d621" providerId="ADAL" clId="{35707307-C2AF-49BF-90B9-DF4FAC10CF7D}" dt="2023-01-16T17:02:10.564" v="1200" actId="20577"/>
          <ac:spMkLst>
            <pc:docMk/>
            <pc:sldMk cId="2760147315" sldId="270"/>
            <ac:spMk id="371" creationId="{00000000-0000-0000-0000-000000000000}"/>
          </ac:spMkLst>
        </pc:spChg>
        <pc:picChg chg="del">
          <ac:chgData name="LE VAN KIEU QUY 20193070" userId="ddf2b06f-e061-4244-bb58-02771b28d621" providerId="ADAL" clId="{35707307-C2AF-49BF-90B9-DF4FAC10CF7D}" dt="2023-01-16T17:02:15.693" v="1202" actId="478"/>
          <ac:picMkLst>
            <pc:docMk/>
            <pc:sldMk cId="2760147315" sldId="270"/>
            <ac:picMk id="8" creationId="{5470560A-91C0-D715-AF34-AB93EE1AD242}"/>
          </ac:picMkLst>
        </pc:picChg>
        <pc:picChg chg="add mod">
          <ac:chgData name="LE VAN KIEU QUY 20193070" userId="ddf2b06f-e061-4244-bb58-02771b28d621" providerId="ADAL" clId="{35707307-C2AF-49BF-90B9-DF4FAC10CF7D}" dt="2023-01-16T17:03:27.706" v="1211" actId="1076"/>
          <ac:picMkLst>
            <pc:docMk/>
            <pc:sldMk cId="2760147315" sldId="270"/>
            <ac:picMk id="11" creationId="{115E02FD-F672-C517-E766-00903D3968B7}"/>
          </ac:picMkLst>
        </pc:picChg>
        <pc:picChg chg="add mod">
          <ac:chgData name="LE VAN KIEU QUY 20193070" userId="ddf2b06f-e061-4244-bb58-02771b28d621" providerId="ADAL" clId="{35707307-C2AF-49BF-90B9-DF4FAC10CF7D}" dt="2023-01-16T17:04:58.364" v="1235" actId="1076"/>
          <ac:picMkLst>
            <pc:docMk/>
            <pc:sldMk cId="2760147315" sldId="270"/>
            <ac:picMk id="15" creationId="{5633C8B8-3C09-E756-9F47-5E0AD8356EF4}"/>
          </ac:picMkLst>
        </pc:picChg>
        <pc:picChg chg="add del">
          <ac:chgData name="LE VAN KIEU QUY 20193070" userId="ddf2b06f-e061-4244-bb58-02771b28d621" providerId="ADAL" clId="{35707307-C2AF-49BF-90B9-DF4FAC10CF7D}" dt="2023-01-16T17:02:51.225" v="1204"/>
          <ac:picMkLst>
            <pc:docMk/>
            <pc:sldMk cId="2760147315" sldId="270"/>
            <ac:picMk id="2049" creationId="{BC6C3BC4-E3A4-5737-C30B-002B9D449973}"/>
          </ac:picMkLst>
        </pc:picChg>
        <pc:picChg chg="add del">
          <ac:chgData name="LE VAN KIEU QUY 20193070" userId="ddf2b06f-e061-4244-bb58-02771b28d621" providerId="ADAL" clId="{35707307-C2AF-49BF-90B9-DF4FAC10CF7D}" dt="2023-01-16T17:02:51.225" v="1204"/>
          <ac:picMkLst>
            <pc:docMk/>
            <pc:sldMk cId="2760147315" sldId="270"/>
            <ac:picMk id="2050" creationId="{4F165385-4DB7-EBC8-A66A-AA89DA1E2DE6}"/>
          </ac:picMkLst>
        </pc:picChg>
        <pc:picChg chg="add del">
          <ac:chgData name="LE VAN KIEU QUY 20193070" userId="ddf2b06f-e061-4244-bb58-02771b28d621" providerId="ADAL" clId="{35707307-C2AF-49BF-90B9-DF4FAC10CF7D}" dt="2023-01-16T17:02:51.225" v="1204"/>
          <ac:picMkLst>
            <pc:docMk/>
            <pc:sldMk cId="2760147315" sldId="270"/>
            <ac:picMk id="2051" creationId="{8A1D6CC8-D917-A298-CBD0-63628C8E6A64}"/>
          </ac:picMkLst>
        </pc:picChg>
      </pc:sldChg>
      <pc:sldChg chg="addSp delSp modSp add mod">
        <pc:chgData name="LE VAN KIEU QUY 20193070" userId="ddf2b06f-e061-4244-bb58-02771b28d621" providerId="ADAL" clId="{35707307-C2AF-49BF-90B9-DF4FAC10CF7D}" dt="2023-01-16T17:08:24.031" v="1294" actId="1076"/>
        <pc:sldMkLst>
          <pc:docMk/>
          <pc:sldMk cId="944201801" sldId="271"/>
        </pc:sldMkLst>
        <pc:spChg chg="add mod">
          <ac:chgData name="LE VAN KIEU QUY 20193070" userId="ddf2b06f-e061-4244-bb58-02771b28d621" providerId="ADAL" clId="{35707307-C2AF-49BF-90B9-DF4FAC10CF7D}" dt="2023-01-16T17:08:06.712" v="1292" actId="255"/>
          <ac:spMkLst>
            <pc:docMk/>
            <pc:sldMk cId="944201801" sldId="271"/>
            <ac:spMk id="4" creationId="{F78D2204-150D-9D16-3DF8-1F2BDAC60607}"/>
          </ac:spMkLst>
        </pc:spChg>
        <pc:spChg chg="del">
          <ac:chgData name="LE VAN KIEU QUY 20193070" userId="ddf2b06f-e061-4244-bb58-02771b28d621" providerId="ADAL" clId="{35707307-C2AF-49BF-90B9-DF4FAC10CF7D}" dt="2023-01-16T17:05:42.800" v="1271" actId="478"/>
          <ac:spMkLst>
            <pc:docMk/>
            <pc:sldMk cId="944201801" sldId="271"/>
            <ac:spMk id="10" creationId="{17BAD2D1-4D0B-B190-A6BE-DB55E1456503}"/>
          </ac:spMkLst>
        </pc:spChg>
        <pc:spChg chg="del mod">
          <ac:chgData name="LE VAN KIEU QUY 20193070" userId="ddf2b06f-e061-4244-bb58-02771b28d621" providerId="ADAL" clId="{35707307-C2AF-49BF-90B9-DF4FAC10CF7D}" dt="2023-01-16T17:05:46.244" v="1273" actId="478"/>
          <ac:spMkLst>
            <pc:docMk/>
            <pc:sldMk cId="944201801" sldId="271"/>
            <ac:spMk id="12" creationId="{493C5AF8-7D69-5394-CDD5-300E9F28CDE8}"/>
          </ac:spMkLst>
        </pc:spChg>
        <pc:spChg chg="del">
          <ac:chgData name="LE VAN KIEU QUY 20193070" userId="ddf2b06f-e061-4244-bb58-02771b28d621" providerId="ADAL" clId="{35707307-C2AF-49BF-90B9-DF4FAC10CF7D}" dt="2023-01-16T17:05:49.146" v="1274" actId="478"/>
          <ac:spMkLst>
            <pc:docMk/>
            <pc:sldMk cId="944201801" sldId="271"/>
            <ac:spMk id="14" creationId="{B06B78BE-B536-7F06-7FDB-F8F541B43313}"/>
          </ac:spMkLst>
        </pc:spChg>
        <pc:spChg chg="mod">
          <ac:chgData name="LE VAN KIEU QUY 20193070" userId="ddf2b06f-e061-4244-bb58-02771b28d621" providerId="ADAL" clId="{35707307-C2AF-49BF-90B9-DF4FAC10CF7D}" dt="2023-01-16T17:05:38.852" v="1269"/>
          <ac:spMkLst>
            <pc:docMk/>
            <pc:sldMk cId="944201801" sldId="271"/>
            <ac:spMk id="371" creationId="{00000000-0000-0000-0000-000000000000}"/>
          </ac:spMkLst>
        </pc:spChg>
        <pc:picChg chg="add mod">
          <ac:chgData name="LE VAN KIEU QUY 20193070" userId="ddf2b06f-e061-4244-bb58-02771b28d621" providerId="ADAL" clId="{35707307-C2AF-49BF-90B9-DF4FAC10CF7D}" dt="2023-01-16T17:08:24.031" v="1294" actId="1076"/>
          <ac:picMkLst>
            <pc:docMk/>
            <pc:sldMk cId="944201801" sldId="271"/>
            <ac:picMk id="5" creationId="{1F3AEE66-3A23-61D2-EACF-ED3EB336177F}"/>
          </ac:picMkLst>
        </pc:picChg>
        <pc:picChg chg="del">
          <ac:chgData name="LE VAN KIEU QUY 20193070" userId="ddf2b06f-e061-4244-bb58-02771b28d621" providerId="ADAL" clId="{35707307-C2AF-49BF-90B9-DF4FAC10CF7D}" dt="2023-01-16T17:05:40.277" v="1270" actId="478"/>
          <ac:picMkLst>
            <pc:docMk/>
            <pc:sldMk cId="944201801" sldId="271"/>
            <ac:picMk id="11" creationId="{115E02FD-F672-C517-E766-00903D3968B7}"/>
          </ac:picMkLst>
        </pc:picChg>
        <pc:picChg chg="del">
          <ac:chgData name="LE VAN KIEU QUY 20193070" userId="ddf2b06f-e061-4244-bb58-02771b28d621" providerId="ADAL" clId="{35707307-C2AF-49BF-90B9-DF4FAC10CF7D}" dt="2023-01-16T17:05:50.256" v="1275" actId="478"/>
          <ac:picMkLst>
            <pc:docMk/>
            <pc:sldMk cId="944201801" sldId="271"/>
            <ac:picMk id="15" creationId="{5633C8B8-3C09-E756-9F47-5E0AD8356EF4}"/>
          </ac:picMkLst>
        </pc:picChg>
      </pc:sldChg>
      <pc:sldChg chg="addSp delSp modSp add mod">
        <pc:chgData name="LE VAN KIEU QUY 20193070" userId="ddf2b06f-e061-4244-bb58-02771b28d621" providerId="ADAL" clId="{35707307-C2AF-49BF-90B9-DF4FAC10CF7D}" dt="2023-01-16T17:09:53.980" v="1343" actId="14100"/>
        <pc:sldMkLst>
          <pc:docMk/>
          <pc:sldMk cId="828444458" sldId="272"/>
        </pc:sldMkLst>
        <pc:spChg chg="del">
          <ac:chgData name="LE VAN KIEU QUY 20193070" userId="ddf2b06f-e061-4244-bb58-02771b28d621" providerId="ADAL" clId="{35707307-C2AF-49BF-90B9-DF4FAC10CF7D}" dt="2023-01-16T17:08:50.716" v="1333" actId="478"/>
          <ac:spMkLst>
            <pc:docMk/>
            <pc:sldMk cId="828444458" sldId="272"/>
            <ac:spMk id="4" creationId="{F78D2204-150D-9D16-3DF8-1F2BDAC60607}"/>
          </ac:spMkLst>
        </pc:spChg>
        <pc:spChg chg="mod">
          <ac:chgData name="LE VAN KIEU QUY 20193070" userId="ddf2b06f-e061-4244-bb58-02771b28d621" providerId="ADAL" clId="{35707307-C2AF-49BF-90B9-DF4FAC10CF7D}" dt="2023-01-16T17:08:48.589" v="1332" actId="20577"/>
          <ac:spMkLst>
            <pc:docMk/>
            <pc:sldMk cId="828444458" sldId="272"/>
            <ac:spMk id="371" creationId="{00000000-0000-0000-0000-000000000000}"/>
          </ac:spMkLst>
        </pc:spChg>
        <pc:picChg chg="add mod">
          <ac:chgData name="LE VAN KIEU QUY 20193070" userId="ddf2b06f-e061-4244-bb58-02771b28d621" providerId="ADAL" clId="{35707307-C2AF-49BF-90B9-DF4FAC10CF7D}" dt="2023-01-16T17:09:22.413" v="1339" actId="1076"/>
          <ac:picMkLst>
            <pc:docMk/>
            <pc:sldMk cId="828444458" sldId="272"/>
            <ac:picMk id="2" creationId="{68EA4925-975C-16F9-5EB1-26056E8CAF33}"/>
          </ac:picMkLst>
        </pc:picChg>
        <pc:picChg chg="del">
          <ac:chgData name="LE VAN KIEU QUY 20193070" userId="ddf2b06f-e061-4244-bb58-02771b28d621" providerId="ADAL" clId="{35707307-C2AF-49BF-90B9-DF4FAC10CF7D}" dt="2023-01-16T17:08:51.788" v="1334" actId="478"/>
          <ac:picMkLst>
            <pc:docMk/>
            <pc:sldMk cId="828444458" sldId="272"/>
            <ac:picMk id="5" creationId="{1F3AEE66-3A23-61D2-EACF-ED3EB336177F}"/>
          </ac:picMkLst>
        </pc:picChg>
        <pc:picChg chg="add mod">
          <ac:chgData name="LE VAN KIEU QUY 20193070" userId="ddf2b06f-e061-4244-bb58-02771b28d621" providerId="ADAL" clId="{35707307-C2AF-49BF-90B9-DF4FAC10CF7D}" dt="2023-01-16T17:09:53.980" v="1343" actId="14100"/>
          <ac:picMkLst>
            <pc:docMk/>
            <pc:sldMk cId="828444458" sldId="272"/>
            <ac:picMk id="6" creationId="{7FC1F40D-8484-14AE-9CE6-CEB2A0BD49F1}"/>
          </ac:picMkLst>
        </pc:picChg>
      </pc:sldChg>
      <pc:sldChg chg="addSp delSp modSp add mod">
        <pc:chgData name="LE VAN KIEU QUY 20193070" userId="ddf2b06f-e061-4244-bb58-02771b28d621" providerId="ADAL" clId="{35707307-C2AF-49BF-90B9-DF4FAC10CF7D}" dt="2023-01-16T17:10:57.248" v="1357" actId="1076"/>
        <pc:sldMkLst>
          <pc:docMk/>
          <pc:sldMk cId="2445380675" sldId="273"/>
        </pc:sldMkLst>
        <pc:picChg chg="del">
          <ac:chgData name="LE VAN KIEU QUY 20193070" userId="ddf2b06f-e061-4244-bb58-02771b28d621" providerId="ADAL" clId="{35707307-C2AF-49BF-90B9-DF4FAC10CF7D}" dt="2023-01-16T17:10:07.253" v="1345" actId="478"/>
          <ac:picMkLst>
            <pc:docMk/>
            <pc:sldMk cId="2445380675" sldId="273"/>
            <ac:picMk id="2" creationId="{68EA4925-975C-16F9-5EB1-26056E8CAF33}"/>
          </ac:picMkLst>
        </pc:picChg>
        <pc:picChg chg="add mod">
          <ac:chgData name="LE VAN KIEU QUY 20193070" userId="ddf2b06f-e061-4244-bb58-02771b28d621" providerId="ADAL" clId="{35707307-C2AF-49BF-90B9-DF4FAC10CF7D}" dt="2023-01-16T17:10:54.090" v="1356" actId="1076"/>
          <ac:picMkLst>
            <pc:docMk/>
            <pc:sldMk cId="2445380675" sldId="273"/>
            <ac:picMk id="4" creationId="{77535141-B14E-F9E6-01B6-81073B4F6965}"/>
          </ac:picMkLst>
        </pc:picChg>
        <pc:picChg chg="add mod">
          <ac:chgData name="LE VAN KIEU QUY 20193070" userId="ddf2b06f-e061-4244-bb58-02771b28d621" providerId="ADAL" clId="{35707307-C2AF-49BF-90B9-DF4FAC10CF7D}" dt="2023-01-16T17:10:57.248" v="1357" actId="1076"/>
          <ac:picMkLst>
            <pc:docMk/>
            <pc:sldMk cId="2445380675" sldId="273"/>
            <ac:picMk id="5" creationId="{264A1E5D-2C49-0F6D-2C1C-6A9712CAFF0C}"/>
          </ac:picMkLst>
        </pc:picChg>
        <pc:picChg chg="del">
          <ac:chgData name="LE VAN KIEU QUY 20193070" userId="ddf2b06f-e061-4244-bb58-02771b28d621" providerId="ADAL" clId="{35707307-C2AF-49BF-90B9-DF4FAC10CF7D}" dt="2023-01-16T17:10:08.230" v="1346" actId="478"/>
          <ac:picMkLst>
            <pc:docMk/>
            <pc:sldMk cId="2445380675" sldId="273"/>
            <ac:picMk id="6" creationId="{7FC1F40D-8484-14AE-9CE6-CEB2A0BD49F1}"/>
          </ac:picMkLst>
        </pc:picChg>
      </pc:sldChg>
      <pc:sldMasterChg chg="del delSldLayout">
        <pc:chgData name="LE VAN KIEU QUY 20193070" userId="ddf2b06f-e061-4244-bb58-02771b28d621" providerId="ADAL" clId="{35707307-C2AF-49BF-90B9-DF4FAC10CF7D}" dt="2023-01-16T16:25:57.305" v="1" actId="47"/>
        <pc:sldMasterMkLst>
          <pc:docMk/>
          <pc:sldMasterMk cId="0" sldId="2147483661"/>
        </pc:sldMasterMkLst>
        <pc:sldLayoutChg chg="del">
          <pc:chgData name="LE VAN KIEU QUY 20193070" userId="ddf2b06f-e061-4244-bb58-02771b28d621" providerId="ADAL" clId="{35707307-C2AF-49BF-90B9-DF4FAC10CF7D}" dt="2023-01-16T16:25:57.305" v="1" actId="47"/>
          <pc:sldLayoutMkLst>
            <pc:docMk/>
            <pc:sldMasterMk cId="0" sldId="2147483661"/>
            <pc:sldLayoutMk cId="0" sldId="2147483662"/>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3"/>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4"/>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5"/>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6"/>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7"/>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8"/>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69"/>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70"/>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71"/>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72"/>
          </pc:sldLayoutMkLst>
        </pc:sldLayoutChg>
        <pc:sldLayoutChg chg="del">
          <pc:chgData name="LE VAN KIEU QUY 20193070" userId="ddf2b06f-e061-4244-bb58-02771b28d621" providerId="ADAL" clId="{35707307-C2AF-49BF-90B9-DF4FAC10CF7D}" dt="2023-01-16T16:25:57.305" v="1" actId="47"/>
          <pc:sldLayoutMkLst>
            <pc:docMk/>
            <pc:sldMasterMk cId="0" sldId="2147483661"/>
            <pc:sldLayoutMk cId="0" sldId="2147483673"/>
          </pc:sldLayoutMkLst>
        </pc:sldLayoutChg>
      </pc:sldMasterChg>
      <pc:sldMasterChg chg="del delSldLayout">
        <pc:chgData name="LE VAN KIEU QUY 20193070" userId="ddf2b06f-e061-4244-bb58-02771b28d621" providerId="ADAL" clId="{35707307-C2AF-49BF-90B9-DF4FAC10CF7D}" dt="2023-01-16T16:57:58.743" v="914" actId="47"/>
        <pc:sldMasterMkLst>
          <pc:docMk/>
          <pc:sldMasterMk cId="0" sldId="2147483739"/>
        </pc:sldMasterMkLst>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0"/>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1"/>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2"/>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3"/>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4"/>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5"/>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6"/>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7"/>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8"/>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49"/>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50"/>
          </pc:sldLayoutMkLst>
        </pc:sldLayoutChg>
        <pc:sldLayoutChg chg="del">
          <pc:chgData name="LE VAN KIEU QUY 20193070" userId="ddf2b06f-e061-4244-bb58-02771b28d621" providerId="ADAL" clId="{35707307-C2AF-49BF-90B9-DF4FAC10CF7D}" dt="2023-01-16T16:57:58.743" v="914" actId="47"/>
          <pc:sldLayoutMkLst>
            <pc:docMk/>
            <pc:sldMasterMk cId="0" sldId="2147483739"/>
            <pc:sldLayoutMk cId="0" sldId="214748375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B9BE66F-2727-4CF1-B865-CEFD9069541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988451F-19DF-4CBB-9B9C-D20C226EFB9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8B21889-084F-49B5-B0F4-3F7646CF74C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BF7A865-7F09-4215-8072-7C1CE9533FD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CF0D7BE-E3EB-461B-9D28-5AFE409886F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A772925-C75D-4691-B40B-173ADC394C27}"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50014E4-8738-461B-9047-78F6D874BC4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07D5315-A07E-483B-B155-A34B93BA742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24AC263-CF4D-4BD7-8B2B-1BB9E5682CD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897275B-F4CF-4DE1-803D-62A44EECD35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1B2BF0B-04D0-4198-857A-E1711EF206C6}"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799DBA50-36D4-457B-9C00-BD94A92F48F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B6A45529-B85A-4928-8842-172C321E3DDF}"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DCECD50-497D-4444-BC54-E2EFD0CDE5D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7F2E8FB-CB4D-482F-8647-57A079D8DB7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4BF9BC2-9E34-495D-98A0-69596735843B}"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963D8A5-7D8F-46D5-B07C-232E7629CCEE}"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ABEA397-1B56-40A9-9DA7-9745D87A570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A8D9DD9-3D54-4A8B-9BFA-D70CA4271B0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86A67DC-11AA-486F-B673-C88F69FBC4A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5AC3BD6A-60FE-48D0-B6F0-2BA9C0ED7F9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278845D-083B-416E-8D30-38747586179D}"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A7EA52A9-2748-4A48-A24E-41E01C81EAA3}"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57CF3F58-5EAD-40D0-883B-19C80119F31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6FC46CDB-DC61-419E-B622-42F08ECBD036}"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08B27603-BB94-4F40-B6BA-1AC236DC20E0}"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A2866955-5D39-493C-AAC5-8AF0D9F67246}"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6511EFE2-19F4-4C6A-8ED2-BDD5FFF3CF0E}"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55B19B9B-0666-4E3D-B280-6CB743230565}"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BF153DCE-5046-41C1-904C-F70D803C7717}"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A6BA26DD-F3C6-49F0-9785-C671BC48AB79}"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4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F5D1D611-EF33-40F5-9CF4-E18AA859EC02}"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2F45F4DC-A0F1-42CD-944C-B0EF5AA8791F}"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6BC6904C-956D-4E92-8356-95D4323532F0}"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6535E5A3-CF1A-46B3-88D8-1FC4E61A1909}" type="slidenum">
              <a:t>‹#›</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E316E30-7DC4-4B15-AEE1-1D16BEA73535}" type="slidenum">
              <a:t>‹#›</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vi-V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6" name="PlaceHolder 1"/>
          <p:cNvSpPr>
            <a:spLocks noGrp="1"/>
          </p:cNvSpPr>
          <p:nvPr>
            <p:ph type="dt" idx="1"/>
          </p:nvPr>
        </p:nvSpPr>
        <p:spPr>
          <a:xfrm>
            <a:off x="838080" y="6486120"/>
            <a:ext cx="2742840" cy="364680"/>
          </a:xfrm>
          <a:prstGeom prst="rect">
            <a:avLst/>
          </a:prstGeom>
          <a:noFill/>
          <a:ln w="0">
            <a:noFill/>
          </a:ln>
        </p:spPr>
        <p:txBody>
          <a:bodyPr lIns="90000" tIns="45000" rIns="90000" bIns="45000" anchor="t">
            <a:noAutofit/>
          </a:bodyPr>
          <a:lstStyle>
            <a:lvl1pPr algn="ctr">
              <a:lnSpc>
                <a:spcPct val="100000"/>
              </a:lnSpc>
              <a:buNone/>
              <a:defRPr lang="en-US" sz="1200" b="1" strike="noStrike" spc="-1">
                <a:solidFill>
                  <a:srgbClr val="203864"/>
                </a:solidFill>
                <a:latin typeface="Lato"/>
                <a:ea typeface="Lato"/>
              </a:defRPr>
            </a:lvl1pPr>
          </a:lstStyle>
          <a:p>
            <a:pPr algn="ctr">
              <a:lnSpc>
                <a:spcPct val="100000"/>
              </a:lnSpc>
              <a:buNone/>
            </a:pPr>
            <a:r>
              <a:rPr lang="en-US" sz="1200" b="1" strike="noStrike" spc="-1">
                <a:solidFill>
                  <a:srgbClr val="203864"/>
                </a:solidFill>
                <a:latin typeface="Lato"/>
                <a:ea typeface="Lato"/>
              </a:rPr>
              <a:t>&lt;date/time&gt;</a:t>
            </a:r>
            <a:endParaRPr lang="vi-VN" sz="1200" b="0" strike="noStrike" spc="-1">
              <a:latin typeface="Times New Roman"/>
            </a:endParaRPr>
          </a:p>
        </p:txBody>
      </p:sp>
      <p:sp>
        <p:nvSpPr>
          <p:cNvPr id="77" name="PlaceHolder 2"/>
          <p:cNvSpPr>
            <a:spLocks noGrp="1"/>
          </p:cNvSpPr>
          <p:nvPr>
            <p:ph type="ftr" idx="2"/>
          </p:nvPr>
        </p:nvSpPr>
        <p:spPr>
          <a:xfrm>
            <a:off x="4038480" y="6486120"/>
            <a:ext cx="4114440" cy="364680"/>
          </a:xfrm>
          <a:prstGeom prst="rect">
            <a:avLst/>
          </a:prstGeom>
          <a:noFill/>
          <a:ln w="0">
            <a:noFill/>
          </a:ln>
        </p:spPr>
        <p:txBody>
          <a:bodyPr lIns="90000" tIns="45000" rIns="90000" bIns="45000" anchor="t">
            <a:noAutofit/>
          </a:bodyPr>
          <a:lstStyle>
            <a:lvl1pPr algn="ctr">
              <a:buNone/>
              <a:defRPr lang="vi-VN" sz="1400" b="0" strike="noStrike" spc="-1">
                <a:latin typeface="Times New Roman"/>
              </a:defRPr>
            </a:lvl1pPr>
          </a:lstStyle>
          <a:p>
            <a:pPr algn="ctr">
              <a:buNone/>
            </a:pPr>
            <a:r>
              <a:rPr lang="vi-VN" sz="1400" b="0" strike="noStrike" spc="-1">
                <a:latin typeface="Times New Roman"/>
              </a:rPr>
              <a:t>&lt;footer&gt;</a:t>
            </a:r>
          </a:p>
        </p:txBody>
      </p:sp>
      <p:sp>
        <p:nvSpPr>
          <p:cNvPr id="78" name="PlaceHolder 3"/>
          <p:cNvSpPr>
            <a:spLocks noGrp="1"/>
          </p:cNvSpPr>
          <p:nvPr>
            <p:ph type="sldNum" idx="3"/>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203864"/>
                </a:solidFill>
                <a:latin typeface="Lato"/>
                <a:ea typeface="Lato"/>
              </a:defRPr>
            </a:lvl1pPr>
          </a:lstStyle>
          <a:p>
            <a:pPr algn="r">
              <a:lnSpc>
                <a:spcPct val="100000"/>
              </a:lnSpc>
              <a:buNone/>
            </a:pPr>
            <a:fld id="{AEF0C83D-6514-4F46-8A27-3486FF63128D}" type="slidenum">
              <a:rPr lang="en-US" sz="1200" b="1" strike="noStrike" spc="-1">
                <a:solidFill>
                  <a:srgbClr val="203864"/>
                </a:solidFill>
                <a:latin typeface="Lato"/>
                <a:ea typeface="Lato"/>
              </a:rPr>
              <a:t>‹#›</a:t>
            </a:fld>
            <a:endParaRPr lang="vi-VN" sz="1200" b="0" strike="noStrike" spc="-1">
              <a:latin typeface="Times New Roman"/>
            </a:endParaRPr>
          </a:p>
        </p:txBody>
      </p:sp>
      <p:sp>
        <p:nvSpPr>
          <p:cNvPr id="7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8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58" name="PlaceHolder 1"/>
          <p:cNvSpPr>
            <a:spLocks noGrp="1"/>
          </p:cNvSpPr>
          <p:nvPr>
            <p:ph type="dt" idx="7"/>
          </p:nvPr>
        </p:nvSpPr>
        <p:spPr>
          <a:xfrm>
            <a:off x="838080" y="648612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203864"/>
                </a:solidFill>
                <a:latin typeface="Lato"/>
                <a:ea typeface="Lato"/>
              </a:defRPr>
            </a:lvl1pPr>
          </a:lstStyle>
          <a:p>
            <a:pPr>
              <a:lnSpc>
                <a:spcPct val="100000"/>
              </a:lnSpc>
              <a:buNone/>
            </a:pPr>
            <a:r>
              <a:rPr lang="en-US" sz="1200" b="1" strike="noStrike" spc="-1">
                <a:solidFill>
                  <a:srgbClr val="203864"/>
                </a:solidFill>
                <a:latin typeface="Lato"/>
                <a:ea typeface="Lato"/>
              </a:rPr>
              <a:t>&lt;date/time&gt;</a:t>
            </a:r>
            <a:endParaRPr lang="vi-VN" sz="1200" b="0" strike="noStrike" spc="-1">
              <a:latin typeface="Times New Roman"/>
            </a:endParaRPr>
          </a:p>
        </p:txBody>
      </p:sp>
      <p:sp>
        <p:nvSpPr>
          <p:cNvPr id="159" name="PlaceHolder 2"/>
          <p:cNvSpPr>
            <a:spLocks noGrp="1"/>
          </p:cNvSpPr>
          <p:nvPr>
            <p:ph type="ftr" idx="8"/>
          </p:nvPr>
        </p:nvSpPr>
        <p:spPr>
          <a:xfrm>
            <a:off x="4038480" y="6486120"/>
            <a:ext cx="4114440" cy="364680"/>
          </a:xfrm>
          <a:prstGeom prst="rect">
            <a:avLst/>
          </a:prstGeom>
          <a:noFill/>
          <a:ln w="0">
            <a:noFill/>
          </a:ln>
        </p:spPr>
        <p:txBody>
          <a:bodyPr lIns="90000" tIns="45000" rIns="90000" bIns="45000" anchor="t">
            <a:noAutofit/>
          </a:bodyPr>
          <a:lstStyle>
            <a:lvl1pPr algn="ctr">
              <a:buNone/>
              <a:defRPr lang="vi-VN" sz="1400" b="0" strike="noStrike" spc="-1">
                <a:latin typeface="Times New Roman"/>
              </a:defRPr>
            </a:lvl1pPr>
          </a:lstStyle>
          <a:p>
            <a:pPr algn="ctr">
              <a:buNone/>
            </a:pPr>
            <a:r>
              <a:rPr lang="vi-VN" sz="1400" b="0" strike="noStrike" spc="-1">
                <a:latin typeface="Times New Roman"/>
              </a:rPr>
              <a:t>&lt;footer&gt;</a:t>
            </a:r>
          </a:p>
        </p:txBody>
      </p:sp>
      <p:sp>
        <p:nvSpPr>
          <p:cNvPr id="160" name="PlaceHolder 3"/>
          <p:cNvSpPr>
            <a:spLocks noGrp="1"/>
          </p:cNvSpPr>
          <p:nvPr>
            <p:ph type="sldNum" idx="9"/>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203864"/>
                </a:solidFill>
                <a:latin typeface="Lato"/>
                <a:ea typeface="Lato"/>
              </a:defRPr>
            </a:lvl1pPr>
          </a:lstStyle>
          <a:p>
            <a:pPr algn="r">
              <a:lnSpc>
                <a:spcPct val="100000"/>
              </a:lnSpc>
              <a:buNone/>
            </a:pPr>
            <a:fld id="{D2A6B8A6-0CDD-4827-9AC6-1102DBE0DB55}" type="slidenum">
              <a:rPr lang="en-US" sz="1200" b="1" strike="noStrike" spc="-1">
                <a:solidFill>
                  <a:srgbClr val="203864"/>
                </a:solidFill>
                <a:latin typeface="Lato"/>
                <a:ea typeface="Lato"/>
              </a:rPr>
              <a:t>‹#›</a:t>
            </a:fld>
            <a:endParaRPr lang="vi-VN" sz="1200" b="0" strike="noStrike" spc="-1">
              <a:latin typeface="Times New Roman"/>
            </a:endParaRPr>
          </a:p>
        </p:txBody>
      </p:sp>
      <p:sp>
        <p:nvSpPr>
          <p:cNvPr id="161" name="PlaceHolder 4"/>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en-US" sz="2800" b="1" strike="noStrike" spc="-1">
                <a:solidFill>
                  <a:srgbClr val="FFFFFF"/>
                </a:solidFill>
                <a:latin typeface="Lato"/>
                <a:ea typeface="Lato"/>
              </a:rPr>
              <a:t>Title 2:……………………………………..</a:t>
            </a:r>
            <a:endParaRPr lang="en-US" sz="2800" b="0" strike="noStrike" spc="-1">
              <a:solidFill>
                <a:srgbClr val="000000"/>
              </a:solidFill>
              <a:latin typeface="Calibri"/>
            </a:endParaRPr>
          </a:p>
        </p:txBody>
      </p:sp>
      <p:sp>
        <p:nvSpPr>
          <p:cNvPr id="162" name="PlaceHolder 5"/>
          <p:cNvSpPr>
            <a:spLocks noGrp="1"/>
          </p:cNvSpPr>
          <p:nvPr>
            <p:ph type="body"/>
          </p:nvPr>
        </p:nvSpPr>
        <p:spPr>
          <a:xfrm>
            <a:off x="330120" y="1406880"/>
            <a:ext cx="5765400" cy="4655520"/>
          </a:xfrm>
          <a:prstGeom prst="rect">
            <a:avLst/>
          </a:prstGeom>
          <a:noFill/>
          <a:ln w="0">
            <a:noFill/>
          </a:ln>
        </p:spPr>
        <p:txBody>
          <a:bodyPr lIns="90000" tIns="45000" rIns="90000" bIns="45000" anchor="t">
            <a:noAutofit/>
          </a:bodyPr>
          <a:lstStyle/>
          <a:p>
            <a:pPr>
              <a:lnSpc>
                <a:spcPct val="100000"/>
              </a:lnSpc>
              <a:buNone/>
            </a:pPr>
            <a:r>
              <a:rPr lang="en-US" sz="1800" b="0" strike="noStrike" spc="-1">
                <a:solidFill>
                  <a:srgbClr val="000000"/>
                </a:solidFill>
                <a:latin typeface="Lato"/>
                <a:ea typeface="Lato"/>
              </a:rPr>
              <a:t>Chart</a:t>
            </a:r>
            <a:endParaRPr lang="en-US" sz="1800" b="0" strike="noStrike" spc="-1">
              <a:solidFill>
                <a:srgbClr val="000000"/>
              </a:solidFill>
              <a:latin typeface="Calibri"/>
            </a:endParaRPr>
          </a:p>
        </p:txBody>
      </p:sp>
      <p:sp>
        <p:nvSpPr>
          <p:cNvPr id="163" name="PlaceHolder 6"/>
          <p:cNvSpPr>
            <a:spLocks noGrp="1"/>
          </p:cNvSpPr>
          <p:nvPr>
            <p:ph type="body"/>
          </p:nvPr>
        </p:nvSpPr>
        <p:spPr>
          <a:xfrm>
            <a:off x="6238800" y="1414440"/>
            <a:ext cx="5444640" cy="4655880"/>
          </a:xfrm>
          <a:prstGeom prst="rect">
            <a:avLst/>
          </a:prstGeom>
          <a:noFill/>
          <a:ln w="0">
            <a:noFill/>
          </a:ln>
        </p:spPr>
        <p:txBody>
          <a:bodyPr lIns="90000" tIns="45000" rIns="90000" bIns="45000" anchor="t">
            <a:noAutofit/>
          </a:bodyPr>
          <a:lstStyle/>
          <a:p>
            <a:pPr>
              <a:lnSpc>
                <a:spcPct val="100000"/>
              </a:lnSpc>
              <a:buNone/>
            </a:pPr>
            <a:r>
              <a:rPr lang="en-US" sz="1800" b="0" strike="noStrike" spc="-1">
                <a:solidFill>
                  <a:srgbClr val="000000"/>
                </a:solidFill>
                <a:latin typeface="Lato"/>
                <a:ea typeface="Lato"/>
              </a:rPr>
              <a:t>Picture</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24" name="PlaceHolder 1"/>
          <p:cNvSpPr>
            <a:spLocks noGrp="1"/>
          </p:cNvSpPr>
          <p:nvPr>
            <p:ph type="dt" idx="19"/>
          </p:nvPr>
        </p:nvSpPr>
        <p:spPr>
          <a:xfrm>
            <a:off x="838080" y="649296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FFFFFF"/>
                </a:solidFill>
                <a:latin typeface="Lato"/>
                <a:ea typeface="Lato"/>
              </a:defRPr>
            </a:lvl1pPr>
          </a:lstStyle>
          <a:p>
            <a:pPr>
              <a:lnSpc>
                <a:spcPct val="100000"/>
              </a:lnSpc>
              <a:buNone/>
            </a:pPr>
            <a:r>
              <a:rPr lang="en-US" sz="1200" b="1" strike="noStrike" spc="-1">
                <a:solidFill>
                  <a:srgbClr val="FFFFFF"/>
                </a:solidFill>
                <a:latin typeface="Lato"/>
                <a:ea typeface="Lato"/>
              </a:rPr>
              <a:t>&lt;date/time&gt;</a:t>
            </a:r>
            <a:endParaRPr lang="vi-VN" sz="1200" b="0" strike="noStrike" spc="-1">
              <a:latin typeface="Times New Roman"/>
            </a:endParaRPr>
          </a:p>
        </p:txBody>
      </p:sp>
      <p:sp>
        <p:nvSpPr>
          <p:cNvPr id="325" name="PlaceHolder 2"/>
          <p:cNvSpPr>
            <a:spLocks noGrp="1"/>
          </p:cNvSpPr>
          <p:nvPr>
            <p:ph type="ftr" idx="20"/>
          </p:nvPr>
        </p:nvSpPr>
        <p:spPr>
          <a:xfrm>
            <a:off x="4038480" y="6492960"/>
            <a:ext cx="4114440" cy="364680"/>
          </a:xfrm>
          <a:prstGeom prst="rect">
            <a:avLst/>
          </a:prstGeom>
          <a:noFill/>
          <a:ln w="0">
            <a:noFill/>
          </a:ln>
        </p:spPr>
        <p:txBody>
          <a:bodyPr lIns="90000" tIns="45000" rIns="90000" bIns="45000" anchor="t">
            <a:noAutofit/>
          </a:bodyPr>
          <a:lstStyle>
            <a:lvl1pPr algn="ctr">
              <a:buNone/>
              <a:defRPr lang="vi-VN" sz="1400" b="0" strike="noStrike" spc="-1">
                <a:latin typeface="Times New Roman"/>
              </a:defRPr>
            </a:lvl1pPr>
          </a:lstStyle>
          <a:p>
            <a:pPr algn="ctr">
              <a:buNone/>
            </a:pPr>
            <a:r>
              <a:rPr lang="vi-VN" sz="1400" b="0" strike="noStrike" spc="-1">
                <a:latin typeface="Times New Roman"/>
              </a:rPr>
              <a:t>&lt;footer&gt;</a:t>
            </a:r>
          </a:p>
        </p:txBody>
      </p:sp>
      <p:sp>
        <p:nvSpPr>
          <p:cNvPr id="326" name="PlaceHolder 3"/>
          <p:cNvSpPr>
            <a:spLocks noGrp="1"/>
          </p:cNvSpPr>
          <p:nvPr>
            <p:ph type="sldNum" idx="21"/>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203864"/>
                </a:solidFill>
                <a:latin typeface="Lato"/>
                <a:ea typeface="Lato"/>
              </a:defRPr>
            </a:lvl1pPr>
          </a:lstStyle>
          <a:p>
            <a:pPr algn="r">
              <a:lnSpc>
                <a:spcPct val="100000"/>
              </a:lnSpc>
              <a:buNone/>
            </a:pPr>
            <a:fld id="{9EA4E2D0-8CC5-40BF-9D6C-C8DBE395811B}" type="slidenum">
              <a:rPr lang="en-US" sz="1200" b="1" strike="noStrike" spc="-1">
                <a:solidFill>
                  <a:srgbClr val="203864"/>
                </a:solidFill>
                <a:latin typeface="Lato"/>
                <a:ea typeface="Lato"/>
              </a:rPr>
              <a:t>‹#›</a:t>
            </a:fld>
            <a:endParaRPr lang="vi-VN" sz="1200" b="0" strike="noStrike" spc="-1">
              <a:latin typeface="Times New Roman"/>
            </a:endParaRPr>
          </a:p>
        </p:txBody>
      </p:sp>
      <p:sp>
        <p:nvSpPr>
          <p:cNvPr id="32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2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5.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3. Tổng hợp hệ thống lên phần cứng </a:t>
            </a:r>
            <a:r>
              <a:rPr lang="vi-VN" sz="2400" b="0" strike="noStrike" spc="-1" dirty="0" err="1">
                <a:solidFill>
                  <a:schemeClr val="bg1"/>
                </a:solidFill>
                <a:latin typeface="Calibri"/>
              </a:rPr>
              <a:t>kit</a:t>
            </a:r>
            <a:r>
              <a:rPr lang="vi-VN" sz="2400" b="0" strike="noStrike" spc="-1" dirty="0">
                <a:solidFill>
                  <a:schemeClr val="bg1"/>
                </a:solidFill>
                <a:latin typeface="Calibri"/>
              </a:rPr>
              <a:t> FPGA DE2</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b. Tạo </a:t>
            </a:r>
            <a:r>
              <a:rPr lang="vi-VN" sz="2400" b="0" strike="noStrike" spc="-1" dirty="0" err="1">
                <a:solidFill>
                  <a:schemeClr val="bg1"/>
                </a:solidFill>
                <a:latin typeface="Calibri"/>
              </a:rPr>
              <a:t>constraint</a:t>
            </a:r>
            <a:r>
              <a:rPr lang="vi-VN" sz="2400" b="0" strike="noStrike" spc="-1" dirty="0">
                <a:solidFill>
                  <a:schemeClr val="bg1"/>
                </a:solidFill>
                <a:latin typeface="Calibri"/>
              </a:rPr>
              <a:t> </a:t>
            </a:r>
            <a:r>
              <a:rPr lang="vi-VN" sz="2400" b="0" strike="noStrike" spc="-1" dirty="0" err="1">
                <a:solidFill>
                  <a:schemeClr val="bg1"/>
                </a:solidFill>
                <a:latin typeface="Calibri"/>
              </a:rPr>
              <a:t>file</a:t>
            </a:r>
            <a:r>
              <a:rPr lang="vi-VN" sz="2400" b="0" strike="noStrike" spc="-1" dirty="0">
                <a:solidFill>
                  <a:schemeClr val="bg1"/>
                </a:solidFill>
                <a:latin typeface="Calibri"/>
              </a:rPr>
              <a:t>.</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10</a:t>
            </a:fld>
            <a:endParaRPr/>
          </a:p>
        </p:txBody>
      </p:sp>
      <p:sp>
        <p:nvSpPr>
          <p:cNvPr id="4" name="Hộp Văn bản 3">
            <a:extLst>
              <a:ext uri="{FF2B5EF4-FFF2-40B4-BE49-F238E27FC236}">
                <a16:creationId xmlns:a16="http://schemas.microsoft.com/office/drawing/2014/main" id="{F78D2204-150D-9D16-3DF8-1F2BDAC60607}"/>
              </a:ext>
            </a:extLst>
          </p:cNvPr>
          <p:cNvSpPr txBox="1"/>
          <p:nvPr/>
        </p:nvSpPr>
        <p:spPr>
          <a:xfrm>
            <a:off x="529836" y="1454834"/>
            <a:ext cx="8626764" cy="400110"/>
          </a:xfrm>
          <a:prstGeom prst="rect">
            <a:avLst/>
          </a:prstGeom>
          <a:noFill/>
        </p:spPr>
        <p:txBody>
          <a:bodyPr wrap="square">
            <a:spAutoFit/>
          </a:bodyPr>
          <a:lstStyle/>
          <a:p>
            <a:r>
              <a:rPr lang="vi-VN" sz="2000" dirty="0">
                <a:effectLst/>
                <a:latin typeface="Times New Roman" panose="02020603050405020304" pitchFamily="18" charset="0"/>
                <a:ea typeface="Arial" panose="020B0604020202020204" pitchFamily="34" charset="0"/>
              </a:rPr>
              <a:t>Tạo </a:t>
            </a:r>
            <a:r>
              <a:rPr lang="vi-VN" sz="2000" dirty="0" err="1">
                <a:effectLst/>
                <a:latin typeface="Times New Roman" panose="02020603050405020304" pitchFamily="18" charset="0"/>
                <a:ea typeface="Arial" panose="020B0604020202020204" pitchFamily="34" charset="0"/>
              </a:rPr>
              <a:t>file</a:t>
            </a:r>
            <a:r>
              <a:rPr lang="vi-VN" sz="2000" dirty="0">
                <a:effectLst/>
                <a:latin typeface="Times New Roman" panose="02020603050405020304" pitchFamily="18" charset="0"/>
                <a:ea typeface="Arial" panose="020B0604020202020204" pitchFamily="34" charset="0"/>
              </a:rPr>
              <a:t> ràng buộc các </a:t>
            </a:r>
            <a:r>
              <a:rPr lang="vi-VN" sz="2000" dirty="0" err="1">
                <a:effectLst/>
                <a:latin typeface="Times New Roman" panose="02020603050405020304" pitchFamily="18" charset="0"/>
                <a:ea typeface="Arial" panose="020B0604020202020204" pitchFamily="34" charset="0"/>
              </a:rPr>
              <a:t>input</a:t>
            </a:r>
            <a:r>
              <a:rPr lang="vi-VN" sz="2000" dirty="0">
                <a:effectLst/>
                <a:latin typeface="Times New Roman" panose="02020603050405020304" pitchFamily="18" charset="0"/>
                <a:ea typeface="Arial" panose="020B0604020202020204" pitchFamily="34" charset="0"/>
              </a:rPr>
              <a:t>, </a:t>
            </a:r>
            <a:r>
              <a:rPr lang="vi-VN" sz="2000" dirty="0" err="1">
                <a:effectLst/>
                <a:latin typeface="Times New Roman" panose="02020603050405020304" pitchFamily="18" charset="0"/>
                <a:ea typeface="Arial" panose="020B0604020202020204" pitchFamily="34" charset="0"/>
              </a:rPr>
              <a:t>output</a:t>
            </a:r>
            <a:r>
              <a:rPr lang="vi-VN" sz="2000" dirty="0">
                <a:effectLst/>
                <a:latin typeface="Times New Roman" panose="02020603050405020304" pitchFamily="18" charset="0"/>
                <a:ea typeface="Arial" panose="020B0604020202020204" pitchFamily="34" charset="0"/>
              </a:rPr>
              <a:t> của thiết kế với các chân pin của </a:t>
            </a:r>
            <a:r>
              <a:rPr lang="vi-VN" sz="2000" dirty="0" err="1">
                <a:effectLst/>
                <a:latin typeface="Times New Roman" panose="02020603050405020304" pitchFamily="18" charset="0"/>
                <a:ea typeface="Arial" panose="020B0604020202020204" pitchFamily="34" charset="0"/>
              </a:rPr>
              <a:t>kit</a:t>
            </a:r>
            <a:r>
              <a:rPr lang="vi-VN" sz="2000" dirty="0">
                <a:effectLst/>
                <a:latin typeface="Times New Roman" panose="02020603050405020304" pitchFamily="18" charset="0"/>
                <a:ea typeface="Arial" panose="020B0604020202020204" pitchFamily="34" charset="0"/>
              </a:rPr>
              <a:t> FPGA</a:t>
            </a:r>
            <a:endParaRPr lang="vi-VN" sz="2000" dirty="0"/>
          </a:p>
        </p:txBody>
      </p:sp>
      <p:pic>
        <p:nvPicPr>
          <p:cNvPr id="5" name="Hình ảnh 4" descr="Ảnh có chứa bàn&#10;&#10;Mô tả được tạo tự động">
            <a:extLst>
              <a:ext uri="{FF2B5EF4-FFF2-40B4-BE49-F238E27FC236}">
                <a16:creationId xmlns:a16="http://schemas.microsoft.com/office/drawing/2014/main" id="{1F3AEE66-3A23-61D2-EACF-ED3EB336177F}"/>
              </a:ext>
            </a:extLst>
          </p:cNvPr>
          <p:cNvPicPr>
            <a:picLocks noChangeAspect="1"/>
          </p:cNvPicPr>
          <p:nvPr/>
        </p:nvPicPr>
        <p:blipFill>
          <a:blip r:embed="rId2"/>
          <a:stretch>
            <a:fillRect/>
          </a:stretch>
        </p:blipFill>
        <p:spPr>
          <a:xfrm>
            <a:off x="3802958" y="2085926"/>
            <a:ext cx="4142740" cy="3317240"/>
          </a:xfrm>
          <a:prstGeom prst="rect">
            <a:avLst/>
          </a:prstGeom>
        </p:spPr>
      </p:pic>
    </p:spTree>
    <p:extLst>
      <p:ext uri="{BB962C8B-B14F-4D97-AF65-F5344CB8AC3E}">
        <p14:creationId xmlns:p14="http://schemas.microsoft.com/office/powerpoint/2010/main" val="94420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3. Tổng hợp hệ thống lên phần cứng </a:t>
            </a:r>
            <a:r>
              <a:rPr lang="vi-VN" sz="2400" b="0" strike="noStrike" spc="-1" dirty="0" err="1">
                <a:solidFill>
                  <a:schemeClr val="bg1"/>
                </a:solidFill>
                <a:latin typeface="Calibri"/>
              </a:rPr>
              <a:t>kit</a:t>
            </a:r>
            <a:r>
              <a:rPr lang="vi-VN" sz="2400" b="0" strike="noStrike" spc="-1" dirty="0">
                <a:solidFill>
                  <a:schemeClr val="bg1"/>
                </a:solidFill>
                <a:latin typeface="Calibri"/>
              </a:rPr>
              <a:t> FPGA DE2</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c. </a:t>
            </a:r>
            <a:r>
              <a:rPr lang="vi-VN" sz="2400" spc="-1" dirty="0">
                <a:solidFill>
                  <a:schemeClr val="bg1"/>
                </a:solidFill>
                <a:latin typeface="Calibri"/>
              </a:rPr>
              <a:t>Kết quả</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11</a:t>
            </a:fld>
            <a:endParaRPr/>
          </a:p>
        </p:txBody>
      </p:sp>
      <p:pic>
        <p:nvPicPr>
          <p:cNvPr id="2" name="Hình ảnh 1">
            <a:extLst>
              <a:ext uri="{FF2B5EF4-FFF2-40B4-BE49-F238E27FC236}">
                <a16:creationId xmlns:a16="http://schemas.microsoft.com/office/drawing/2014/main" id="{68EA4925-975C-16F9-5EB1-26056E8CAF33}"/>
              </a:ext>
            </a:extLst>
          </p:cNvPr>
          <p:cNvPicPr>
            <a:picLocks noChangeAspect="1"/>
          </p:cNvPicPr>
          <p:nvPr/>
        </p:nvPicPr>
        <p:blipFill>
          <a:blip r:embed="rId2"/>
          <a:stretch>
            <a:fillRect/>
          </a:stretch>
        </p:blipFill>
        <p:spPr>
          <a:xfrm>
            <a:off x="338760" y="1208189"/>
            <a:ext cx="5800971" cy="4441622"/>
          </a:xfrm>
          <a:prstGeom prst="rect">
            <a:avLst/>
          </a:prstGeom>
        </p:spPr>
      </p:pic>
      <p:pic>
        <p:nvPicPr>
          <p:cNvPr id="6" name="Hình ảnh 5" descr="Ảnh có chứa văn bản, thiết bị điện tử, mạch&#10;&#10;Mô tả được tạo tự động">
            <a:extLst>
              <a:ext uri="{FF2B5EF4-FFF2-40B4-BE49-F238E27FC236}">
                <a16:creationId xmlns:a16="http://schemas.microsoft.com/office/drawing/2014/main" id="{7FC1F40D-8484-14AE-9CE6-CEB2A0BD49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299" y="1208188"/>
            <a:ext cx="5689141" cy="4392129"/>
          </a:xfrm>
          <a:prstGeom prst="rect">
            <a:avLst/>
          </a:prstGeom>
        </p:spPr>
      </p:pic>
    </p:spTree>
    <p:extLst>
      <p:ext uri="{BB962C8B-B14F-4D97-AF65-F5344CB8AC3E}">
        <p14:creationId xmlns:p14="http://schemas.microsoft.com/office/powerpoint/2010/main" val="82844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3. Tổng hợp hệ thống lên phần cứng </a:t>
            </a:r>
            <a:r>
              <a:rPr lang="vi-VN" sz="2400" b="0" strike="noStrike" spc="-1" dirty="0" err="1">
                <a:solidFill>
                  <a:schemeClr val="bg1"/>
                </a:solidFill>
                <a:latin typeface="Calibri"/>
              </a:rPr>
              <a:t>kit</a:t>
            </a:r>
            <a:r>
              <a:rPr lang="vi-VN" sz="2400" b="0" strike="noStrike" spc="-1" dirty="0">
                <a:solidFill>
                  <a:schemeClr val="bg1"/>
                </a:solidFill>
                <a:latin typeface="Calibri"/>
              </a:rPr>
              <a:t> FPGA DE2</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c. </a:t>
            </a:r>
            <a:r>
              <a:rPr lang="vi-VN" sz="2400" spc="-1" dirty="0">
                <a:solidFill>
                  <a:schemeClr val="bg1"/>
                </a:solidFill>
                <a:latin typeface="Calibri"/>
              </a:rPr>
              <a:t>Kết quả</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12</a:t>
            </a:fld>
            <a:endParaRPr/>
          </a:p>
        </p:txBody>
      </p:sp>
      <p:pic>
        <p:nvPicPr>
          <p:cNvPr id="4" name="Hình ảnh 3" descr="Ảnh có chứa văn bản, thiết bị điện tử, mạch&#10;&#10;Mô tả được tạo tự động">
            <a:extLst>
              <a:ext uri="{FF2B5EF4-FFF2-40B4-BE49-F238E27FC236}">
                <a16:creationId xmlns:a16="http://schemas.microsoft.com/office/drawing/2014/main" id="{77535141-B14E-F9E6-01B6-81073B4F69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505" y="1303192"/>
            <a:ext cx="6111453" cy="4251615"/>
          </a:xfrm>
          <a:prstGeom prst="rect">
            <a:avLst/>
          </a:prstGeom>
        </p:spPr>
      </p:pic>
      <p:pic>
        <p:nvPicPr>
          <p:cNvPr id="5" name="Hình ảnh 4" descr="Ảnh có chứa văn bản, thiết bị điện tử, mạch&#10;&#10;Mô tả được tạo tự động">
            <a:extLst>
              <a:ext uri="{FF2B5EF4-FFF2-40B4-BE49-F238E27FC236}">
                <a16:creationId xmlns:a16="http://schemas.microsoft.com/office/drawing/2014/main" id="{264A1E5D-2C49-0F6D-2C1C-6A9712CA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958" y="1303191"/>
            <a:ext cx="5583686" cy="4251615"/>
          </a:xfrm>
          <a:prstGeom prst="rect">
            <a:avLst/>
          </a:prstGeom>
        </p:spPr>
      </p:pic>
    </p:spTree>
    <p:extLst>
      <p:ext uri="{BB962C8B-B14F-4D97-AF65-F5344CB8AC3E}">
        <p14:creationId xmlns:p14="http://schemas.microsoft.com/office/powerpoint/2010/main" val="244538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6"/>
          <p:cNvSpPr/>
          <p:nvPr/>
        </p:nvSpPr>
        <p:spPr>
          <a:xfrm>
            <a:off x="5605920" y="2869560"/>
            <a:ext cx="5914080" cy="97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en-US" sz="6000" b="1" strike="noStrike" spc="-1">
                <a:solidFill>
                  <a:srgbClr val="C00000"/>
                </a:solidFill>
                <a:latin typeface="Lato"/>
                <a:ea typeface="Lato"/>
              </a:rPr>
              <a:t>THANK YOU !</a:t>
            </a:r>
            <a:endParaRPr lang="vi-VN" sz="6000" b="0" strike="noStrike" spc="-1">
              <a:latin typeface="Arial"/>
            </a:endParaRPr>
          </a:p>
        </p:txBody>
      </p:sp>
      <p:sp>
        <p:nvSpPr>
          <p:cNvPr id="2" name="PlaceHolder 1"/>
          <p:cNvSpPr>
            <a:spLocks noGrp="1"/>
          </p:cNvSpPr>
          <p:nvPr>
            <p:ph type="sldNum" idx="21"/>
          </p:nvPr>
        </p:nvSpPr>
        <p:spPr/>
        <p:txBody>
          <a:bodyPr/>
          <a:lstStyle/>
          <a:p>
            <a:fld id="{9C1E57C6-3978-46D1-9AAF-3565C6010DAB}" type="slidenum">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 name="Picture 3" descr="Text&#10;&#10;Description automatically generated"/>
          <p:cNvPicPr/>
          <p:nvPr/>
        </p:nvPicPr>
        <p:blipFill>
          <a:blip r:embed="rId2"/>
          <a:stretch/>
        </p:blipFill>
        <p:spPr>
          <a:xfrm>
            <a:off x="386640" y="284400"/>
            <a:ext cx="3174120" cy="1153080"/>
          </a:xfrm>
          <a:prstGeom prst="rect">
            <a:avLst/>
          </a:prstGeom>
          <a:ln w="0">
            <a:noFill/>
          </a:ln>
        </p:spPr>
      </p:pic>
      <p:sp>
        <p:nvSpPr>
          <p:cNvPr id="367" name="Title 6"/>
          <p:cNvSpPr/>
          <p:nvPr/>
        </p:nvSpPr>
        <p:spPr>
          <a:xfrm>
            <a:off x="386639" y="2219400"/>
            <a:ext cx="12333938" cy="8485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vi-VN" sz="4000" b="1" spc="-1" dirty="0">
                <a:solidFill>
                  <a:srgbClr val="C00000"/>
                </a:solidFill>
                <a:latin typeface="Lato"/>
                <a:ea typeface="Lato"/>
              </a:rPr>
              <a:t>HỆ </a:t>
            </a:r>
            <a:r>
              <a:rPr lang="vi-VN" sz="4000" b="1" spc="-1">
                <a:solidFill>
                  <a:srgbClr val="C00000"/>
                </a:solidFill>
                <a:latin typeface="Lato"/>
                <a:ea typeface="Lato"/>
              </a:rPr>
              <a:t>THỐNG ĐIỀU KHIỂN TÀU LƯỢN</a:t>
            </a:r>
            <a:endParaRPr lang="vi-VN" sz="4000" b="0" strike="noStrike" spc="-1" dirty="0">
              <a:latin typeface="Arial"/>
            </a:endParaRPr>
          </a:p>
        </p:txBody>
      </p:sp>
      <p:sp>
        <p:nvSpPr>
          <p:cNvPr id="368" name="Title 6"/>
          <p:cNvSpPr/>
          <p:nvPr/>
        </p:nvSpPr>
        <p:spPr>
          <a:xfrm>
            <a:off x="386640" y="3365280"/>
            <a:ext cx="7342200" cy="8485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vi-VN" sz="2800" b="0" strike="noStrike" spc="-1" dirty="0">
                <a:solidFill>
                  <a:srgbClr val="C00000"/>
                </a:solidFill>
                <a:latin typeface="Lato"/>
                <a:ea typeface="Lato"/>
              </a:rPr>
              <a:t>PHẦN 2: MÔ HÌNH HÓA HỆ THỐNG</a:t>
            </a:r>
            <a:endParaRPr lang="vi-VN" sz="2800" b="0" strike="noStrike" spc="-1" dirty="0">
              <a:latin typeface="Arial"/>
            </a:endParaRPr>
          </a:p>
        </p:txBody>
      </p:sp>
      <p:sp>
        <p:nvSpPr>
          <p:cNvPr id="2" name="PlaceHolder 1"/>
          <p:cNvSpPr>
            <a:spLocks noGrp="1"/>
          </p:cNvSpPr>
          <p:nvPr>
            <p:ph type="sldNum" idx="3"/>
          </p:nvPr>
        </p:nvSpPr>
        <p:spPr/>
        <p:txBody>
          <a:bodyPr/>
          <a:lstStyle/>
          <a:p>
            <a:fld id="{3DE8E014-35DD-4775-AB0A-C5A61DD8F6CD}" type="slidenum">
              <a:rPr/>
              <a:t>2</a:t>
            </a:fld>
            <a:endParaRPr/>
          </a:p>
        </p:txBody>
      </p:sp>
      <p:sp>
        <p:nvSpPr>
          <p:cNvPr id="4" name="Title 6">
            <a:extLst>
              <a:ext uri="{FF2B5EF4-FFF2-40B4-BE49-F238E27FC236}">
                <a16:creationId xmlns:a16="http://schemas.microsoft.com/office/drawing/2014/main" id="{51AF3E8C-C068-F6F7-54EB-71336391E0D3}"/>
              </a:ext>
            </a:extLst>
          </p:cNvPr>
          <p:cNvSpPr/>
          <p:nvPr/>
        </p:nvSpPr>
        <p:spPr>
          <a:xfrm>
            <a:off x="386639" y="4664583"/>
            <a:ext cx="8595314" cy="5555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vi-VN" sz="2800" spc="-1" dirty="0">
                <a:solidFill>
                  <a:srgbClr val="C00000"/>
                </a:solidFill>
                <a:latin typeface="Lato"/>
                <a:ea typeface="Lato"/>
              </a:rPr>
              <a:t>Họ tên: Lê Văn Kiều Quý – 20193070 – Nhóm 1</a:t>
            </a:r>
            <a:endParaRPr lang="vi-VN" sz="2800" b="0" strike="noStrike" spc="-1" dirty="0">
              <a:latin typeface="Arial"/>
            </a:endParaRPr>
          </a:p>
        </p:txBody>
      </p:sp>
      <p:sp>
        <p:nvSpPr>
          <p:cNvPr id="5" name="Title 6">
            <a:extLst>
              <a:ext uri="{FF2B5EF4-FFF2-40B4-BE49-F238E27FC236}">
                <a16:creationId xmlns:a16="http://schemas.microsoft.com/office/drawing/2014/main" id="{62E522FB-4AF9-6627-6DD8-180F5A15579E}"/>
              </a:ext>
            </a:extLst>
          </p:cNvPr>
          <p:cNvSpPr/>
          <p:nvPr/>
        </p:nvSpPr>
        <p:spPr>
          <a:xfrm>
            <a:off x="386639" y="5220168"/>
            <a:ext cx="8595314" cy="5555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vi-VN" sz="2800" b="0" strike="noStrike" spc="-1" dirty="0">
                <a:solidFill>
                  <a:srgbClr val="C00000"/>
                </a:solidFill>
                <a:latin typeface="Lato"/>
                <a:ea typeface="Lato"/>
              </a:rPr>
              <a:t>GVHD: TS. Phạm Văn Tiến.</a:t>
            </a:r>
            <a:endParaRPr lang="vi-VN" sz="2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1. Mô hình hóa hệ thống sử dụng UML</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a. Sơ đồ FSM.</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3</a:t>
            </a:fld>
            <a:endParaRPr/>
          </a:p>
        </p:txBody>
      </p:sp>
      <p:pic>
        <p:nvPicPr>
          <p:cNvPr id="2" name="Hình ảnh 1">
            <a:extLst>
              <a:ext uri="{FF2B5EF4-FFF2-40B4-BE49-F238E27FC236}">
                <a16:creationId xmlns:a16="http://schemas.microsoft.com/office/drawing/2014/main" id="{82A29E94-E922-D9ED-7651-3F86660CC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911" y="1202237"/>
            <a:ext cx="6915604" cy="50577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1. Mô hình hóa hệ thống sử dụng UML</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b. Sơ đồ USE CASE.</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4</a:t>
            </a:fld>
            <a:endParaRPr/>
          </a:p>
        </p:txBody>
      </p:sp>
      <p:pic>
        <p:nvPicPr>
          <p:cNvPr id="6" name="Hình ảnh 5">
            <a:extLst>
              <a:ext uri="{FF2B5EF4-FFF2-40B4-BE49-F238E27FC236}">
                <a16:creationId xmlns:a16="http://schemas.microsoft.com/office/drawing/2014/main" id="{D7BB2591-C647-142C-1995-4BCD23C338F7}"/>
              </a:ext>
            </a:extLst>
          </p:cNvPr>
          <p:cNvPicPr>
            <a:picLocks noChangeAspect="1"/>
          </p:cNvPicPr>
          <p:nvPr/>
        </p:nvPicPr>
        <p:blipFill>
          <a:blip r:embed="rId2"/>
          <a:stretch>
            <a:fillRect/>
          </a:stretch>
        </p:blipFill>
        <p:spPr>
          <a:xfrm>
            <a:off x="2435018" y="1146492"/>
            <a:ext cx="8938922" cy="5063808"/>
          </a:xfrm>
          <a:prstGeom prst="rect">
            <a:avLst/>
          </a:prstGeom>
        </p:spPr>
      </p:pic>
    </p:spTree>
    <p:extLst>
      <p:ext uri="{BB962C8B-B14F-4D97-AF65-F5344CB8AC3E}">
        <p14:creationId xmlns:p14="http://schemas.microsoft.com/office/powerpoint/2010/main" val="113370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spc="-1" dirty="0">
                <a:solidFill>
                  <a:schemeClr val="bg1"/>
                </a:solidFill>
                <a:latin typeface="Calibri"/>
              </a:rPr>
              <a:t>2</a:t>
            </a:r>
            <a:r>
              <a:rPr lang="vi-VN" sz="2400" b="0" strike="noStrike" spc="-1" dirty="0">
                <a:solidFill>
                  <a:schemeClr val="bg1"/>
                </a:solidFill>
                <a:latin typeface="Calibri"/>
              </a:rPr>
              <a:t>. Mô hình hóa hệ thống sử dụng </a:t>
            </a:r>
            <a:r>
              <a:rPr lang="vi-VN" sz="2400" spc="-1" dirty="0">
                <a:solidFill>
                  <a:schemeClr val="bg1"/>
                </a:solidFill>
                <a:latin typeface="Calibri"/>
              </a:rPr>
              <a:t>SYSTEMC</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a. </a:t>
            </a:r>
            <a:r>
              <a:rPr lang="vi-VN" sz="2400" spc="-1" dirty="0">
                <a:solidFill>
                  <a:schemeClr val="bg1"/>
                </a:solidFill>
                <a:latin typeface="Calibri"/>
              </a:rPr>
              <a:t>Thành phần của thiết kế</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5</a:t>
            </a:fld>
            <a:endParaRPr/>
          </a:p>
        </p:txBody>
      </p:sp>
      <p:pic>
        <p:nvPicPr>
          <p:cNvPr id="4" name="Hình ảnh 3">
            <a:extLst>
              <a:ext uri="{FF2B5EF4-FFF2-40B4-BE49-F238E27FC236}">
                <a16:creationId xmlns:a16="http://schemas.microsoft.com/office/drawing/2014/main" id="{3893495B-30D9-6E6B-5255-9BB8464A0FE1}"/>
              </a:ext>
            </a:extLst>
          </p:cNvPr>
          <p:cNvPicPr>
            <a:picLocks noChangeAspect="1"/>
          </p:cNvPicPr>
          <p:nvPr/>
        </p:nvPicPr>
        <p:blipFill>
          <a:blip r:embed="rId2"/>
          <a:stretch>
            <a:fillRect/>
          </a:stretch>
        </p:blipFill>
        <p:spPr>
          <a:xfrm>
            <a:off x="1851716" y="1177257"/>
            <a:ext cx="8488327" cy="2629444"/>
          </a:xfrm>
          <a:prstGeom prst="rect">
            <a:avLst/>
          </a:prstGeom>
        </p:spPr>
      </p:pic>
      <p:pic>
        <p:nvPicPr>
          <p:cNvPr id="5" name="Hình ảnh 4" descr="Ảnh có chứa văn bản&#10;&#10;Mô tả được tạo tự động">
            <a:extLst>
              <a:ext uri="{FF2B5EF4-FFF2-40B4-BE49-F238E27FC236}">
                <a16:creationId xmlns:a16="http://schemas.microsoft.com/office/drawing/2014/main" id="{DEABEC90-B8F0-914D-C905-4D91C3C698BA}"/>
              </a:ext>
            </a:extLst>
          </p:cNvPr>
          <p:cNvPicPr>
            <a:picLocks noChangeAspect="1"/>
          </p:cNvPicPr>
          <p:nvPr/>
        </p:nvPicPr>
        <p:blipFill>
          <a:blip r:embed="rId3"/>
          <a:stretch>
            <a:fillRect/>
          </a:stretch>
        </p:blipFill>
        <p:spPr>
          <a:xfrm>
            <a:off x="1688725" y="3428998"/>
            <a:ext cx="3152826" cy="2718445"/>
          </a:xfrm>
          <a:prstGeom prst="rect">
            <a:avLst/>
          </a:prstGeom>
        </p:spPr>
      </p:pic>
      <p:pic>
        <p:nvPicPr>
          <p:cNvPr id="7" name="Hình ảnh 6">
            <a:extLst>
              <a:ext uri="{FF2B5EF4-FFF2-40B4-BE49-F238E27FC236}">
                <a16:creationId xmlns:a16="http://schemas.microsoft.com/office/drawing/2014/main" id="{929202BF-A008-7B3F-4E9A-A2C42999D400}"/>
              </a:ext>
            </a:extLst>
          </p:cNvPr>
          <p:cNvPicPr>
            <a:picLocks noChangeAspect="1"/>
          </p:cNvPicPr>
          <p:nvPr/>
        </p:nvPicPr>
        <p:blipFill>
          <a:blip r:embed="rId4"/>
          <a:stretch>
            <a:fillRect/>
          </a:stretch>
        </p:blipFill>
        <p:spPr>
          <a:xfrm>
            <a:off x="6471647" y="3428999"/>
            <a:ext cx="4288371" cy="2718445"/>
          </a:xfrm>
          <a:prstGeom prst="rect">
            <a:avLst/>
          </a:prstGeom>
        </p:spPr>
      </p:pic>
    </p:spTree>
    <p:extLst>
      <p:ext uri="{BB962C8B-B14F-4D97-AF65-F5344CB8AC3E}">
        <p14:creationId xmlns:p14="http://schemas.microsoft.com/office/powerpoint/2010/main" val="11599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spc="-1" dirty="0">
                <a:solidFill>
                  <a:schemeClr val="bg1"/>
                </a:solidFill>
                <a:latin typeface="Calibri"/>
              </a:rPr>
              <a:t>2</a:t>
            </a:r>
            <a:r>
              <a:rPr lang="vi-VN" sz="2400" b="0" strike="noStrike" spc="-1" dirty="0">
                <a:solidFill>
                  <a:schemeClr val="bg1"/>
                </a:solidFill>
                <a:latin typeface="Calibri"/>
              </a:rPr>
              <a:t>. Mô hình hóa hệ thống sử dụng </a:t>
            </a:r>
            <a:r>
              <a:rPr lang="vi-VN" sz="2400" spc="-1" dirty="0">
                <a:solidFill>
                  <a:schemeClr val="bg1"/>
                </a:solidFill>
                <a:latin typeface="Calibri"/>
              </a:rPr>
              <a:t>SYSTEMC</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b. Kiểm tra</a:t>
            </a:r>
            <a:r>
              <a:rPr lang="vi-VN" sz="2400" spc="-1" dirty="0">
                <a:solidFill>
                  <a:schemeClr val="bg1"/>
                </a:solidFill>
                <a:latin typeface="Calibri"/>
              </a:rPr>
              <a:t> thiết kế</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6</a:t>
            </a:fld>
            <a:endParaRPr/>
          </a:p>
        </p:txBody>
      </p:sp>
      <p:sp>
        <p:nvSpPr>
          <p:cNvPr id="6" name="Hộp Văn bản 5">
            <a:extLst>
              <a:ext uri="{FF2B5EF4-FFF2-40B4-BE49-F238E27FC236}">
                <a16:creationId xmlns:a16="http://schemas.microsoft.com/office/drawing/2014/main" id="{1C80EFBA-E05F-9A27-4599-AC8338EB92C7}"/>
              </a:ext>
            </a:extLst>
          </p:cNvPr>
          <p:cNvSpPr txBox="1"/>
          <p:nvPr/>
        </p:nvSpPr>
        <p:spPr>
          <a:xfrm>
            <a:off x="338760" y="1288309"/>
            <a:ext cx="6096000" cy="1652504"/>
          </a:xfrm>
          <a:prstGeom prst="rect">
            <a:avLst/>
          </a:prstGeom>
          <a:noFill/>
        </p:spPr>
        <p:txBody>
          <a:bodyPr wrap="square">
            <a:spAutoFit/>
          </a:bodyPr>
          <a:lstStyle/>
          <a:p>
            <a:pPr marL="0" marR="0" algn="just">
              <a:lnSpc>
                <a:spcPct val="130000"/>
              </a:lnSpc>
              <a:spcBef>
                <a:spcPts val="0"/>
              </a:spcBef>
              <a:spcAft>
                <a:spcPts val="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Khởi tạo xung đồng hồ </a:t>
            </a:r>
            <a:r>
              <a:rPr lang="vi-VN" sz="2000" dirty="0" err="1">
                <a:effectLst/>
                <a:latin typeface="Times New Roman" panose="02020603050405020304" pitchFamily="18" charset="0"/>
                <a:ea typeface="Arial" panose="020B0604020202020204" pitchFamily="34" charset="0"/>
                <a:cs typeface="Arial" panose="020B0604020202020204" pitchFamily="34" charset="0"/>
              </a:rPr>
              <a:t>clk</a:t>
            </a:r>
            <a:r>
              <a:rPr lang="vi-VN" sz="2000" dirty="0">
                <a:effectLst/>
                <a:latin typeface="Times New Roman" panose="02020603050405020304" pitchFamily="18" charset="0"/>
                <a:ea typeface="Arial" panose="020B0604020202020204" pitchFamily="34" charset="0"/>
                <a:cs typeface="Arial" panose="020B0604020202020204" pitchFamily="34" charset="0"/>
              </a:rPr>
              <a:t>.</a:t>
            </a:r>
            <a:endParaRPr lang="vi-VN" sz="2000" dirty="0">
              <a:effectLst/>
              <a:latin typeface="Arial" panose="020B0604020202020204" pitchFamily="34" charset="0"/>
              <a:ea typeface="Arial" panose="020B0604020202020204" pitchFamily="34" charset="0"/>
              <a:cs typeface="Arial" panose="020B0604020202020204" pitchFamily="34" charset="0"/>
            </a:endParaRPr>
          </a:p>
          <a:p>
            <a:pPr marL="0" marR="0" algn="just">
              <a:lnSpc>
                <a:spcPct val="130000"/>
              </a:lnSpc>
              <a:spcBef>
                <a:spcPts val="0"/>
              </a:spcBef>
              <a:spcAft>
                <a:spcPts val="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Khai báo các tín hiệu trong </a:t>
            </a:r>
            <a:r>
              <a:rPr lang="vi-VN" sz="2000" dirty="0" err="1">
                <a:effectLst/>
                <a:latin typeface="Times New Roman" panose="02020603050405020304" pitchFamily="18" charset="0"/>
                <a:ea typeface="Arial" panose="020B0604020202020204" pitchFamily="34" charset="0"/>
                <a:cs typeface="Arial" panose="020B0604020202020204" pitchFamily="34" charset="0"/>
              </a:rPr>
              <a:t>file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testbench</a:t>
            </a:r>
            <a:r>
              <a:rPr lang="vi-VN" sz="2000" dirty="0">
                <a:effectLst/>
                <a:latin typeface="Times New Roman" panose="02020603050405020304" pitchFamily="18" charset="0"/>
                <a:ea typeface="Arial" panose="020B0604020202020204" pitchFamily="34" charset="0"/>
                <a:cs typeface="Arial" panose="020B0604020202020204" pitchFamily="34" charset="0"/>
              </a:rPr>
              <a:t>.</a:t>
            </a:r>
            <a:endParaRPr lang="vi-VN" sz="2000" dirty="0">
              <a:effectLst/>
              <a:latin typeface="Arial" panose="020B0604020202020204" pitchFamily="34" charset="0"/>
              <a:ea typeface="Arial" panose="020B0604020202020204" pitchFamily="34" charset="0"/>
              <a:cs typeface="Arial" panose="020B0604020202020204" pitchFamily="34" charset="0"/>
            </a:endParaRPr>
          </a:p>
          <a:p>
            <a:pPr marL="0" marR="0">
              <a:lnSpc>
                <a:spcPct val="130000"/>
              </a:lnSpc>
              <a:spcBef>
                <a:spcPts val="0"/>
              </a:spcBef>
              <a:spcAft>
                <a:spcPts val="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Kết nối các tín hiệu này với các </a:t>
            </a:r>
            <a:r>
              <a:rPr lang="vi-VN" sz="2000" dirty="0" err="1">
                <a:effectLst/>
                <a:latin typeface="Times New Roman" panose="02020603050405020304" pitchFamily="18" charset="0"/>
                <a:ea typeface="Arial" panose="020B0604020202020204" pitchFamily="34" charset="0"/>
                <a:cs typeface="Arial" panose="020B0604020202020204" pitchFamily="34" charset="0"/>
              </a:rPr>
              <a:t>port</a:t>
            </a:r>
            <a:r>
              <a:rPr lang="vi-VN" sz="2000" dirty="0">
                <a:effectLst/>
                <a:latin typeface="Times New Roman" panose="02020603050405020304" pitchFamily="18" charset="0"/>
                <a:ea typeface="Arial" panose="020B0604020202020204" pitchFamily="34" charset="0"/>
                <a:cs typeface="Arial" panose="020B0604020202020204" pitchFamily="34" charset="0"/>
              </a:rPr>
              <a:t> trong </a:t>
            </a:r>
            <a:r>
              <a:rPr lang="vi-VN" sz="2000" dirty="0" err="1">
                <a:effectLst/>
                <a:latin typeface="Times New Roman" panose="02020603050405020304" pitchFamily="18" charset="0"/>
                <a:ea typeface="Arial" panose="020B0604020202020204" pitchFamily="34" charset="0"/>
                <a:cs typeface="Arial" panose="020B0604020202020204" pitchFamily="34" charset="0"/>
              </a:rPr>
              <a:t>file</a:t>
            </a:r>
            <a:r>
              <a:rPr lang="vi-VN" sz="2000" dirty="0">
                <a:effectLst/>
                <a:latin typeface="Times New Roman" panose="02020603050405020304" pitchFamily="18" charset="0"/>
                <a:ea typeface="Arial" panose="020B0604020202020204" pitchFamily="34" charset="0"/>
                <a:cs typeface="Arial" panose="020B0604020202020204" pitchFamily="34" charset="0"/>
              </a:rPr>
              <a:t> thiết kế.</a:t>
            </a:r>
          </a:p>
          <a:p>
            <a:pPr marL="0" marR="0">
              <a:lnSpc>
                <a:spcPct val="130000"/>
              </a:lnSpc>
              <a:spcBef>
                <a:spcPts val="0"/>
              </a:spcBef>
              <a:spcAft>
                <a:spcPts val="0"/>
              </a:spcAft>
            </a:pPr>
            <a:r>
              <a:rPr lang="vi-VN" sz="2000" dirty="0">
                <a:latin typeface="Times New Roman" panose="02020603050405020304" pitchFamily="18" charset="0"/>
                <a:ea typeface="Arial" panose="020B0604020202020204" pitchFamily="34" charset="0"/>
                <a:cs typeface="Arial" panose="020B0604020202020204" pitchFamily="34" charset="0"/>
              </a:rPr>
              <a:t>Khởi tạo tín hiệu</a:t>
            </a:r>
            <a:endParaRPr lang="vi-VN" sz="2000" dirty="0">
              <a:effectLst/>
              <a:latin typeface="Arial" panose="020B0604020202020204" pitchFamily="34" charset="0"/>
              <a:ea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3F09867F-CA80-5336-C5DE-0C0CF043D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6" y="3104862"/>
            <a:ext cx="61722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B1F690-E4A5-4412-A886-7A5E253FC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772" y="2659909"/>
            <a:ext cx="61722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E9527F9-0DC5-52CC-F992-A03BA116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954" y="1181363"/>
            <a:ext cx="61722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spc="-1" dirty="0">
                <a:solidFill>
                  <a:schemeClr val="bg1"/>
                </a:solidFill>
                <a:latin typeface="Calibri"/>
              </a:rPr>
              <a:t>2</a:t>
            </a:r>
            <a:r>
              <a:rPr lang="vi-VN" sz="2400" b="0" strike="noStrike" spc="-1">
                <a:solidFill>
                  <a:schemeClr val="bg1"/>
                </a:solidFill>
                <a:latin typeface="Calibri"/>
              </a:rPr>
              <a:t>. </a:t>
            </a:r>
            <a:r>
              <a:rPr lang="vi-VN" sz="2400" b="0" strike="noStrike" spc="-1" dirty="0">
                <a:solidFill>
                  <a:schemeClr val="bg1"/>
                </a:solidFill>
                <a:latin typeface="Calibri"/>
              </a:rPr>
              <a:t>Mô hình hóa hệ thống sử dụng </a:t>
            </a:r>
            <a:r>
              <a:rPr lang="vi-VN" sz="2400" spc="-1" dirty="0">
                <a:solidFill>
                  <a:schemeClr val="bg1"/>
                </a:solidFill>
                <a:latin typeface="Calibri"/>
              </a:rPr>
              <a:t>SYSTEMC</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c. </a:t>
            </a:r>
            <a:r>
              <a:rPr lang="vi-VN" sz="2400" spc="-1" dirty="0">
                <a:solidFill>
                  <a:schemeClr val="bg1"/>
                </a:solidFill>
                <a:latin typeface="Calibri"/>
              </a:rPr>
              <a:t>Kết quả k</a:t>
            </a:r>
            <a:r>
              <a:rPr lang="vi-VN" sz="2400" b="0" strike="noStrike" spc="-1" dirty="0">
                <a:solidFill>
                  <a:schemeClr val="bg1"/>
                </a:solidFill>
                <a:latin typeface="Calibri"/>
              </a:rPr>
              <a:t>iểm tra</a:t>
            </a:r>
            <a:r>
              <a:rPr lang="vi-VN" sz="2400" spc="-1" dirty="0">
                <a:solidFill>
                  <a:schemeClr val="bg1"/>
                </a:solidFill>
                <a:latin typeface="Calibri"/>
              </a:rPr>
              <a:t> thiết kế</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7</a:t>
            </a:fld>
            <a:endParaRPr/>
          </a:p>
        </p:txBody>
      </p:sp>
      <p:pic>
        <p:nvPicPr>
          <p:cNvPr id="2" name="Hình ảnh 1" descr="Ảnh có chứa văn bản&#10;&#10;Mô tả được tạo tự động">
            <a:extLst>
              <a:ext uri="{FF2B5EF4-FFF2-40B4-BE49-F238E27FC236}">
                <a16:creationId xmlns:a16="http://schemas.microsoft.com/office/drawing/2014/main" id="{873C3872-7A96-AFB5-DC19-1D411A43D631}"/>
              </a:ext>
            </a:extLst>
          </p:cNvPr>
          <p:cNvPicPr>
            <a:picLocks noChangeAspect="1"/>
          </p:cNvPicPr>
          <p:nvPr/>
        </p:nvPicPr>
        <p:blipFill>
          <a:blip r:embed="rId2"/>
          <a:stretch>
            <a:fillRect/>
          </a:stretch>
        </p:blipFill>
        <p:spPr>
          <a:xfrm>
            <a:off x="777145" y="1741402"/>
            <a:ext cx="4665712" cy="1687598"/>
          </a:xfrm>
          <a:prstGeom prst="rect">
            <a:avLst/>
          </a:prstGeom>
        </p:spPr>
      </p:pic>
      <p:pic>
        <p:nvPicPr>
          <p:cNvPr id="4" name="Hình ảnh 3" descr="Ảnh có chứa văn bản&#10;&#10;Mô tả được tạo tự động">
            <a:extLst>
              <a:ext uri="{FF2B5EF4-FFF2-40B4-BE49-F238E27FC236}">
                <a16:creationId xmlns:a16="http://schemas.microsoft.com/office/drawing/2014/main" id="{4F62E5BD-D1E9-F0FD-2B39-C745F68FD97B}"/>
              </a:ext>
            </a:extLst>
          </p:cNvPr>
          <p:cNvPicPr>
            <a:picLocks noChangeAspect="1"/>
          </p:cNvPicPr>
          <p:nvPr/>
        </p:nvPicPr>
        <p:blipFill>
          <a:blip r:embed="rId3"/>
          <a:stretch>
            <a:fillRect/>
          </a:stretch>
        </p:blipFill>
        <p:spPr>
          <a:xfrm>
            <a:off x="6505397" y="2462721"/>
            <a:ext cx="5225143" cy="2448205"/>
          </a:xfrm>
          <a:prstGeom prst="rect">
            <a:avLst/>
          </a:prstGeom>
        </p:spPr>
      </p:pic>
      <p:pic>
        <p:nvPicPr>
          <p:cNvPr id="5" name="Hình ảnh 4" descr="Ảnh có chứa văn bản&#10;&#10;Mô tả được tạo tự động">
            <a:extLst>
              <a:ext uri="{FF2B5EF4-FFF2-40B4-BE49-F238E27FC236}">
                <a16:creationId xmlns:a16="http://schemas.microsoft.com/office/drawing/2014/main" id="{0E35112E-AF81-94D4-311E-7B33A23369A0}"/>
              </a:ext>
            </a:extLst>
          </p:cNvPr>
          <p:cNvPicPr>
            <a:picLocks noChangeAspect="1"/>
          </p:cNvPicPr>
          <p:nvPr/>
        </p:nvPicPr>
        <p:blipFill>
          <a:blip r:embed="rId4"/>
          <a:stretch>
            <a:fillRect/>
          </a:stretch>
        </p:blipFill>
        <p:spPr>
          <a:xfrm>
            <a:off x="461460" y="3944647"/>
            <a:ext cx="6316255" cy="1797049"/>
          </a:xfrm>
          <a:prstGeom prst="rect">
            <a:avLst/>
          </a:prstGeom>
        </p:spPr>
      </p:pic>
    </p:spTree>
    <p:extLst>
      <p:ext uri="{BB962C8B-B14F-4D97-AF65-F5344CB8AC3E}">
        <p14:creationId xmlns:p14="http://schemas.microsoft.com/office/powerpoint/2010/main" val="26595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spc="-1" dirty="0">
                <a:solidFill>
                  <a:schemeClr val="bg1"/>
                </a:solidFill>
                <a:latin typeface="Calibri"/>
              </a:rPr>
              <a:t>2</a:t>
            </a:r>
            <a:r>
              <a:rPr lang="vi-VN" sz="2400" b="0" strike="noStrike" spc="-1" dirty="0">
                <a:solidFill>
                  <a:schemeClr val="bg1"/>
                </a:solidFill>
                <a:latin typeface="Calibri"/>
              </a:rPr>
              <a:t>. Mô hình hóa hệ thống sử dụng </a:t>
            </a:r>
            <a:r>
              <a:rPr lang="vi-VN" sz="2400" spc="-1" dirty="0">
                <a:solidFill>
                  <a:schemeClr val="bg1"/>
                </a:solidFill>
                <a:latin typeface="Calibri"/>
              </a:rPr>
              <a:t>SYSTEMC</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d. Biên dịch chéo</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8</a:t>
            </a:fld>
            <a:endParaRPr/>
          </a:p>
        </p:txBody>
      </p:sp>
      <p:sp>
        <p:nvSpPr>
          <p:cNvPr id="7" name="Hộp Văn bản 6">
            <a:extLst>
              <a:ext uri="{FF2B5EF4-FFF2-40B4-BE49-F238E27FC236}">
                <a16:creationId xmlns:a16="http://schemas.microsoft.com/office/drawing/2014/main" id="{F672BEBE-7B79-72F8-91FD-1EAB4FE3918B}"/>
              </a:ext>
            </a:extLst>
          </p:cNvPr>
          <p:cNvSpPr txBox="1"/>
          <p:nvPr/>
        </p:nvSpPr>
        <p:spPr>
          <a:xfrm>
            <a:off x="338760" y="1394825"/>
            <a:ext cx="10526485" cy="2041585"/>
          </a:xfrm>
          <a:prstGeom prst="rect">
            <a:avLst/>
          </a:prstGeom>
          <a:noFill/>
        </p:spPr>
        <p:txBody>
          <a:bodyPr wrap="square">
            <a:spAutoFit/>
          </a:bodyPr>
          <a:lstStyle/>
          <a:p>
            <a:pPr marL="228600" marR="0">
              <a:spcBef>
                <a:spcPts val="0"/>
              </a:spcBef>
              <a:spcAft>
                <a:spcPts val="80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Mỗi METHOD được tổng hợp thành một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tương ứng trong thư mục </a:t>
            </a:r>
            <a:r>
              <a:rPr lang="vi-VN" sz="2000" dirty="0" err="1">
                <a:effectLst/>
                <a:latin typeface="Times New Roman" panose="02020603050405020304" pitchFamily="18" charset="0"/>
                <a:ea typeface="Arial" panose="020B0604020202020204" pitchFamily="34" charset="0"/>
                <a:cs typeface="Arial" panose="020B0604020202020204" pitchFamily="34" charset="0"/>
              </a:rPr>
              <a:t>syn</a:t>
            </a:r>
            <a:r>
              <a:rPr lang="vi-VN" sz="2000" dirty="0">
                <a:effectLst/>
                <a:latin typeface="Times New Roman" panose="02020603050405020304" pitchFamily="18" charset="0"/>
                <a:ea typeface="Arial" panose="020B0604020202020204" pitchFamily="34" charset="0"/>
                <a:cs typeface="Arial" panose="020B0604020202020204" pitchFamily="34" charset="0"/>
              </a:rPr>
              <a:t>/</a:t>
            </a:r>
            <a:r>
              <a:rPr lang="vi-VN" sz="2000" dirty="0" err="1">
                <a:effectLst/>
                <a:latin typeface="Times New Roman" panose="02020603050405020304" pitchFamily="18" charset="0"/>
                <a:ea typeface="Arial" panose="020B0604020202020204" pitchFamily="34" charset="0"/>
                <a:cs typeface="Arial" panose="020B0604020202020204" pitchFamily="34" charset="0"/>
              </a:rPr>
              <a:t>verilog</a:t>
            </a:r>
            <a:r>
              <a:rPr lang="vi-VN" sz="2000" dirty="0">
                <a:effectLst/>
                <a:latin typeface="Times New Roman" panose="02020603050405020304" pitchFamily="18" charset="0"/>
                <a:ea typeface="Arial" panose="020B0604020202020204" pitchFamily="34" charset="0"/>
                <a:cs typeface="Arial" panose="020B0604020202020204" pitchFamily="34" charset="0"/>
              </a:rPr>
              <a:t> và </a:t>
            </a:r>
            <a:r>
              <a:rPr lang="vi-VN" sz="2000" dirty="0" err="1">
                <a:effectLst/>
                <a:latin typeface="Times New Roman" panose="02020603050405020304" pitchFamily="18" charset="0"/>
                <a:ea typeface="Arial" panose="020B0604020202020204" pitchFamily="34" charset="0"/>
                <a:cs typeface="Arial" panose="020B0604020202020204" pitchFamily="34" charset="0"/>
              </a:rPr>
              <a:t>syn</a:t>
            </a:r>
            <a:r>
              <a:rPr lang="vi-VN" sz="2000" dirty="0">
                <a:effectLst/>
                <a:latin typeface="Times New Roman" panose="02020603050405020304" pitchFamily="18" charset="0"/>
                <a:ea typeface="Arial" panose="020B0604020202020204" pitchFamily="34" charset="0"/>
                <a:cs typeface="Arial" panose="020B0604020202020204" pitchFamily="34" charset="0"/>
              </a:rPr>
              <a:t>/</a:t>
            </a:r>
            <a:r>
              <a:rPr lang="vi-VN" sz="2000" dirty="0" err="1">
                <a:effectLst/>
                <a:latin typeface="Times New Roman" panose="02020603050405020304" pitchFamily="18" charset="0"/>
                <a:ea typeface="Arial" panose="020B0604020202020204" pitchFamily="34" charset="0"/>
                <a:cs typeface="Arial" panose="020B0604020202020204" pitchFamily="34" charset="0"/>
              </a:rPr>
              <a:t>vhdl</a:t>
            </a:r>
            <a:r>
              <a:rPr lang="vi-VN" sz="2000" dirty="0">
                <a:effectLst/>
                <a:latin typeface="Times New Roman" panose="02020603050405020304" pitchFamily="18" charset="0"/>
                <a:ea typeface="Arial" panose="020B0604020202020204" pitchFamily="34" charset="0"/>
                <a:cs typeface="Arial" panose="020B0604020202020204" pitchFamily="34" charset="0"/>
              </a:rPr>
              <a:t>. Các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này là một </a:t>
            </a:r>
            <a:r>
              <a:rPr lang="vi-VN" sz="2000" dirty="0" err="1">
                <a:effectLst/>
                <a:latin typeface="Times New Roman" panose="02020603050405020304" pitchFamily="18" charset="0"/>
                <a:ea typeface="Arial" panose="020B0604020202020204" pitchFamily="34" charset="0"/>
                <a:cs typeface="Arial" panose="020B0604020202020204" pitchFamily="34" charset="0"/>
              </a:rPr>
              <a:t>instance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trong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TOP của </a:t>
            </a:r>
            <a:r>
              <a:rPr lang="vi-VN" sz="2000" dirty="0" err="1">
                <a:effectLst/>
                <a:latin typeface="Times New Roman" panose="02020603050405020304" pitchFamily="18" charset="0"/>
                <a:ea typeface="Arial" panose="020B0604020202020204" pitchFamily="34" charset="0"/>
                <a:cs typeface="Arial" panose="020B0604020202020204" pitchFamily="34" charset="0"/>
              </a:rPr>
              <a:t>desgin</a:t>
            </a:r>
            <a:r>
              <a:rPr lang="vi-VN" sz="2000" dirty="0">
                <a:effectLst/>
                <a:latin typeface="Times New Roman" panose="02020603050405020304" pitchFamily="18" charset="0"/>
                <a:ea typeface="Arial" panose="020B0604020202020204" pitchFamily="34" charset="0"/>
                <a:cs typeface="Arial" panose="020B0604020202020204" pitchFamily="34" charset="0"/>
              </a:rPr>
              <a:t>.</a:t>
            </a:r>
            <a:endParaRPr lang="vi-VN" sz="2000" dirty="0">
              <a:effectLst/>
              <a:latin typeface="Arial" panose="020B0604020202020204" pitchFamily="34" charset="0"/>
              <a:ea typeface="Arial" panose="020B0604020202020204" pitchFamily="34" charset="0"/>
              <a:cs typeface="Arial" panose="020B0604020202020204" pitchFamily="34" charset="0"/>
            </a:endParaRPr>
          </a:p>
          <a:p>
            <a:pPr marL="228600" marR="0" algn="just">
              <a:spcBef>
                <a:spcPts val="0"/>
              </a:spcBef>
              <a:spcAft>
                <a:spcPts val="80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Như kế quả được thể hiện ở hình 2.3.2.1, </a:t>
            </a:r>
            <a:r>
              <a:rPr lang="vi-VN" sz="2000" dirty="0" err="1">
                <a:effectLst/>
                <a:latin typeface="Times New Roman" panose="02020603050405020304" pitchFamily="18" charset="0"/>
                <a:ea typeface="Arial" panose="020B0604020202020204" pitchFamily="34" charset="0"/>
                <a:cs typeface="Arial" panose="020B0604020202020204" pitchFamily="34" charset="0"/>
              </a:rPr>
              <a:t>method</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control_speed</a:t>
            </a:r>
            <a:r>
              <a:rPr lang="vi-VN" sz="2000" dirty="0">
                <a:effectLst/>
                <a:latin typeface="Times New Roman" panose="02020603050405020304" pitchFamily="18" charset="0"/>
                <a:ea typeface="Arial" panose="020B0604020202020204" pitchFamily="34" charset="0"/>
                <a:cs typeface="Arial" panose="020B0604020202020204" pitchFamily="34" charset="0"/>
              </a:rPr>
              <a:t> được tổng hợp thành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CONTROL_SPEED_control_speed.v</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method</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alarm_signal</a:t>
            </a:r>
            <a:r>
              <a:rPr lang="vi-VN" sz="2000" dirty="0">
                <a:effectLst/>
                <a:latin typeface="Times New Roman" panose="02020603050405020304" pitchFamily="18" charset="0"/>
                <a:ea typeface="Arial" panose="020B0604020202020204" pitchFamily="34" charset="0"/>
                <a:cs typeface="Arial" panose="020B0604020202020204" pitchFamily="34" charset="0"/>
              </a:rPr>
              <a:t> được tổng hợp thành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CONTROL_SPEED_alarm_signal.v</a:t>
            </a:r>
            <a:r>
              <a:rPr lang="vi-VN" sz="2000" dirty="0">
                <a:effectLst/>
                <a:latin typeface="Times New Roman" panose="02020603050405020304" pitchFamily="18" charset="0"/>
                <a:ea typeface="Arial" panose="020B0604020202020204" pitchFamily="34" charset="0"/>
                <a:cs typeface="Arial" panose="020B0604020202020204" pitchFamily="34" charset="0"/>
              </a:rPr>
              <a:t>. Đây là hai </a:t>
            </a:r>
            <a:r>
              <a:rPr lang="vi-VN" sz="2000" dirty="0" err="1">
                <a:effectLst/>
                <a:latin typeface="Times New Roman" panose="02020603050405020304" pitchFamily="18" charset="0"/>
                <a:ea typeface="Arial" panose="020B0604020202020204" pitchFamily="34" charset="0"/>
                <a:cs typeface="Arial" panose="020B0604020202020204" pitchFamily="34" charset="0"/>
              </a:rPr>
              <a:t>instance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của </a:t>
            </a:r>
            <a:r>
              <a:rPr lang="vi-VN" sz="2000" dirty="0" err="1">
                <a:effectLst/>
                <a:latin typeface="Times New Roman" panose="02020603050405020304" pitchFamily="18" charset="0"/>
                <a:ea typeface="Arial" panose="020B0604020202020204" pitchFamily="34" charset="0"/>
                <a:cs typeface="Arial" panose="020B0604020202020204" pitchFamily="34" charset="0"/>
              </a:rPr>
              <a:t>module</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top</a:t>
            </a:r>
            <a:r>
              <a:rPr lang="vi-VN" sz="2000" dirty="0">
                <a:effectLst/>
                <a:latin typeface="Times New Roman" panose="02020603050405020304" pitchFamily="18" charset="0"/>
                <a:ea typeface="Arial" panose="020B0604020202020204" pitchFamily="34" charset="0"/>
                <a:cs typeface="Arial" panose="020B0604020202020204" pitchFamily="34" charset="0"/>
              </a:rPr>
              <a:t> </a:t>
            </a:r>
            <a:r>
              <a:rPr lang="vi-VN" sz="2000" dirty="0" err="1">
                <a:effectLst/>
                <a:latin typeface="Times New Roman" panose="02020603050405020304" pitchFamily="18" charset="0"/>
                <a:ea typeface="Arial" panose="020B0604020202020204" pitchFamily="34" charset="0"/>
                <a:cs typeface="Arial" panose="020B0604020202020204" pitchFamily="34" charset="0"/>
              </a:rPr>
              <a:t>CONTROL_SPEED.v</a:t>
            </a:r>
            <a:endParaRPr lang="vi-VN" sz="2000" dirty="0">
              <a:effectLst/>
              <a:latin typeface="Arial" panose="020B0604020202020204" pitchFamily="34" charset="0"/>
              <a:ea typeface="Arial" panose="020B0604020202020204" pitchFamily="34" charset="0"/>
              <a:cs typeface="Arial" panose="020B0604020202020204" pitchFamily="34" charset="0"/>
            </a:endParaRPr>
          </a:p>
        </p:txBody>
      </p:sp>
      <p:pic>
        <p:nvPicPr>
          <p:cNvPr id="8" name="Hình ảnh 7" descr="Ảnh có chứa văn bản&#10;&#10;Mô tả được tạo tự động">
            <a:extLst>
              <a:ext uri="{FF2B5EF4-FFF2-40B4-BE49-F238E27FC236}">
                <a16:creationId xmlns:a16="http://schemas.microsoft.com/office/drawing/2014/main" id="{5470560A-91C0-D715-AF34-AB93EE1AD242}"/>
              </a:ext>
            </a:extLst>
          </p:cNvPr>
          <p:cNvPicPr>
            <a:picLocks noChangeAspect="1"/>
          </p:cNvPicPr>
          <p:nvPr/>
        </p:nvPicPr>
        <p:blipFill>
          <a:blip r:embed="rId2"/>
          <a:stretch>
            <a:fillRect/>
          </a:stretch>
        </p:blipFill>
        <p:spPr>
          <a:xfrm>
            <a:off x="1570128" y="3429000"/>
            <a:ext cx="8629787" cy="2642001"/>
          </a:xfrm>
          <a:prstGeom prst="rect">
            <a:avLst/>
          </a:prstGeom>
        </p:spPr>
      </p:pic>
    </p:spTree>
    <p:extLst>
      <p:ext uri="{BB962C8B-B14F-4D97-AF65-F5344CB8AC3E}">
        <p14:creationId xmlns:p14="http://schemas.microsoft.com/office/powerpoint/2010/main" val="286306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38760" y="73561"/>
            <a:ext cx="11514240" cy="435600"/>
          </a:xfrm>
          <a:prstGeom prst="rect">
            <a:avLst/>
          </a:prstGeom>
          <a:noFill/>
          <a:ln w="0">
            <a:noFill/>
          </a:ln>
        </p:spPr>
        <p:txBody>
          <a:bodyPr lIns="90000" tIns="45000" rIns="90000" bIns="45000" anchor="t">
            <a:noAutofit/>
          </a:bodyPr>
          <a:lstStyle/>
          <a:p>
            <a:r>
              <a:rPr lang="vi-VN" sz="2400" b="0" strike="noStrike" spc="-1" dirty="0">
                <a:solidFill>
                  <a:schemeClr val="bg1"/>
                </a:solidFill>
                <a:latin typeface="Calibri"/>
              </a:rPr>
              <a:t>3. Tổng hợp hệ thống lên phần cứng </a:t>
            </a:r>
            <a:r>
              <a:rPr lang="vi-VN" sz="2400" b="0" strike="noStrike" spc="-1" dirty="0" err="1">
                <a:solidFill>
                  <a:schemeClr val="bg1"/>
                </a:solidFill>
                <a:latin typeface="Calibri"/>
              </a:rPr>
              <a:t>kit</a:t>
            </a:r>
            <a:r>
              <a:rPr lang="vi-VN" sz="2400" b="0" strike="noStrike" spc="-1" dirty="0">
                <a:solidFill>
                  <a:schemeClr val="bg1"/>
                </a:solidFill>
                <a:latin typeface="Calibri"/>
              </a:rPr>
              <a:t> FPGA DE2</a:t>
            </a:r>
            <a:br>
              <a:rPr lang="vi-VN" sz="2400" b="0" strike="noStrike" spc="-1" dirty="0">
                <a:solidFill>
                  <a:schemeClr val="bg1"/>
                </a:solidFill>
                <a:latin typeface="Calibri"/>
              </a:rPr>
            </a:br>
            <a:br>
              <a:rPr lang="vi-VN" sz="2400" b="0" strike="noStrike" spc="-1" dirty="0">
                <a:solidFill>
                  <a:schemeClr val="bg1"/>
                </a:solidFill>
                <a:latin typeface="Calibri"/>
              </a:rPr>
            </a:br>
            <a:r>
              <a:rPr lang="vi-VN" sz="2400" b="0" strike="noStrike" spc="-1" dirty="0">
                <a:solidFill>
                  <a:schemeClr val="bg1"/>
                </a:solidFill>
                <a:latin typeface="Calibri"/>
              </a:rPr>
              <a:t>a. Bổ sung thêm các </a:t>
            </a:r>
            <a:r>
              <a:rPr lang="vi-VN" sz="2400" b="0" strike="noStrike" spc="-1" dirty="0" err="1">
                <a:solidFill>
                  <a:schemeClr val="bg1"/>
                </a:solidFill>
                <a:latin typeface="Calibri"/>
              </a:rPr>
              <a:t>module</a:t>
            </a:r>
            <a:endParaRPr lang="en-US" sz="2400" b="0" strike="noStrike" spc="-1" dirty="0">
              <a:solidFill>
                <a:schemeClr val="bg1"/>
              </a:solidFill>
              <a:latin typeface="Calibri"/>
            </a:endParaRPr>
          </a:p>
        </p:txBody>
      </p:sp>
      <p:sp>
        <p:nvSpPr>
          <p:cNvPr id="3" name="PlaceHolder 2"/>
          <p:cNvSpPr>
            <a:spLocks noGrp="1"/>
          </p:cNvSpPr>
          <p:nvPr>
            <p:ph type="sldNum" idx="9"/>
          </p:nvPr>
        </p:nvSpPr>
        <p:spPr/>
        <p:txBody>
          <a:bodyPr/>
          <a:lstStyle/>
          <a:p>
            <a:fld id="{E7CADB11-C930-4CB1-B2A4-2672AE5B1E54}" type="slidenum">
              <a:rPr/>
              <a:t>9</a:t>
            </a:fld>
            <a:endParaRPr/>
          </a:p>
        </p:txBody>
      </p:sp>
      <p:sp>
        <p:nvSpPr>
          <p:cNvPr id="10" name="Hộp Văn bản 9">
            <a:extLst>
              <a:ext uri="{FF2B5EF4-FFF2-40B4-BE49-F238E27FC236}">
                <a16:creationId xmlns:a16="http://schemas.microsoft.com/office/drawing/2014/main" id="{17BAD2D1-4D0B-B190-A6BE-DB55E1456503}"/>
              </a:ext>
            </a:extLst>
          </p:cNvPr>
          <p:cNvSpPr txBox="1"/>
          <p:nvPr/>
        </p:nvSpPr>
        <p:spPr>
          <a:xfrm>
            <a:off x="338760" y="1486770"/>
            <a:ext cx="6096000" cy="452175"/>
          </a:xfrm>
          <a:prstGeom prst="rect">
            <a:avLst/>
          </a:prstGeom>
          <a:noFill/>
        </p:spPr>
        <p:txBody>
          <a:bodyPr wrap="square">
            <a:spAutoFit/>
          </a:bodyPr>
          <a:lstStyle/>
          <a:p>
            <a:pPr marR="0" lvl="0" algn="just">
              <a:lnSpc>
                <a:spcPct val="130000"/>
              </a:lnSpc>
              <a:spcBef>
                <a:spcPts val="0"/>
              </a:spcBef>
              <a:spcAft>
                <a:spcPts val="800"/>
              </a:spcAft>
            </a:pPr>
            <a:r>
              <a:rPr lang="vi-VN" sz="2000" dirty="0">
                <a:effectLst/>
                <a:latin typeface="Times New Roman" panose="02020603050405020304" pitchFamily="18" charset="0"/>
                <a:ea typeface="Arial" panose="020B0604020202020204" pitchFamily="34" charset="0"/>
                <a:cs typeface="Arial" panose="020B0604020202020204" pitchFamily="34" charset="0"/>
              </a:rPr>
              <a:t>- Khối hiển thị</a:t>
            </a:r>
            <a:endParaRPr lang="vi-VN" sz="2000" dirty="0">
              <a:effectLst/>
              <a:latin typeface="Arial" panose="020B0604020202020204" pitchFamily="34" charset="0"/>
              <a:ea typeface="Arial" panose="020B0604020202020204" pitchFamily="34" charset="0"/>
              <a:cs typeface="Arial" panose="020B0604020202020204" pitchFamily="34" charset="0"/>
            </a:endParaRPr>
          </a:p>
        </p:txBody>
      </p:sp>
      <p:pic>
        <p:nvPicPr>
          <p:cNvPr id="11" name="Hình ảnh 10">
            <a:extLst>
              <a:ext uri="{FF2B5EF4-FFF2-40B4-BE49-F238E27FC236}">
                <a16:creationId xmlns:a16="http://schemas.microsoft.com/office/drawing/2014/main" id="{115E02FD-F672-C517-E766-00903D3968B7}"/>
              </a:ext>
            </a:extLst>
          </p:cNvPr>
          <p:cNvPicPr>
            <a:picLocks noChangeAspect="1"/>
          </p:cNvPicPr>
          <p:nvPr/>
        </p:nvPicPr>
        <p:blipFill>
          <a:blip r:embed="rId2"/>
          <a:stretch>
            <a:fillRect/>
          </a:stretch>
        </p:blipFill>
        <p:spPr>
          <a:xfrm>
            <a:off x="3521422" y="1415154"/>
            <a:ext cx="3745230" cy="813435"/>
          </a:xfrm>
          <a:prstGeom prst="rect">
            <a:avLst/>
          </a:prstGeom>
        </p:spPr>
      </p:pic>
      <p:sp>
        <p:nvSpPr>
          <p:cNvPr id="12" name="Hộp Văn bản 11">
            <a:extLst>
              <a:ext uri="{FF2B5EF4-FFF2-40B4-BE49-F238E27FC236}">
                <a16:creationId xmlns:a16="http://schemas.microsoft.com/office/drawing/2014/main" id="{493C5AF8-7D69-5394-CDD5-300E9F28CDE8}"/>
              </a:ext>
            </a:extLst>
          </p:cNvPr>
          <p:cNvSpPr txBox="1"/>
          <p:nvPr/>
        </p:nvSpPr>
        <p:spPr>
          <a:xfrm>
            <a:off x="338760" y="2339109"/>
            <a:ext cx="1720343" cy="677108"/>
          </a:xfrm>
          <a:prstGeom prst="rect">
            <a:avLst/>
          </a:prstGeom>
          <a:noFill/>
        </p:spPr>
        <p:txBody>
          <a:bodyPr wrap="none" rtlCol="0">
            <a:spAutoFit/>
          </a:bodyPr>
          <a:lstStyle/>
          <a:p>
            <a:r>
              <a:rPr lang="vi-VN" sz="2000" dirty="0"/>
              <a:t>- </a:t>
            </a:r>
            <a:r>
              <a:rPr lang="vi-VN" sz="2000" dirty="0">
                <a:effectLst/>
                <a:latin typeface="Times New Roman" panose="02020603050405020304" pitchFamily="18" charset="0"/>
                <a:ea typeface="Arial" panose="020B0604020202020204" pitchFamily="34" charset="0"/>
                <a:cs typeface="Arial" panose="020B0604020202020204" pitchFamily="34" charset="0"/>
              </a:rPr>
              <a:t>Khối chia tần</a:t>
            </a:r>
            <a:endParaRPr lang="vi-VN" sz="2000" dirty="0">
              <a:effectLst/>
              <a:latin typeface="Arial" panose="020B0604020202020204" pitchFamily="34" charset="0"/>
              <a:ea typeface="Arial" panose="020B0604020202020204" pitchFamily="34" charset="0"/>
              <a:cs typeface="Arial" panose="020B0604020202020204" pitchFamily="34" charset="0"/>
            </a:endParaRPr>
          </a:p>
          <a:p>
            <a:endParaRPr lang="vi-VN" dirty="0"/>
          </a:p>
        </p:txBody>
      </p:sp>
      <p:sp>
        <p:nvSpPr>
          <p:cNvPr id="14" name="Hộp Văn bản 13">
            <a:extLst>
              <a:ext uri="{FF2B5EF4-FFF2-40B4-BE49-F238E27FC236}">
                <a16:creationId xmlns:a16="http://schemas.microsoft.com/office/drawing/2014/main" id="{B06B78BE-B536-7F06-7FDB-F8F541B43313}"/>
              </a:ext>
            </a:extLst>
          </p:cNvPr>
          <p:cNvSpPr txBox="1"/>
          <p:nvPr/>
        </p:nvSpPr>
        <p:spPr>
          <a:xfrm>
            <a:off x="454949" y="2753369"/>
            <a:ext cx="5151523" cy="2852832"/>
          </a:xfrm>
          <a:prstGeom prst="rect">
            <a:avLst/>
          </a:prstGeom>
          <a:noFill/>
        </p:spPr>
        <p:txBody>
          <a:bodyPr wrap="square">
            <a:spAutoFit/>
          </a:bodyPr>
          <a:lstStyle/>
          <a:p>
            <a:pPr marL="0" marR="0" algn="just">
              <a:lnSpc>
                <a:spcPct val="130000"/>
              </a:lnSpc>
              <a:spcBef>
                <a:spcPts val="0"/>
              </a:spcBef>
              <a:spcAft>
                <a:spcPts val="800"/>
              </a:spcAft>
            </a:pPr>
            <a:r>
              <a:rPr lang="vi-VN" sz="2000" dirty="0" err="1">
                <a:effectLst/>
                <a:latin typeface="Times New Roman" panose="02020603050405020304" pitchFamily="18" charset="0"/>
                <a:ea typeface="Arial" panose="020B0604020202020204" pitchFamily="34" charset="0"/>
                <a:cs typeface="Arial" panose="020B0604020202020204" pitchFamily="34" charset="0"/>
              </a:rPr>
              <a:t>Kit</a:t>
            </a:r>
            <a:r>
              <a:rPr lang="vi-VN" sz="2000" dirty="0">
                <a:effectLst/>
                <a:latin typeface="Times New Roman" panose="02020603050405020304" pitchFamily="18" charset="0"/>
                <a:ea typeface="Arial" panose="020B0604020202020204" pitchFamily="34" charset="0"/>
                <a:cs typeface="Arial" panose="020B0604020202020204" pitchFamily="34" charset="0"/>
              </a:rPr>
              <a:t> FPGA DE2 sử dụng có 2 đồng hồ 27MHz và 50MHz, tuy nhiên để phỏng tạo được thời gian lấy mẫu từ </a:t>
            </a:r>
            <a:r>
              <a:rPr lang="vi-VN" sz="2000" dirty="0" err="1">
                <a:effectLst/>
                <a:latin typeface="Times New Roman" panose="02020603050405020304" pitchFamily="18" charset="0"/>
                <a:ea typeface="Arial" panose="020B0604020202020204" pitchFamily="34" charset="0"/>
                <a:cs typeface="Arial" panose="020B0604020202020204" pitchFamily="34" charset="0"/>
              </a:rPr>
              <a:t>sensor</a:t>
            </a:r>
            <a:r>
              <a:rPr lang="vi-VN" sz="2000" dirty="0">
                <a:effectLst/>
                <a:latin typeface="Times New Roman" panose="02020603050405020304" pitchFamily="18" charset="0"/>
                <a:ea typeface="Arial" panose="020B0604020202020204" pitchFamily="34" charset="0"/>
                <a:cs typeface="Arial" panose="020B0604020202020204" pitchFamily="34" charset="0"/>
              </a:rPr>
              <a:t> giống với thiết kế thật và để có thể quan sát được sự thay đổi các tín hiệu thì khối chia tần đã được sử dụng. Pin đồng hồ lựa chọn là 50MHz, đầu ra </a:t>
            </a:r>
            <a:r>
              <a:rPr lang="vi-VN" sz="2000" dirty="0" err="1">
                <a:effectLst/>
                <a:latin typeface="Times New Roman" panose="02020603050405020304" pitchFamily="18" charset="0"/>
                <a:ea typeface="Arial" panose="020B0604020202020204" pitchFamily="34" charset="0"/>
                <a:cs typeface="Arial" panose="020B0604020202020204" pitchFamily="34" charset="0"/>
              </a:rPr>
              <a:t>i_clk</a:t>
            </a:r>
            <a:r>
              <a:rPr lang="vi-VN" sz="2000" dirty="0">
                <a:effectLst/>
                <a:latin typeface="Times New Roman" panose="02020603050405020304" pitchFamily="18" charset="0"/>
                <a:ea typeface="Arial" panose="020B0604020202020204" pitchFamily="34" charset="0"/>
                <a:cs typeface="Arial" panose="020B0604020202020204" pitchFamily="34" charset="0"/>
              </a:rPr>
              <a:t> có tần số là 0.5MHz.</a:t>
            </a:r>
            <a:endParaRPr lang="vi-VN" sz="2000" dirty="0">
              <a:effectLst/>
              <a:latin typeface="Arial" panose="020B0604020202020204" pitchFamily="34" charset="0"/>
              <a:ea typeface="Arial" panose="020B0604020202020204" pitchFamily="34" charset="0"/>
              <a:cs typeface="Arial" panose="020B0604020202020204" pitchFamily="34" charset="0"/>
            </a:endParaRPr>
          </a:p>
        </p:txBody>
      </p:sp>
      <p:pic>
        <p:nvPicPr>
          <p:cNvPr id="15" name="Hình ảnh 14">
            <a:extLst>
              <a:ext uri="{FF2B5EF4-FFF2-40B4-BE49-F238E27FC236}">
                <a16:creationId xmlns:a16="http://schemas.microsoft.com/office/drawing/2014/main" id="{5633C8B8-3C09-E756-9F47-5E0AD8356EF4}"/>
              </a:ext>
            </a:extLst>
          </p:cNvPr>
          <p:cNvPicPr>
            <a:picLocks noChangeAspect="1"/>
          </p:cNvPicPr>
          <p:nvPr/>
        </p:nvPicPr>
        <p:blipFill>
          <a:blip r:embed="rId3"/>
          <a:stretch>
            <a:fillRect/>
          </a:stretch>
        </p:blipFill>
        <p:spPr>
          <a:xfrm>
            <a:off x="5938464" y="2671675"/>
            <a:ext cx="6253536" cy="2482215"/>
          </a:xfrm>
          <a:prstGeom prst="rect">
            <a:avLst/>
          </a:prstGeom>
        </p:spPr>
      </p:pic>
    </p:spTree>
    <p:extLst>
      <p:ext uri="{BB962C8B-B14F-4D97-AF65-F5344CB8AC3E}">
        <p14:creationId xmlns:p14="http://schemas.microsoft.com/office/powerpoint/2010/main" val="276014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110</TotalTime>
  <Words>463</Words>
  <Application>Microsoft Office PowerPoint</Application>
  <PresentationFormat>Màn hình rộng</PresentationFormat>
  <Paragraphs>37</Paragraphs>
  <Slides>13</Slides>
  <Notes>0</Notes>
  <HiddenSlides>0</HiddenSlides>
  <MMClips>0</MMClips>
  <ScaleCrop>false</ScaleCrop>
  <HeadingPairs>
    <vt:vector size="6" baseType="variant">
      <vt:variant>
        <vt:lpstr>Phông được Dùng</vt:lpstr>
      </vt:variant>
      <vt:variant>
        <vt:i4>6</vt:i4>
      </vt:variant>
      <vt:variant>
        <vt:lpstr>Chủ đề</vt:lpstr>
      </vt:variant>
      <vt:variant>
        <vt:i4>4</vt:i4>
      </vt:variant>
      <vt:variant>
        <vt:lpstr>Tiêu đề Bản chiếu</vt:lpstr>
      </vt:variant>
      <vt:variant>
        <vt:i4>13</vt:i4>
      </vt:variant>
    </vt:vector>
  </HeadingPairs>
  <TitlesOfParts>
    <vt:vector size="23" baseType="lpstr">
      <vt:lpstr>Arial</vt:lpstr>
      <vt:lpstr>Calibri</vt:lpstr>
      <vt:lpstr>Lato</vt:lpstr>
      <vt:lpstr>Symbol</vt:lpstr>
      <vt:lpstr>Times New Roman</vt:lpstr>
      <vt:lpstr>Wingdings</vt:lpstr>
      <vt:lpstr>Office Theme</vt:lpstr>
      <vt:lpstr>Office Theme</vt:lpstr>
      <vt:lpstr>Office Theme</vt:lpstr>
      <vt:lpstr>Office Theme</vt:lpstr>
      <vt:lpstr>Bản trình bày PowerPoint</vt:lpstr>
      <vt:lpstr>Bản trình bày PowerPoint</vt:lpstr>
      <vt:lpstr>1. Mô hình hóa hệ thống sử dụng UML  a. Sơ đồ FSM.</vt:lpstr>
      <vt:lpstr>1. Mô hình hóa hệ thống sử dụng UML  b. Sơ đồ USE CASE.</vt:lpstr>
      <vt:lpstr>2. Mô hình hóa hệ thống sử dụng SYSTEMC  a. Thành phần của thiết kế</vt:lpstr>
      <vt:lpstr>2. Mô hình hóa hệ thống sử dụng SYSTEMC  b. Kiểm tra thiết kế</vt:lpstr>
      <vt:lpstr>2. Mô hình hóa hệ thống sử dụng SYSTEMC  c. Kết quả kiểm tra thiết kế</vt:lpstr>
      <vt:lpstr>2. Mô hình hóa hệ thống sử dụng SYSTEMC  d. Biên dịch chéo</vt:lpstr>
      <vt:lpstr>3. Tổng hợp hệ thống lên phần cứng kit FPGA DE2  a. Bổ sung thêm các module</vt:lpstr>
      <vt:lpstr>3. Tổng hợp hệ thống lên phần cứng kit FPGA DE2  b. Tạo constraint file.</vt:lpstr>
      <vt:lpstr>3. Tổng hợp hệ thống lên phần cứng kit FPGA DE2  c. Kết quả</vt:lpstr>
      <vt:lpstr>3. Tổng hợp hệ thống lên phần cứng kit FPGA DE2  c. Kết quả</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LE VAN KIEU QUY 20193070</cp:lastModifiedBy>
  <cp:revision>9</cp:revision>
  <dcterms:created xsi:type="dcterms:W3CDTF">2021-05-28T04:32:29Z</dcterms:created>
  <dcterms:modified xsi:type="dcterms:W3CDTF">2023-01-17T13:19:49Z</dcterms:modified>
  <dc:language>vi-VN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