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015d1869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015d1869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015d1869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015d1869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015d1869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015d1869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015d1869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015d1869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015d1869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015d1869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015d1869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015d1869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015d1869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015d1869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Andmebaaside projekt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Kiur Seiler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Teema valik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Andmebaas kust saab ülevaate elektroonika komponentidest, mis on olemas.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Andmed genereeritud python scriptidega.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Flask veebirakendus.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Tabelite loomine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00" y="1641125"/>
            <a:ext cx="7197000" cy="20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98575" cy="30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900" y="2306952"/>
            <a:ext cx="3818694" cy="2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950" y="152400"/>
            <a:ext cx="4150650" cy="258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8" y="900113"/>
            <a:ext cx="82772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Triggerid ja funktsioon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3698865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492" y="1567550"/>
            <a:ext cx="3185909" cy="295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Veebiliides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3200"/>
            <a:ext cx="3385210" cy="2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970" y="2132775"/>
            <a:ext cx="3786305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4625" y="570250"/>
            <a:ext cx="39243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Tänan kuulamast!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