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5CB5-8134-13D1-D874-ADCE4A4E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80BE0-AD16-1FA0-BD91-F0945AE2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AFE60-1DF6-5FA9-8DED-0AD967E2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9223E-87D7-5F89-72AA-54489C01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F533D-F302-E0C5-9B12-1A47D59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A3C5-80D5-C8FC-1C5C-253FF76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693D7-8A90-B040-79A7-35AC5160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4FEAA-3497-B7AF-99A5-1F230678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E926D-29D9-9033-0A0E-6A4ABC0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2033-6124-D97E-8E4E-4E69E05A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6E7C8C-8986-F513-1727-A40CF054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04214-A865-218C-24DB-E0913D55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F086D-7A1E-7F87-CF17-E153BB7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40487-3366-FC76-2FCA-A881D2C6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1621-99A6-51A1-1EB9-BF129B98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5F7-D3D6-068D-0647-C406A0E1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F8C7-79A0-50E5-4D86-55AE190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018C-0725-7BC5-0D2C-1088816B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2CDDA-098E-1A23-983A-1C819A0D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B4753-58BE-3967-70CD-D988266A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8BF8-07BE-EF3C-63D2-FA345D4C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00CEA-9B4C-B1D4-6F6A-B2B29EAE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4409D-0072-0808-0A90-C850557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1523-0E35-196C-2A32-FC119E4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AF7BA-7C4F-DADA-B64D-6309B9EB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F066F-891F-DF73-DE86-0F7624A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2183-55D3-6527-7235-37B0EE73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F4879-E7C0-631C-E205-88D21A43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137A2-31C9-34E1-EC9E-DC490180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CD531-0CB4-06F1-CED4-ABE0D6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416CF-6CFA-5D29-2ED2-ECEE430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5D2B-3458-6792-E557-C2C50E5B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EB9DC-64A1-BA14-7B49-1E647DB0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C67DD-D6B7-B459-973D-5EED4181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EBD20-FFB9-C711-CA0D-86FA9C15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0C0C0-C9D2-8851-ABCF-81E1FC6C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4A3CAE-A67A-D01C-6AC1-C715303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E0854-7996-538E-8F6F-0E00DC6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8E288-0C5E-B72C-402B-775AA62E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86FF-55E1-EB76-58B7-B56017D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754EB-7BA4-04C6-37E3-7D78E16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6BFBF-D1B1-06C0-AA1F-D8D7940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0E05F-E1F5-7FD2-777B-2A8BB5AE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CB990-B1CA-0E2D-5A82-657A1F9B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C906F-D416-DE30-F31D-AA7C455A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4E6AA-4736-06AE-35F7-59DD941C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5E36-4E01-8221-A9D8-171F42A0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B1886-07A5-8FDE-60B3-C8C9B0D0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EDB26-D8E5-F5B9-6F84-8E944A59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98567-2B28-D8D9-6E3B-BFAAEBC8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9C8E5-B1B0-A64F-5DD9-DA9690E4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2479-6E42-EF51-3CDB-C71AD92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C748-181B-738D-1632-5D0DCD65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B34CF-C003-1BC1-11AF-701E3FA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23BFC-8116-E345-29CC-71FD0050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46873-4D4C-2E33-394B-00895378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05C57-8E48-4517-F2FA-AD6C8C6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8409-0EA2-A7DF-7C13-4E34088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A3AC0-6633-2982-FFED-9AA46E4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82237-A7A0-A3D1-1948-67E3A34B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27DFF-4FA7-81AB-8B72-C23110E1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D876-7CEC-4B74-B665-6B1E45D3CD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E3B4B-9040-87B8-5812-404750849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32173-4F2E-2388-F170-60F3E15E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406355-CBD1-41DB-5C21-CDC7C418F02B}"/>
              </a:ext>
            </a:extLst>
          </p:cNvPr>
          <p:cNvSpPr/>
          <p:nvPr/>
        </p:nvSpPr>
        <p:spPr>
          <a:xfrm>
            <a:off x="2415216" y="803684"/>
            <a:ext cx="736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Magician’s Image Caption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ADF74-B427-01EA-6F1B-3F918456C04B}"/>
              </a:ext>
            </a:extLst>
          </p:cNvPr>
          <p:cNvSpPr txBox="1"/>
          <p:nvPr/>
        </p:nvSpPr>
        <p:spPr>
          <a:xfrm>
            <a:off x="4436827" y="3059668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Yu	</a:t>
            </a:r>
            <a:r>
              <a:rPr lang="en-US" dirty="0" err="1"/>
              <a:t>Jiahao</a:t>
            </a:r>
            <a:r>
              <a:rPr lang="en-US" dirty="0"/>
              <a:t> Guo     Yiqun Fan</a:t>
            </a:r>
          </a:p>
        </p:txBody>
      </p:sp>
    </p:spTree>
    <p:extLst>
      <p:ext uri="{BB962C8B-B14F-4D97-AF65-F5344CB8AC3E}">
        <p14:creationId xmlns:p14="http://schemas.microsoft.com/office/powerpoint/2010/main" val="3736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6ABE3B-BF89-DCE7-A13D-D36714EDD365}"/>
              </a:ext>
            </a:extLst>
          </p:cNvPr>
          <p:cNvSpPr txBox="1"/>
          <p:nvPr/>
        </p:nvSpPr>
        <p:spPr>
          <a:xfrm>
            <a:off x="81452" y="343700"/>
            <a:ext cx="563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first we will use </a:t>
            </a:r>
            <a:r>
              <a:rPr lang="en-US" dirty="0" err="1"/>
              <a:t>Fdataset</a:t>
            </a:r>
            <a:r>
              <a:rPr lang="en-US" dirty="0"/>
              <a:t> to process the image and text.</a:t>
            </a:r>
          </a:p>
          <a:p>
            <a:r>
              <a:rPr lang="en-US" dirty="0"/>
              <a:t>Later the exist data will be split and load into 2 set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164F5-EDF2-D5C6-8928-577FB5A6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5" y="1267126"/>
            <a:ext cx="7674744" cy="5409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7349DF-2294-F0CD-C279-622C244ABA48}"/>
              </a:ext>
            </a:extLst>
          </p:cNvPr>
          <p:cNvSpPr txBox="1"/>
          <p:nvPr/>
        </p:nvSpPr>
        <p:spPr>
          <a:xfrm>
            <a:off x="5534793" y="343699"/>
            <a:ext cx="665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Dataloader</a:t>
            </a:r>
            <a:r>
              <a:rPr lang="en-US" dirty="0"/>
              <a:t> will extract the variable we need</a:t>
            </a:r>
          </a:p>
          <a:p>
            <a:r>
              <a:rPr lang="en-US" dirty="0"/>
              <a:t>Such as embedding or weight for VGG and vocab size for </a:t>
            </a:r>
            <a:r>
              <a:rPr lang="en-US" dirty="0" err="1"/>
              <a:t>textencoder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D61603-1285-7388-7076-8B0A8C886DE9}"/>
              </a:ext>
            </a:extLst>
          </p:cNvPr>
          <p:cNvSpPr txBox="1"/>
          <p:nvPr/>
        </p:nvSpPr>
        <p:spPr>
          <a:xfrm>
            <a:off x="7951009" y="1384478"/>
            <a:ext cx="4434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BaseLineRNN</a:t>
            </a:r>
            <a:r>
              <a:rPr lang="en-US" dirty="0"/>
              <a:t> is our model, as the base-</a:t>
            </a:r>
          </a:p>
          <a:p>
            <a:r>
              <a:rPr lang="en-US" dirty="0"/>
              <a:t>-line established, a VGG-16 image encoder a-</a:t>
            </a:r>
          </a:p>
          <a:p>
            <a:r>
              <a:rPr lang="en-US" dirty="0"/>
              <a:t>-</a:t>
            </a:r>
            <a:r>
              <a:rPr lang="en-US" dirty="0" err="1"/>
              <a:t>nd</a:t>
            </a:r>
            <a:r>
              <a:rPr lang="en-US" dirty="0"/>
              <a:t> a </a:t>
            </a:r>
            <a:r>
              <a:rPr lang="en-US" dirty="0" err="1"/>
              <a:t>Textencoder</a:t>
            </a:r>
            <a:r>
              <a:rPr lang="en-US" dirty="0"/>
              <a:t> will be initiated with the </a:t>
            </a:r>
          </a:p>
          <a:p>
            <a:r>
              <a:rPr lang="en-US" dirty="0"/>
              <a:t>Variable we gather from </a:t>
            </a:r>
            <a:r>
              <a:rPr lang="en-US" dirty="0" err="1"/>
              <a:t>dataloader</a:t>
            </a:r>
            <a:r>
              <a:rPr lang="en-US" dirty="0"/>
              <a:t> or design</a:t>
            </a:r>
          </a:p>
          <a:p>
            <a:r>
              <a:rPr lang="en-US" dirty="0"/>
              <a:t>By ourself.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A4EACE-2520-CFF1-1F60-EBCECBB97E01}"/>
              </a:ext>
            </a:extLst>
          </p:cNvPr>
          <p:cNvSpPr txBox="1"/>
          <p:nvPr/>
        </p:nvSpPr>
        <p:spPr>
          <a:xfrm>
            <a:off x="7951009" y="3271234"/>
            <a:ext cx="4441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training start, the LSTM will gather</a:t>
            </a:r>
          </a:p>
          <a:p>
            <a:r>
              <a:rPr lang="en-US" dirty="0"/>
              <a:t>feature from image encoder and </a:t>
            </a:r>
            <a:r>
              <a:rPr lang="en-US" dirty="0" err="1"/>
              <a:t>h_n</a:t>
            </a:r>
            <a:r>
              <a:rPr lang="en-US" dirty="0"/>
              <a:t> and </a:t>
            </a:r>
            <a:r>
              <a:rPr lang="en-US" dirty="0" err="1"/>
              <a:t>c_n</a:t>
            </a:r>
            <a:endParaRPr lang="en-US" dirty="0"/>
          </a:p>
          <a:p>
            <a:r>
              <a:rPr lang="en-US" dirty="0"/>
              <a:t>generate from torch. Later the LSTM model</a:t>
            </a:r>
          </a:p>
          <a:p>
            <a:r>
              <a:rPr lang="en-US" dirty="0"/>
              <a:t>will generate out result which the </a:t>
            </a:r>
            <a:r>
              <a:rPr lang="en-US" dirty="0" err="1"/>
              <a:t>textencod</a:t>
            </a:r>
            <a:r>
              <a:rPr lang="en-US" dirty="0"/>
              <a:t>-</a:t>
            </a:r>
          </a:p>
          <a:p>
            <a:r>
              <a:rPr lang="en-US" dirty="0"/>
              <a:t>-er will gather token and reshaped to the </a:t>
            </a:r>
            <a:r>
              <a:rPr lang="en-US" dirty="0" err="1"/>
              <a:t>inp</a:t>
            </a:r>
            <a:r>
              <a:rPr lang="en-US" dirty="0"/>
              <a:t>-</a:t>
            </a:r>
          </a:p>
          <a:p>
            <a:r>
              <a:rPr lang="en-US" dirty="0"/>
              <a:t>-</a:t>
            </a:r>
            <a:r>
              <a:rPr lang="en-US" dirty="0" err="1"/>
              <a:t>ut</a:t>
            </a:r>
            <a:r>
              <a:rPr lang="en-US" dirty="0"/>
              <a:t> for next iteration of LSTM, and the next </a:t>
            </a:r>
          </a:p>
          <a:p>
            <a:r>
              <a:rPr lang="en-US" dirty="0"/>
              <a:t>Iteration will received feature from new </a:t>
            </a:r>
            <a:r>
              <a:rPr lang="en-US" dirty="0" err="1"/>
              <a:t>iter</a:t>
            </a:r>
            <a:r>
              <a:rPr lang="en-US" dirty="0"/>
              <a:t>-</a:t>
            </a:r>
          </a:p>
          <a:p>
            <a:r>
              <a:rPr lang="en-US" dirty="0" err="1"/>
              <a:t>Ation</a:t>
            </a:r>
            <a:r>
              <a:rPr lang="en-US" dirty="0"/>
              <a:t> of image encoder as well.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3B6E9D-A926-1299-A7D6-D3812F2ADF38}"/>
              </a:ext>
            </a:extLst>
          </p:cNvPr>
          <p:cNvSpPr txBox="1"/>
          <p:nvPr/>
        </p:nvSpPr>
        <p:spPr>
          <a:xfrm>
            <a:off x="7501944" y="5574039"/>
            <a:ext cx="486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iteration, the optimizer and criteria </a:t>
            </a:r>
            <a:r>
              <a:rPr lang="en-US" dirty="0" err="1"/>
              <a:t>wi</a:t>
            </a:r>
            <a:r>
              <a:rPr lang="en-US" dirty="0"/>
              <a:t>-</a:t>
            </a:r>
          </a:p>
          <a:p>
            <a:r>
              <a:rPr lang="en-US" dirty="0"/>
              <a:t>-</a:t>
            </a:r>
            <a:r>
              <a:rPr lang="en-US" dirty="0" err="1"/>
              <a:t>ll</a:t>
            </a:r>
            <a:r>
              <a:rPr lang="en-US" dirty="0"/>
              <a:t> record the lose for further training.</a:t>
            </a:r>
          </a:p>
        </p:txBody>
      </p:sp>
    </p:spTree>
    <p:extLst>
      <p:ext uri="{BB962C8B-B14F-4D97-AF65-F5344CB8AC3E}">
        <p14:creationId xmlns:p14="http://schemas.microsoft.com/office/powerpoint/2010/main" val="20764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CE324F-12BC-8F30-96DC-3072DACF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489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猫在沙发上&#10;&#10;描述已自动生成">
            <a:extLst>
              <a:ext uri="{FF2B5EF4-FFF2-40B4-BE49-F238E27FC236}">
                <a16:creationId xmlns:a16="http://schemas.microsoft.com/office/drawing/2014/main" id="{47E1AFF7-1278-EAEF-8E57-54B4D03F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741320"/>
            <a:ext cx="3403649" cy="29383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58B4C3-49F0-BE6D-8219-793913E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Learned so far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30ED1-7FD2-81F1-012C-B479E4111787}"/>
              </a:ext>
            </a:extLst>
          </p:cNvPr>
          <p:cNvSpPr txBox="1"/>
          <p:nvPr/>
        </p:nvSpPr>
        <p:spPr>
          <a:xfrm>
            <a:off x="328411" y="1860996"/>
            <a:ext cx="4407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</a:t>
            </a:r>
          </a:p>
          <a:p>
            <a:r>
              <a:rPr lang="en-US" dirty="0">
                <a:solidFill>
                  <a:srgbClr val="FF0000"/>
                </a:solidFill>
              </a:rPr>
              <a:t>1: Image Caption is hard</a:t>
            </a:r>
          </a:p>
          <a:p>
            <a:r>
              <a:rPr lang="en-US" dirty="0">
                <a:solidFill>
                  <a:srgbClr val="FF0000"/>
                </a:solidFill>
              </a:rPr>
              <a:t>2: The time cost for each train is heavy</a:t>
            </a:r>
          </a:p>
          <a:p>
            <a:r>
              <a:rPr lang="en-US" dirty="0">
                <a:solidFill>
                  <a:srgbClr val="FF0000"/>
                </a:solidFill>
              </a:rPr>
              <a:t>and we have a huge dataset to train and test 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43A35-E143-3268-AA0C-692D517F36D9}"/>
              </a:ext>
            </a:extLst>
          </p:cNvPr>
          <p:cNvSpPr txBox="1"/>
          <p:nvPr/>
        </p:nvSpPr>
        <p:spPr>
          <a:xfrm>
            <a:off x="7638883" y="1860996"/>
            <a:ext cx="821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47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1DD2-0617-8E04-38BD-E4EF79C0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55056-388C-E14B-61B9-F9F0427A1F34}"/>
              </a:ext>
            </a:extLst>
          </p:cNvPr>
          <p:cNvSpPr txBox="1"/>
          <p:nvPr/>
        </p:nvSpPr>
        <p:spPr>
          <a:xfrm>
            <a:off x="1126901" y="3509493"/>
            <a:ext cx="290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we do next?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12729-A053-74A9-7E54-AFD9A10D8E2A}"/>
              </a:ext>
            </a:extLst>
          </p:cNvPr>
          <p:cNvSpPr txBox="1"/>
          <p:nvPr/>
        </p:nvSpPr>
        <p:spPr>
          <a:xfrm>
            <a:off x="1126901" y="4378817"/>
            <a:ext cx="99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base structure goes to stable, we will introduce new dataset (COCO) to increase our performance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77A7DC-BA70-0585-F0F6-FAC38F9143B2}"/>
              </a:ext>
            </a:extLst>
          </p:cNvPr>
          <p:cNvSpPr txBox="1"/>
          <p:nvPr/>
        </p:nvSpPr>
        <p:spPr>
          <a:xfrm>
            <a:off x="1126901" y="5094253"/>
            <a:ext cx="660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module such as attention module will be put into consideration.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7706B0-80C9-08EA-66C3-CEFF2109FABE}"/>
              </a:ext>
            </a:extLst>
          </p:cNvPr>
          <p:cNvSpPr txBox="1"/>
          <p:nvPr/>
        </p:nvSpPr>
        <p:spPr>
          <a:xfrm>
            <a:off x="1126901" y="1513572"/>
            <a:ext cx="317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we got so far?</a:t>
            </a:r>
          </a:p>
        </p:txBody>
      </p:sp>
    </p:spTree>
    <p:extLst>
      <p:ext uri="{BB962C8B-B14F-4D97-AF65-F5344CB8AC3E}">
        <p14:creationId xmlns:p14="http://schemas.microsoft.com/office/powerpoint/2010/main" val="1299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265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Result</vt:lpstr>
      <vt:lpstr>Lesson Learned so far</vt:lpstr>
      <vt:lpstr>Conclusion and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FanYiqun</dc:creator>
  <cp:lastModifiedBy>FanYiqun</cp:lastModifiedBy>
  <cp:revision>3</cp:revision>
  <dcterms:created xsi:type="dcterms:W3CDTF">2022-11-15T00:33:33Z</dcterms:created>
  <dcterms:modified xsi:type="dcterms:W3CDTF">2022-11-16T23:01:48Z</dcterms:modified>
</cp:coreProperties>
</file>