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9" d="100"/>
          <a:sy n="99" d="100"/>
        </p:scale>
        <p:origin x="50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4D5CB5-8134-13D1-D874-ADCE4A4EE7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F980BE0-AD16-1FA0-BD91-F0945AE230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9AFE60-1DF6-5FA9-8DED-0AD967E25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9D876-7CEC-4B74-B665-6B1E45D3CD13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B9223E-87D7-5F89-72AA-54489C018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0F533D-F302-E0C5-9B12-1A47D59F0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E615-9FDE-45B1-A6EE-A267685CE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020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FBA3C5-80D5-C8FC-1C5C-253FF76F8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2693D7-8A90-B040-79A7-35AC51602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A4FEAA-3497-B7AF-99A5-1F2306786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9D876-7CEC-4B74-B665-6B1E45D3CD13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5E926D-29D9-9033-0A0E-6A4ABC03C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782033-6124-D97E-8E4E-4E69E05A1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E615-9FDE-45B1-A6EE-A267685CE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969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66E7C8C-8986-F513-1727-A40CF05487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904214-A865-218C-24DB-E0913D55B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1F086D-7A1E-7F87-CF17-E153BB7D2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9D876-7CEC-4B74-B665-6B1E45D3CD13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440487-3366-FC76-2FCA-A881D2C67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D31621-99A6-51A1-1EB9-BF129B988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E615-9FDE-45B1-A6EE-A267685CE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5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4DC5F7-D3D6-068D-0647-C406A0E1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8CF8C7-79A0-50E5-4D86-55AE19060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F6018C-0725-7BC5-0D2C-1088816B9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9D876-7CEC-4B74-B665-6B1E45D3CD13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B2CDDA-098E-1A23-983A-1C819A0DE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2B4753-58BE-3967-70CD-D988266AF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E615-9FDE-45B1-A6EE-A267685CE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43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838BF8-07BE-EF3C-63D2-FA345D4CF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A00CEA-9B4C-B1D4-6F6A-B2B29EAEB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A4409D-0072-0808-0A90-C850557C2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9D876-7CEC-4B74-B665-6B1E45D3CD13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901523-0E35-196C-2A32-FC119E4EC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BAF7BA-7C4F-DADA-B64D-6309B9EB5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E615-9FDE-45B1-A6EE-A267685CE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99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7F066F-891F-DF73-DE86-0F7624A8D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692183-55D3-6527-7235-37B0EE73A2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EF4879-E7C0-631C-E205-88D21A437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8137A2-31C9-34E1-EC9E-DC490180B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9D876-7CEC-4B74-B665-6B1E45D3CD13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7CD531-0CB4-06F1-CED4-ABE0D6DD4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4416CF-6CFA-5D29-2ED2-ECEE430FB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E615-9FDE-45B1-A6EE-A267685CE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323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05D2B-3458-6792-E557-C2C50E5BB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BEB9DC-64A1-BA14-7B49-1E647DB04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2C67DD-D6B7-B459-973D-5EED41819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96EBD20-FFB9-C711-CA0D-86FA9C152A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40C0C0-C9D2-8851-ABCF-81E1FC6CCC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24A3CAE-A67A-D01C-6AC1-C71530357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9D876-7CEC-4B74-B665-6B1E45D3CD13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BFE0854-7996-538E-8F6F-0E00DC638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2B8E288-0C5E-B72C-402B-775AA62EF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E615-9FDE-45B1-A6EE-A267685CE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21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2986FF-55E1-EB76-58B7-B56017D5B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DF754EB-7BA4-04C6-37E3-7D78E1637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9D876-7CEC-4B74-B665-6B1E45D3CD13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C6BFBF-D1B1-06C0-AA1F-D8D7940D1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90E05F-E1F5-7FD2-777B-2A8BB5AE0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E615-9FDE-45B1-A6EE-A267685CE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13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F7CB990-B1CA-0E2D-5A82-657A1F9B5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9D876-7CEC-4B74-B665-6B1E45D3CD13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FC906F-D416-DE30-F31D-AA7C455AC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34E6AA-4736-06AE-35F7-59DD941C4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E615-9FDE-45B1-A6EE-A267685CE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69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165E36-4E01-8221-A9D8-171F42A0D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2B1886-07A5-8FDE-60B3-C8C9B0D0D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EEDB26-D8E5-F5B9-6F84-8E944A59B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398567-2B28-D8D9-6E3B-BFAAEBC86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9D876-7CEC-4B74-B665-6B1E45D3CD13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29C8E5-B1B0-A64F-5DD9-DA9690E46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C42479-6E42-EF51-3CDB-C71AD925B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E615-9FDE-45B1-A6EE-A267685CE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75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4C748-181B-738D-1632-5D0DCD65F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47B34CF-C003-1BC1-11AF-701E3FA6D4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723BFC-8116-E345-29CC-71FD00506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246873-4D4C-2E33-394B-008953783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9D876-7CEC-4B74-B665-6B1E45D3CD13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C05C57-8E48-4517-F2FA-AD6C8C6A1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248409-0EA2-A7DF-7C13-4E340887F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E615-9FDE-45B1-A6EE-A267685CE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120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2EA3AC0-6633-2982-FFED-9AA46E492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282237-A7A0-A3D1-1948-67E3A34B8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B27DFF-4FA7-81AB-8B72-C23110E18B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9D876-7CEC-4B74-B665-6B1E45D3CD13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9E3B4B-9040-87B8-5812-4047508497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232173-4F2E-2388-F170-60F3E15EAF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9E615-9FDE-45B1-A6EE-A267685CE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8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7406355-CBD1-41DB-5C21-CDC7C418F02B}"/>
              </a:ext>
            </a:extLst>
          </p:cNvPr>
          <p:cNvSpPr/>
          <p:nvPr/>
        </p:nvSpPr>
        <p:spPr>
          <a:xfrm>
            <a:off x="2415216" y="803684"/>
            <a:ext cx="73615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Magician’s Image Caption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4DADF74-B427-01EA-6F1B-3F918456C04B}"/>
              </a:ext>
            </a:extLst>
          </p:cNvPr>
          <p:cNvSpPr txBox="1"/>
          <p:nvPr/>
        </p:nvSpPr>
        <p:spPr>
          <a:xfrm>
            <a:off x="4436827" y="3059668"/>
            <a:ext cx="3318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Jack Yu	</a:t>
            </a:r>
            <a:r>
              <a:rPr lang="en-US" dirty="0" err="1"/>
              <a:t>Jiahao</a:t>
            </a:r>
            <a:r>
              <a:rPr lang="en-US" dirty="0"/>
              <a:t> Guo     Yiqun Fan</a:t>
            </a:r>
          </a:p>
        </p:txBody>
      </p:sp>
    </p:spTree>
    <p:extLst>
      <p:ext uri="{BB962C8B-B14F-4D97-AF65-F5344CB8AC3E}">
        <p14:creationId xmlns:p14="http://schemas.microsoft.com/office/powerpoint/2010/main" val="373685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6B5C2926-9ADE-2FA0-AFBA-AB3F10F027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5" t="8783" r="8825" b="3280"/>
          <a:stretch/>
        </p:blipFill>
        <p:spPr>
          <a:xfrm>
            <a:off x="596106" y="95137"/>
            <a:ext cx="6340475" cy="44652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E6ABE3B-BF89-DCE7-A13D-D36714EDD365}"/>
              </a:ext>
            </a:extLst>
          </p:cNvPr>
          <p:cNvSpPr txBox="1"/>
          <p:nvPr/>
        </p:nvSpPr>
        <p:spPr>
          <a:xfrm>
            <a:off x="718956" y="5018730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a LSTM</a:t>
            </a:r>
          </a:p>
        </p:txBody>
      </p:sp>
    </p:spTree>
    <p:extLst>
      <p:ext uri="{BB962C8B-B14F-4D97-AF65-F5344CB8AC3E}">
        <p14:creationId xmlns:p14="http://schemas.microsoft.com/office/powerpoint/2010/main" val="2076467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4CE324F-12BC-8F30-96DC-3072DACFE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654892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58B4C3-49F0-BE6D-8219-793913EB5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Lesson Learned so far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75D2E9-3119-9408-C1E1-A947AD28E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02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0F1DD2-0617-8E04-38BD-E4EF79C0A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DC2093-9E17-1B77-E358-5A2479762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34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19</Words>
  <Application>Microsoft Office PowerPoint</Application>
  <PresentationFormat>宽屏</PresentationFormat>
  <Paragraphs>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  <vt:lpstr>Result</vt:lpstr>
      <vt:lpstr>Lesson Learned so far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FanYiqun</dc:creator>
  <cp:lastModifiedBy>FanYiqun</cp:lastModifiedBy>
  <cp:revision>1</cp:revision>
  <dcterms:created xsi:type="dcterms:W3CDTF">2022-11-15T00:33:33Z</dcterms:created>
  <dcterms:modified xsi:type="dcterms:W3CDTF">2022-11-15T01:54:32Z</dcterms:modified>
</cp:coreProperties>
</file>