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6" r:id="rId6"/>
    <p:sldId id="277" r:id="rId7"/>
    <p:sldId id="279" r:id="rId8"/>
    <p:sldId id="280" r:id="rId9"/>
    <p:sldId id="271" r:id="rId10"/>
    <p:sldId id="260" r:id="rId11"/>
    <p:sldId id="272" r:id="rId12"/>
    <p:sldId id="273" r:id="rId13"/>
    <p:sldId id="275" r:id="rId14"/>
    <p:sldId id="278" r:id="rId15"/>
    <p:sldId id="264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2C5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>
        <p:scale>
          <a:sx n="80" d="100"/>
          <a:sy n="80" d="100"/>
        </p:scale>
        <p:origin x="-270" y="-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F116A-EDFE-4FCB-982F-EB50E0B5E064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9768-7F51-4704-AD96-8399954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6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49FD-0B48-40A3-A7B8-9B469434BBE9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3289-A090-4E22-806D-EEE37DE4E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0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单闭环直流调速系统设计</a:t>
            </a:r>
            <a:endParaRPr kumimoji="1" lang="en-US" altLang="zh-CN"/>
          </a:p>
          <a:p>
            <a:r>
              <a:rPr kumimoji="1" lang="zh-CN" altLang="en-US"/>
              <a:t>项目论证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994707" y="4732745"/>
            <a:ext cx="3197293" cy="1246950"/>
          </a:xfrm>
        </p:spPr>
        <p:txBody>
          <a:bodyPr/>
          <a:lstStyle/>
          <a:p>
            <a:pPr algn="l"/>
            <a:r>
              <a:rPr lang="zh-CN" altLang="en-US" sz="1600" dirty="0"/>
              <a:t>指导教师：王立乔</a:t>
            </a:r>
            <a:endParaRPr lang="en-US" altLang="zh-CN" sz="1600" dirty="0"/>
          </a:p>
          <a:p>
            <a:pPr algn="l"/>
            <a:r>
              <a:rPr lang="zh-CN" altLang="en-US" sz="1600" dirty="0"/>
              <a:t>二组：胡玥 周永健 邢贺 李嘉</a:t>
            </a:r>
            <a:r>
              <a:rPr lang="zh-CN" altLang="en-US" sz="1600"/>
              <a:t>栋 </a:t>
            </a:r>
            <a:endParaRPr lang="en-US" altLang="zh-CN" sz="1600"/>
          </a:p>
          <a:p>
            <a:pPr algn="l"/>
            <a:r>
              <a:rPr lang="zh-CN" altLang="en-US" sz="1600"/>
              <a:t>张元玮 </a:t>
            </a:r>
            <a:r>
              <a:rPr lang="zh-CN" altLang="en-US" sz="1600" dirty="0"/>
              <a:t>王丹 孙正浩 孙才植</a:t>
            </a:r>
            <a:endParaRPr lang="en-US" altLang="zh-CN" sz="1600" dirty="0"/>
          </a:p>
          <a:p>
            <a:pPr algn="l"/>
            <a:r>
              <a:rPr lang="en-US" altLang="zh-CN" sz="1600" dirty="0"/>
              <a:t>2017-04-26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0" y="1745037"/>
            <a:ext cx="7524750" cy="3457575"/>
          </a:xfrm>
          <a:prstGeom prst="rect">
            <a:avLst/>
          </a:prstGeom>
        </p:spPr>
      </p:pic>
      <p:sp>
        <p:nvSpPr>
          <p:cNvPr id="3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波形生成及控制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2830" y="1482434"/>
            <a:ext cx="271913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SG3525</a:t>
            </a:r>
            <a:r>
              <a:rPr lang="zh-CN" altLang="en-US" sz="2000"/>
              <a:t>的</a:t>
            </a:r>
            <a:r>
              <a:rPr lang="en-US" altLang="zh-CN" sz="2000"/>
              <a:t>-IN</a:t>
            </a:r>
            <a:r>
              <a:rPr lang="zh-CN" altLang="en-US" sz="2000"/>
              <a:t>引脚接给定电压与反馈值进行做差与三角波进行比较，生成</a:t>
            </a:r>
            <a:r>
              <a:rPr lang="en-US" altLang="zh-CN" sz="2000"/>
              <a:t>PWM</a:t>
            </a:r>
            <a:r>
              <a:rPr lang="zh-CN" altLang="en-US" sz="2000"/>
              <a:t>波。由电阻</a:t>
            </a:r>
            <a:r>
              <a:rPr lang="en-US" altLang="zh-CN" sz="2000"/>
              <a:t>R6</a:t>
            </a:r>
            <a:r>
              <a:rPr lang="zh-CN" altLang="en-US" sz="2000"/>
              <a:t>和电容</a:t>
            </a:r>
            <a:r>
              <a:rPr lang="en-US" altLang="zh-CN" sz="2000"/>
              <a:t>C4</a:t>
            </a:r>
            <a:r>
              <a:rPr lang="zh-CN" altLang="en-US" sz="2000"/>
              <a:t>和输入电阻构成</a:t>
            </a:r>
            <a:r>
              <a:rPr lang="en-US" altLang="zh-CN" sz="2000"/>
              <a:t>PI</a:t>
            </a:r>
            <a:r>
              <a:rPr lang="zh-CN" altLang="en-US" sz="2000"/>
              <a:t>调节器。</a:t>
            </a:r>
            <a:endParaRPr lang="en-US" altLang="zh-CN" sz="200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OUTA</a:t>
            </a:r>
            <a:r>
              <a:rPr lang="zh-CN" altLang="en-US" sz="2000"/>
              <a:t>和</a:t>
            </a:r>
            <a:r>
              <a:rPr lang="en-US" altLang="zh-CN" sz="2000"/>
              <a:t>OUTB</a:t>
            </a:r>
            <a:r>
              <a:rPr lang="zh-CN" altLang="en-US" sz="2000"/>
              <a:t>生成两路相位相差</a:t>
            </a:r>
            <a:r>
              <a:rPr lang="en-US" altLang="zh-CN" sz="2000"/>
              <a:t>180</a:t>
            </a:r>
            <a:r>
              <a:rPr lang="zh-CN" altLang="en-US" sz="2000"/>
              <a:t>度的</a:t>
            </a:r>
            <a:r>
              <a:rPr lang="en-US" altLang="zh-CN" sz="2000"/>
              <a:t>PWM</a:t>
            </a:r>
            <a:r>
              <a:rPr lang="zh-CN" altLang="en-US" sz="2000"/>
              <a:t>波。</a:t>
            </a:r>
          </a:p>
        </p:txBody>
      </p:sp>
    </p:spTree>
    <p:extLst>
      <p:ext uri="{BB962C8B-B14F-4D97-AF65-F5344CB8AC3E}">
        <p14:creationId xmlns:p14="http://schemas.microsoft.com/office/powerpoint/2010/main" val="25115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5" y="1738312"/>
            <a:ext cx="7639050" cy="3381375"/>
          </a:xfrm>
          <a:prstGeom prst="rect">
            <a:avLst/>
          </a:prstGeom>
        </p:spPr>
      </p:pic>
      <p:sp>
        <p:nvSpPr>
          <p:cNvPr id="3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倍频电路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615" y="1925052"/>
            <a:ext cx="2731169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/>
              <a:t>两路相位相差</a:t>
            </a:r>
            <a:r>
              <a:rPr lang="en-US" altLang="zh-CN" sz="2000"/>
              <a:t>180</a:t>
            </a:r>
            <a:r>
              <a:rPr lang="zh-CN" altLang="en-US" sz="2000"/>
              <a:t>度的</a:t>
            </a:r>
            <a:r>
              <a:rPr lang="en-US" altLang="zh-CN" sz="2000"/>
              <a:t>PWM</a:t>
            </a:r>
            <a:r>
              <a:rPr lang="zh-CN" altLang="en-US" sz="2000"/>
              <a:t>波与或门后频率加倍。</a:t>
            </a:r>
          </a:p>
        </p:txBody>
      </p:sp>
    </p:spTree>
    <p:extLst>
      <p:ext uri="{BB962C8B-B14F-4D97-AF65-F5344CB8AC3E}">
        <p14:creationId xmlns:p14="http://schemas.microsoft.com/office/powerpoint/2010/main" val="32133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25" y="2376226"/>
            <a:ext cx="10182225" cy="3057525"/>
          </a:xfrm>
          <a:prstGeom prst="rect">
            <a:avLst/>
          </a:prstGeom>
        </p:spPr>
      </p:pic>
      <p:sp>
        <p:nvSpPr>
          <p:cNvPr id="4" name="文本占位符 3"/>
          <p:cNvSpPr txBox="1">
            <a:spLocks/>
          </p:cNvSpPr>
          <p:nvPr/>
        </p:nvSpPr>
        <p:spPr>
          <a:xfrm>
            <a:off x="482341" y="5783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桥电机驱动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zh-CN" altLang="en-US" dirty="0"/>
              <a:t>预期结果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8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15392" y="896753"/>
            <a:ext cx="6015788" cy="46166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350000"/>
              </a:lnSpc>
              <a:buNone/>
            </a:pPr>
            <a:r>
              <a:rPr lang="en-US" altLang="zh-CN" sz="2800"/>
              <a:t>1</a:t>
            </a:r>
            <a:r>
              <a:rPr lang="zh-CN" altLang="en-US" sz="2800"/>
              <a:t>、实现单闭环控制电机转速</a:t>
            </a:r>
            <a:endParaRPr lang="en-US" altLang="zh-CN" sz="2800"/>
          </a:p>
          <a:p>
            <a:pPr marL="0" indent="0">
              <a:lnSpc>
                <a:spcPct val="350000"/>
              </a:lnSpc>
              <a:buNone/>
            </a:pPr>
            <a:r>
              <a:rPr lang="en-US" altLang="zh-CN" sz="2800"/>
              <a:t>2</a:t>
            </a:r>
            <a:r>
              <a:rPr lang="zh-CN" altLang="en-US" sz="2800"/>
              <a:t>、系统超调量</a:t>
            </a:r>
            <a:r>
              <a:rPr lang="en-US" altLang="zh-CN" sz="2800"/>
              <a:t>Mp</a:t>
            </a:r>
            <a:r>
              <a:rPr lang="zh-CN" altLang="en-US" sz="2800"/>
              <a:t>不超过</a:t>
            </a:r>
            <a:r>
              <a:rPr lang="en-US" altLang="zh-CN" sz="2800"/>
              <a:t>30%</a:t>
            </a:r>
          </a:p>
          <a:p>
            <a:pPr marL="0" indent="0">
              <a:lnSpc>
                <a:spcPct val="350000"/>
              </a:lnSpc>
              <a:buNone/>
            </a:pPr>
            <a:r>
              <a:rPr lang="en-US" altLang="zh-CN" sz="2800"/>
              <a:t>3</a:t>
            </a:r>
            <a:r>
              <a:rPr lang="zh-CN" altLang="en-US" sz="2800"/>
              <a:t>、调速范围能</a:t>
            </a:r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</a:p>
          <a:p>
            <a:r>
              <a:rPr kumimoji="1" lang="en-US" altLang="zh-CN" dirty="0"/>
              <a:t>FOR 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项目原理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电路拓扑设计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预期效果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b="1" dirty="0"/>
              <a:t>04</a:t>
            </a:r>
            <a:r>
              <a:rPr kumimoji="1" lang="zh-CN" altLang="en-US" dirty="0"/>
              <a:t>  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zh-CN" altLang="en-US" dirty="0"/>
              <a:t>项目原理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2804" y="1501436"/>
            <a:ext cx="4560875" cy="2565769"/>
          </a:xfrm>
        </p:spPr>
        <p:txBody>
          <a:bodyPr>
            <a:noAutofit/>
          </a:bodyPr>
          <a:lstStyle/>
          <a:p>
            <a:r>
              <a:rPr kumimoji="1" lang="zh-CN" altLang="en-US"/>
              <a:t>      利用</a:t>
            </a:r>
            <a:r>
              <a:rPr kumimoji="1" lang="zh-CN" altLang="en-US" dirty="0"/>
              <a:t>交流测速发电机测量电机转速，输出的三相电经不控整流并进行滤波得到转速相对应的电压值，经过</a:t>
            </a:r>
            <a:r>
              <a:rPr kumimoji="1" lang="en-US" altLang="zh-CN" dirty="0"/>
              <a:t>SG3525</a:t>
            </a:r>
            <a:r>
              <a:rPr kumimoji="1" lang="zh-CN" altLang="en-US" dirty="0"/>
              <a:t>内部运算放大器运算电路与给定信号做差产生偏差，与内部产生的三角波比较输出一定占空比的</a:t>
            </a:r>
            <a:r>
              <a:rPr kumimoji="1" lang="en-US" altLang="zh-CN" dirty="0"/>
              <a:t>PWM</a:t>
            </a:r>
            <a:r>
              <a:rPr kumimoji="1" lang="zh-CN" altLang="en-US" dirty="0"/>
              <a:t>波，作用于电机驱动电路。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295768" y="4638994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闭环直流调速系统原理框图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93370" y="3840808"/>
            <a:ext cx="5310352" cy="16769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闭环系统静特性可以比开环系统机械特性硬很多。</a:t>
            </a:r>
            <a:endParaRPr kumimoji="1" lang="en-US" altLang="zh-CN" dirty="0"/>
          </a:p>
          <a:p>
            <a:r>
              <a:rPr kumimoji="1" lang="zh-CN" altLang="en-US" dirty="0"/>
              <a:t>闭环系统静差率要比开环系统小很多。</a:t>
            </a:r>
            <a:endParaRPr kumimoji="1" lang="en-US" altLang="zh-CN" dirty="0"/>
          </a:p>
          <a:p>
            <a:r>
              <a:rPr kumimoji="1" lang="zh-CN" altLang="en-US" dirty="0"/>
              <a:t>要求静差率一定时，闭环系统可大大提高调速范围。</a:t>
            </a:r>
            <a:endParaRPr kumimoji="1" lang="en-US" altLang="zh-CN" dirty="0"/>
          </a:p>
        </p:txBody>
      </p:sp>
      <p:cxnSp>
        <p:nvCxnSpPr>
          <p:cNvPr id="7" name="直接箭头连接符 6"/>
          <p:cNvCxnSpPr>
            <a:endCxn id="3" idx="2"/>
          </p:cNvCxnSpPr>
          <p:nvPr/>
        </p:nvCxnSpPr>
        <p:spPr>
          <a:xfrm>
            <a:off x="5718499" y="2248656"/>
            <a:ext cx="9355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081525" y="1501636"/>
            <a:ext cx="5385592" cy="2976212"/>
            <a:chOff x="6386723" y="2021306"/>
            <a:chExt cx="5385592" cy="2976212"/>
          </a:xfrm>
        </p:grpSpPr>
        <p:sp>
          <p:nvSpPr>
            <p:cNvPr id="2" name="矩形 1"/>
            <p:cNvSpPr/>
            <p:nvPr/>
          </p:nvSpPr>
          <p:spPr>
            <a:xfrm>
              <a:off x="9088204" y="2493943"/>
              <a:ext cx="1058778" cy="548768"/>
            </a:xfrm>
            <a:prstGeom prst="rect">
              <a:avLst/>
            </a:prstGeom>
            <a:solidFill>
              <a:srgbClr val="A7D2C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</a:rPr>
                <a:t>UPE</a:t>
              </a:r>
              <a:endParaRPr kumimoji="1" lang="zh-CN" altLang="en-US" sz="3200">
                <a:solidFill>
                  <a:schemeClr val="tx2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32573" y="2497269"/>
              <a:ext cx="1058778" cy="548768"/>
            </a:xfrm>
            <a:prstGeom prst="rect">
              <a:avLst/>
            </a:prstGeom>
            <a:solidFill>
              <a:srgbClr val="A7D2C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</a:rPr>
                <a:t>ASR</a:t>
              </a:r>
              <a:endParaRPr kumimoji="1" lang="zh-CN" altLang="en-US" sz="3200">
                <a:solidFill>
                  <a:schemeClr val="tx2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959293" y="2660042"/>
              <a:ext cx="216569" cy="216569"/>
              <a:chOff x="5943600" y="1540042"/>
              <a:chExt cx="216569" cy="21656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943600" y="1540042"/>
                <a:ext cx="216569" cy="216569"/>
              </a:xfrm>
              <a:prstGeom prst="ellipse">
                <a:avLst/>
              </a:prstGeom>
              <a:solidFill>
                <a:srgbClr val="A7D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" name="直接连接符 4"/>
              <p:cNvCxnSpPr>
                <a:stCxn id="3" idx="1"/>
                <a:endCxn id="3" idx="5"/>
              </p:cNvCxnSpPr>
              <p:nvPr/>
            </p:nvCxnSpPr>
            <p:spPr>
              <a:xfrm>
                <a:off x="5975316" y="1571758"/>
                <a:ext cx="153137" cy="153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3" idx="7"/>
                <a:endCxn id="3" idx="3"/>
              </p:cNvCxnSpPr>
              <p:nvPr/>
            </p:nvCxnSpPr>
            <p:spPr>
              <a:xfrm flipH="1">
                <a:off x="5975316" y="1571758"/>
                <a:ext cx="153137" cy="153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6386723" y="2394452"/>
              <a:ext cx="515521" cy="378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600" b="1"/>
                <a:t>U</a:t>
              </a:r>
              <a:r>
                <a:rPr lang="en-US" altLang="zh-CN" sz="1600" b="1" baseline="-25000"/>
                <a:t>n</a:t>
              </a:r>
              <a:r>
                <a:rPr lang="en-US" altLang="zh-CN" sz="1600" b="1"/>
                <a:t>*</a:t>
              </a:r>
              <a:endParaRPr lang="zh-CN" altLang="en-US" sz="1600" b="1"/>
            </a:p>
          </p:txBody>
        </p:sp>
        <p:cxnSp>
          <p:nvCxnSpPr>
            <p:cNvPr id="13" name="直接箭头连接符 12"/>
            <p:cNvCxnSpPr>
              <a:stCxn id="3" idx="6"/>
              <a:endCxn id="16" idx="1"/>
            </p:cNvCxnSpPr>
            <p:nvPr/>
          </p:nvCxnSpPr>
          <p:spPr>
            <a:xfrm>
              <a:off x="7175862" y="2768327"/>
              <a:ext cx="356711" cy="3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6" idx="3"/>
              <a:endCxn id="2" idx="1"/>
            </p:cNvCxnSpPr>
            <p:nvPr/>
          </p:nvCxnSpPr>
          <p:spPr>
            <a:xfrm flipV="1">
              <a:off x="8591351" y="2768327"/>
              <a:ext cx="496853" cy="3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1019995" y="2409889"/>
              <a:ext cx="752320" cy="752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/>
                <a:t>M</a:t>
              </a:r>
              <a:endParaRPr kumimoji="1" lang="zh-CN" altLang="en-US" sz="4000"/>
            </a:p>
          </p:txBody>
        </p:sp>
        <p:cxnSp>
          <p:nvCxnSpPr>
            <p:cNvPr id="23" name="连接符: 肘形 22"/>
            <p:cNvCxnSpPr/>
            <p:nvPr/>
          </p:nvCxnSpPr>
          <p:spPr>
            <a:xfrm flipV="1">
              <a:off x="10146982" y="2021306"/>
              <a:ext cx="1090513" cy="5625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/>
            <p:cNvCxnSpPr/>
            <p:nvPr/>
          </p:nvCxnSpPr>
          <p:spPr>
            <a:xfrm>
              <a:off x="10146982" y="2960739"/>
              <a:ext cx="1090513" cy="55460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/>
            <p:cNvCxnSpPr>
              <a:stCxn id="17" idx="0"/>
            </p:cNvCxnSpPr>
            <p:nvPr/>
          </p:nvCxnSpPr>
          <p:spPr>
            <a:xfrm rot="16200000" flipV="1">
              <a:off x="11122534" y="2136268"/>
              <a:ext cx="388583" cy="158660"/>
            </a:xfrm>
            <a:prstGeom prst="bentConnector3">
              <a:avLst>
                <a:gd name="adj1" fmla="val 1001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/>
            <p:cNvCxnSpPr>
              <a:stCxn id="17" idx="4"/>
            </p:cNvCxnSpPr>
            <p:nvPr/>
          </p:nvCxnSpPr>
          <p:spPr>
            <a:xfrm rot="5400000">
              <a:off x="11140256" y="3259448"/>
              <a:ext cx="353139" cy="158660"/>
            </a:xfrm>
            <a:prstGeom prst="bentConnector3">
              <a:avLst>
                <a:gd name="adj1" fmla="val 9972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9494626" y="4300861"/>
              <a:ext cx="676380" cy="696657"/>
              <a:chOff x="10343615" y="3970665"/>
              <a:chExt cx="676380" cy="6966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359189" y="4006516"/>
                <a:ext cx="660806" cy="6608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343615" y="3970665"/>
                <a:ext cx="661737" cy="66537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3200">
                    <a:solidFill>
                      <a:schemeClr val="bg1"/>
                    </a:solidFill>
                  </a:rPr>
                  <a:t>TG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 rot="18581827">
              <a:off x="9644940" y="3333796"/>
              <a:ext cx="1977061" cy="736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3600">
                  <a:solidFill>
                    <a:schemeClr val="bg1">
                      <a:lumMod val="50000"/>
                    </a:schemeClr>
                  </a:solidFill>
                </a:rPr>
                <a:t>---------</a:t>
              </a:r>
              <a:endParaRPr lang="zh-CN" altLang="en-US" sz="3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6" name="连接符: 肘形 45"/>
            <p:cNvCxnSpPr>
              <a:stCxn id="39" idx="2"/>
              <a:endCxn id="3" idx="4"/>
            </p:cNvCxnSpPr>
            <p:nvPr/>
          </p:nvCxnSpPr>
          <p:spPr>
            <a:xfrm rot="10800000">
              <a:off x="7067578" y="2876611"/>
              <a:ext cx="2442622" cy="1790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993635" y="3262606"/>
              <a:ext cx="652651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2000" b="1"/>
                <a:t>U</a:t>
              </a:r>
              <a:r>
                <a:rPr lang="en-US" altLang="zh-CN" sz="2000" b="1" baseline="-25000"/>
                <a:t>n</a:t>
              </a:r>
              <a:endParaRPr lang="zh-CN" altLang="en-US" sz="2000" b="1" baseline="-250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18296" y="2506919"/>
              <a:ext cx="295232" cy="5937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2400"/>
                <a:t>+</a:t>
              </a:r>
              <a:endParaRPr lang="zh-CN" altLang="en-US" sz="2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736776" y="2599761"/>
              <a:ext cx="357190" cy="892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4000"/>
                <a:t>-</a:t>
              </a:r>
              <a:endParaRPr lang="zh-CN" altLang="en-US" sz="4000"/>
            </a:p>
          </p:txBody>
        </p:sp>
      </p:grpSp>
      <p:sp>
        <p:nvSpPr>
          <p:cNvPr id="51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直流闭环调速系统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zh-CN" altLang="en-US" dirty="0"/>
              <a:t>电路拓扑设计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稳压电路（一）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674" y="1778919"/>
            <a:ext cx="3308684" cy="26468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/>
              <a:t>MC34063</a:t>
            </a:r>
          </a:p>
          <a:p>
            <a:r>
              <a:rPr lang="zh-CN" altLang="en-US" sz="2000"/>
              <a:t>是一单片双极型线性集成电路，专用于直流</a:t>
            </a:r>
            <a:r>
              <a:rPr lang="en-US" altLang="zh-CN" sz="2000"/>
              <a:t>-</a:t>
            </a:r>
            <a:r>
              <a:rPr lang="zh-CN" altLang="en-US" sz="2000"/>
              <a:t>直流变换器控制部分。该电路为反向变换器电路，生成</a:t>
            </a:r>
            <a:r>
              <a:rPr lang="en-US" altLang="zh-CN" sz="2000"/>
              <a:t>-12V</a:t>
            </a:r>
            <a:r>
              <a:rPr lang="zh-CN" altLang="en-US" sz="2000"/>
              <a:t>输出电压，为给定电压提供负电压。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4" y="1571625"/>
            <a:ext cx="6600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稳压电路（二）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" y="1756163"/>
            <a:ext cx="5040480" cy="3295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36" y="978429"/>
            <a:ext cx="3464843" cy="3235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40" y="3539160"/>
            <a:ext cx="4552950" cy="2152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88958" y="5063315"/>
            <a:ext cx="3392905" cy="45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/>
              <a:t>稳</a:t>
            </a:r>
            <a:r>
              <a:rPr lang="en-US" altLang="zh-CN" sz="2000"/>
              <a:t>5V</a:t>
            </a:r>
            <a:r>
              <a:rPr lang="zh-CN" altLang="en-US" sz="2000"/>
              <a:t>电路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8716" y="3777916"/>
            <a:ext cx="1708484" cy="1532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220V</a:t>
            </a:r>
            <a:r>
              <a:rPr lang="zh-CN" altLang="en-US"/>
              <a:t>市电经不控整流桥整流滤波后为电机提供电源。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09877" y="2409789"/>
            <a:ext cx="1837426" cy="45288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12V</a:t>
            </a:r>
            <a:r>
              <a:rPr lang="zh-CN" altLang="en-US" sz="2000"/>
              <a:t>供电接口</a:t>
            </a:r>
          </a:p>
        </p:txBody>
      </p:sp>
    </p:spTree>
    <p:extLst>
      <p:ext uri="{BB962C8B-B14F-4D97-AF65-F5344CB8AC3E}">
        <p14:creationId xmlns:p14="http://schemas.microsoft.com/office/powerpoint/2010/main" val="290255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2" y="2588000"/>
            <a:ext cx="4572000" cy="1771650"/>
          </a:xfrm>
          <a:prstGeom prst="rect">
            <a:avLst/>
          </a:prstGeom>
        </p:spPr>
      </p:pic>
      <p:sp>
        <p:nvSpPr>
          <p:cNvPr id="4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给定电压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4547" y="2322095"/>
            <a:ext cx="3886200" cy="14971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由</a:t>
            </a:r>
            <a:r>
              <a:rPr lang="en-US" altLang="zh-CN"/>
              <a:t>MC34063</a:t>
            </a:r>
            <a:r>
              <a:rPr lang="zh-CN" altLang="en-US"/>
              <a:t>得到负电压后，接电位器可自由调节给定电压，与反馈值</a:t>
            </a:r>
            <a:r>
              <a:rPr lang="en-US" altLang="zh-CN"/>
              <a:t>Un</a:t>
            </a:r>
            <a:r>
              <a:rPr lang="zh-CN" altLang="en-US"/>
              <a:t>共同作用于速度环，可实现转速可调。</a:t>
            </a:r>
          </a:p>
        </p:txBody>
      </p:sp>
    </p:spTree>
    <p:extLst>
      <p:ext uri="{BB962C8B-B14F-4D97-AF65-F5344CB8AC3E}">
        <p14:creationId xmlns:p14="http://schemas.microsoft.com/office/powerpoint/2010/main" val="27142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 txBox="1">
            <a:spLocks/>
          </p:cNvSpPr>
          <p:nvPr/>
        </p:nvSpPr>
        <p:spPr>
          <a:xfrm>
            <a:off x="435160" y="524925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三相不控整流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" y="1978400"/>
            <a:ext cx="7153275" cy="2990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8435" y="2514600"/>
            <a:ext cx="3480618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/>
              <a:t>交流测速发电机测量电机转速，生成的三相电后，进行三相不控整流得到反馈值</a:t>
            </a:r>
            <a:r>
              <a:rPr lang="en-US" altLang="zh-CN" sz="2000"/>
              <a:t>Un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390</Words>
  <Application>Microsoft Office PowerPoint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胡玥</cp:lastModifiedBy>
  <cp:revision>97</cp:revision>
  <dcterms:created xsi:type="dcterms:W3CDTF">2015-08-18T02:51:41Z</dcterms:created>
  <dcterms:modified xsi:type="dcterms:W3CDTF">2017-04-25T16:52:44Z</dcterms:modified>
  <cp:category/>
</cp:coreProperties>
</file>