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8"/>
  </p:handoutMasterIdLst>
  <p:sldIdLst>
    <p:sldId id="261" r:id="rId2"/>
    <p:sldId id="263" r:id="rId3"/>
    <p:sldId id="264" r:id="rId4"/>
    <p:sldId id="269" r:id="rId5"/>
    <p:sldId id="266" r:id="rId6"/>
    <p:sldId id="286" r:id="rId7"/>
    <p:sldId id="281" r:id="rId8"/>
    <p:sldId id="285" r:id="rId9"/>
    <p:sldId id="289" r:id="rId10"/>
    <p:sldId id="290" r:id="rId11"/>
    <p:sldId id="280"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06" r:id="rId27"/>
    <p:sldId id="321" r:id="rId28"/>
    <p:sldId id="322" r:id="rId29"/>
    <p:sldId id="271" r:id="rId30"/>
    <p:sldId id="304" r:id="rId31"/>
    <p:sldId id="267" r:id="rId32"/>
    <p:sldId id="288" r:id="rId33"/>
    <p:sldId id="282" r:id="rId34"/>
    <p:sldId id="265" r:id="rId35"/>
    <p:sldId id="268" r:id="rId36"/>
    <p:sldId id="28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49C"/>
    <a:srgbClr val="F7F7F7"/>
    <a:srgbClr val="799FDD"/>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6" autoAdjust="0"/>
    <p:restoredTop sz="93220" autoAdjust="0"/>
  </p:normalViewPr>
  <p:slideViewPr>
    <p:cSldViewPr snapToGrid="0">
      <p:cViewPr varScale="1">
        <p:scale>
          <a:sx n="72" d="100"/>
          <a:sy n="72" d="100"/>
        </p:scale>
        <p:origin x="53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4A5A61-AAD3-4CF2-90C7-329A1B345CAC}" type="datetimeFigureOut">
              <a:rPr lang="zh-CN" altLang="en-US" smtClean="0"/>
              <a:t>2018/3/1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689B65-070D-4501-88C7-890DF9FA7EA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项目简介与分工</a:t>
            </a:r>
          </a:p>
        </p:txBody>
      </p:sp>
      <p:sp>
        <p:nvSpPr>
          <p:cNvPr id="66" name="文本框 65"/>
          <p:cNvSpPr txBox="1"/>
          <p:nvPr userDrawn="1"/>
        </p:nvSpPr>
        <p:spPr>
          <a:xfrm>
            <a:off x="648747" y="748760"/>
            <a:ext cx="1677062"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THE MAIN WORK DONE</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单闭环系统设计</a:t>
            </a:r>
          </a:p>
        </p:txBody>
      </p:sp>
      <p:sp>
        <p:nvSpPr>
          <p:cNvPr id="107" name="文本框 106"/>
          <p:cNvSpPr txBox="1"/>
          <p:nvPr userDrawn="1"/>
        </p:nvSpPr>
        <p:spPr>
          <a:xfrm>
            <a:off x="648747" y="748760"/>
            <a:ext cx="822661" cy="253916"/>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PROBLEM</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双闭环系统设计</a:t>
            </a:r>
          </a:p>
        </p:txBody>
      </p:sp>
      <p:sp>
        <p:nvSpPr>
          <p:cNvPr id="27" name="文本框 26"/>
          <p:cNvSpPr txBox="1"/>
          <p:nvPr userDrawn="1"/>
        </p:nvSpPr>
        <p:spPr>
          <a:xfrm>
            <a:off x="648747" y="748760"/>
            <a:ext cx="1237839"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NEXT</a:t>
            </a:r>
            <a:r>
              <a:rPr lang="en-US" altLang="zh-CN" sz="1000" baseline="0" dirty="0">
                <a:solidFill>
                  <a:schemeClr val="bg1"/>
                </a:solidFill>
                <a:latin typeface="微软雅黑" panose="020B0503020204020204" pitchFamily="34" charset="-122"/>
                <a:ea typeface="微软雅黑" panose="020B0503020204020204" pitchFamily="34" charset="-122"/>
              </a:rPr>
              <a:t> MEASURES</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2236510"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问题及总结</a:t>
            </a:r>
          </a:p>
        </p:txBody>
      </p:sp>
      <p:sp>
        <p:nvSpPr>
          <p:cNvPr id="13" name="文本框 12"/>
          <p:cNvSpPr txBox="1"/>
          <p:nvPr userDrawn="1"/>
        </p:nvSpPr>
        <p:spPr>
          <a:xfrm>
            <a:off x="648747" y="748760"/>
            <a:ext cx="862737" cy="246221"/>
          </a:xfrm>
          <a:prstGeom prst="rect">
            <a:avLst/>
          </a:prstGeom>
          <a:noFill/>
        </p:spPr>
        <p:txBody>
          <a:bodyPr wrap="non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2016 PLAN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PPT</a:t>
            </a:r>
            <a:r>
              <a:rPr lang="zh-CN" altLang="en-US" sz="3200" b="1" dirty="0">
                <a:solidFill>
                  <a:schemeClr val="bg1"/>
                </a:solidFill>
                <a:latin typeface="微软雅黑" panose="020B0503020204020204" pitchFamily="34" charset="-122"/>
                <a:ea typeface="微软雅黑" panose="020B0503020204020204" pitchFamily="34" charset="-122"/>
              </a:rPr>
              <a:t>用到的主要元素</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CBF75-3C09-4567-B5B1-55F4EAC6B7EC}" type="datetimeFigureOut">
              <a:rPr lang="zh-CN" altLang="en-US" smtClean="0"/>
              <a:t>2018/3/1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548BBE-9593-4D92-B676-0712D29C334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2018/3/1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image" Target="../media/image14.png"/><Relationship Id="rId7" Type="http://schemas.openxmlformats.org/officeDocument/2006/relationships/image" Target="../media/image10.wmf"/><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263" name="任意多边形 262"/>
          <p:cNvSpPr/>
          <p:nvPr/>
        </p:nvSpPr>
        <p:spPr>
          <a:xfrm>
            <a:off x="1829631" y="1046576"/>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4103252" y="2865817"/>
            <a:ext cx="4259499" cy="830997"/>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CDIO</a:t>
            </a:r>
            <a:r>
              <a:rPr lang="zh-CN" altLang="en-US" sz="4800" b="1" dirty="0">
                <a:solidFill>
                  <a:schemeClr val="bg1"/>
                </a:solidFill>
                <a:latin typeface="微软雅黑" panose="020B0503020204020204" pitchFamily="34" charset="-122"/>
                <a:ea typeface="微软雅黑" panose="020B0503020204020204" pitchFamily="34" charset="-122"/>
              </a:rPr>
              <a:t>工作报告</a:t>
            </a:r>
          </a:p>
        </p:txBody>
      </p:sp>
      <p:sp>
        <p:nvSpPr>
          <p:cNvPr id="260" name="文本框 259"/>
          <p:cNvSpPr txBox="1"/>
          <p:nvPr/>
        </p:nvSpPr>
        <p:spPr>
          <a:xfrm>
            <a:off x="2925707" y="2324610"/>
            <a:ext cx="7109639"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直流调速设计（单闭环与双闭环）</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5" name="组合 14"/>
          <p:cNvGrpSpPr/>
          <p:nvPr/>
        </p:nvGrpSpPr>
        <p:grpSpPr>
          <a:xfrm>
            <a:off x="372451" y="218436"/>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179334" cy="1120862"/>
          </a:xfrm>
          <a:prstGeom prst="rect">
            <a:avLst/>
          </a:prstGeom>
          <a:ln>
            <a:noFill/>
          </a:ln>
          <a:effectLst>
            <a:softEdge rad="112500"/>
          </a:effectLst>
        </p:spPr>
      </p:pic>
      <p:sp>
        <p:nvSpPr>
          <p:cNvPr id="6" name="文本框 5"/>
          <p:cNvSpPr txBox="1"/>
          <p:nvPr/>
        </p:nvSpPr>
        <p:spPr>
          <a:xfrm>
            <a:off x="8383617" y="5196672"/>
            <a:ext cx="3268661" cy="1477328"/>
          </a:xfrm>
          <a:prstGeom prst="rect">
            <a:avLst/>
          </a:prstGeom>
          <a:noFill/>
        </p:spPr>
        <p:txBody>
          <a:bodyPr wrap="square" rtlCol="0">
            <a:spAutoFit/>
          </a:bodyPr>
          <a:lstStyle/>
          <a:p>
            <a:pPr algn="ctr"/>
            <a:r>
              <a:rPr lang="zh-CN" altLang="en-US" dirty="0">
                <a:solidFill>
                  <a:schemeClr val="bg1"/>
                </a:solidFill>
              </a:rPr>
              <a:t>指导教师：王立乔</a:t>
            </a:r>
            <a:endParaRPr lang="en-US" altLang="zh-CN" dirty="0">
              <a:solidFill>
                <a:schemeClr val="bg1"/>
              </a:solidFill>
            </a:endParaRPr>
          </a:p>
          <a:p>
            <a:pPr algn="ctr"/>
            <a:r>
              <a:rPr lang="zh-CN" altLang="en-US" dirty="0">
                <a:solidFill>
                  <a:schemeClr val="bg1"/>
                </a:solidFill>
              </a:rPr>
              <a:t>项目小组  </a:t>
            </a:r>
            <a:r>
              <a:rPr lang="zh-CN" altLang="en-US" dirty="0">
                <a:solidFill>
                  <a:schemeClr val="bg1"/>
                </a:solidFill>
                <a:sym typeface="Wingdings" panose="05000000000000000000" pitchFamily="2" charset="2"/>
              </a:rPr>
              <a:t>（</a:t>
            </a:r>
            <a:r>
              <a:rPr lang="en-US" altLang="zh-CN" dirty="0">
                <a:solidFill>
                  <a:schemeClr val="bg1"/>
                </a:solidFill>
                <a:sym typeface="Wingdings" panose="05000000000000000000" pitchFamily="2" charset="2"/>
              </a:rPr>
              <a:t>2</a:t>
            </a:r>
            <a:r>
              <a:rPr lang="zh-CN" altLang="en-US" dirty="0">
                <a:solidFill>
                  <a:schemeClr val="bg1"/>
                </a:solidFill>
                <a:sym typeface="Wingdings" panose="05000000000000000000" pitchFamily="2" charset="2"/>
              </a:rPr>
              <a:t>）组</a:t>
            </a:r>
            <a:endParaRPr lang="en-US" altLang="zh-CN" dirty="0">
              <a:solidFill>
                <a:schemeClr val="bg1"/>
              </a:solidFill>
              <a:sym typeface="Wingdings" panose="05000000000000000000" pitchFamily="2" charset="2"/>
            </a:endParaRPr>
          </a:p>
          <a:p>
            <a:r>
              <a:rPr lang="zh-CN" altLang="en-US" dirty="0">
                <a:solidFill>
                  <a:schemeClr val="bg1"/>
                </a:solidFill>
                <a:sym typeface="Wingdings" panose="05000000000000000000" pitchFamily="2" charset="2"/>
              </a:rPr>
              <a:t>组员：胡玥  周永健 </a:t>
            </a:r>
            <a:r>
              <a:rPr lang="en-US" altLang="zh-CN" dirty="0">
                <a:solidFill>
                  <a:schemeClr val="bg1"/>
                </a:solidFill>
                <a:sym typeface="Wingdings" panose="05000000000000000000" pitchFamily="2" charset="2"/>
              </a:rPr>
              <a:t> </a:t>
            </a:r>
            <a:r>
              <a:rPr lang="zh-CN" altLang="en-US" dirty="0">
                <a:solidFill>
                  <a:schemeClr val="bg1"/>
                </a:solidFill>
                <a:sym typeface="Wingdings" panose="05000000000000000000" pitchFamily="2" charset="2"/>
              </a:rPr>
              <a:t>张元玮</a:t>
            </a:r>
            <a:endParaRPr lang="en-US" altLang="zh-CN" dirty="0">
              <a:solidFill>
                <a:schemeClr val="bg1"/>
              </a:solidFill>
              <a:sym typeface="Wingdings" panose="05000000000000000000" pitchFamily="2" charset="2"/>
            </a:endParaRPr>
          </a:p>
          <a:p>
            <a:r>
              <a:rPr lang="zh-CN" altLang="en-US" dirty="0">
                <a:solidFill>
                  <a:schemeClr val="bg1"/>
                </a:solidFill>
                <a:sym typeface="Wingdings" panose="05000000000000000000" pitchFamily="2" charset="2"/>
              </a:rPr>
              <a:t>              王丹  邢贺</a:t>
            </a:r>
            <a:r>
              <a:rPr lang="en-US" altLang="zh-CN" dirty="0">
                <a:solidFill>
                  <a:schemeClr val="bg1"/>
                </a:solidFill>
                <a:sym typeface="Wingdings" panose="05000000000000000000" pitchFamily="2" charset="2"/>
              </a:rPr>
              <a:t>  </a:t>
            </a:r>
            <a:r>
              <a:rPr lang="zh-CN" altLang="en-US" dirty="0">
                <a:solidFill>
                  <a:schemeClr val="bg1"/>
                </a:solidFill>
                <a:sym typeface="Wingdings" panose="05000000000000000000" pitchFamily="2" charset="2"/>
              </a:rPr>
              <a:t>李嘉栋  </a:t>
            </a:r>
            <a:endParaRPr lang="en-US" altLang="zh-CN" dirty="0">
              <a:solidFill>
                <a:schemeClr val="bg1"/>
              </a:solidFill>
              <a:sym typeface="Wingdings" panose="05000000000000000000" pitchFamily="2" charset="2"/>
            </a:endParaRPr>
          </a:p>
          <a:p>
            <a:r>
              <a:rPr lang="zh-CN" altLang="en-US" dirty="0">
                <a:solidFill>
                  <a:schemeClr val="bg1"/>
                </a:solidFill>
                <a:sym typeface="Wingdings" panose="05000000000000000000" pitchFamily="2" charset="2"/>
              </a:rPr>
              <a:t>                 孙才植  孙正浩</a:t>
            </a:r>
            <a:endParaRPr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a:fillRect/>
          </a:stretch>
        </p:blipFill>
        <p:spPr>
          <a:xfrm>
            <a:off x="666848" y="2025479"/>
            <a:ext cx="5278120" cy="2666365"/>
          </a:xfrm>
          <a:prstGeom prst="rect">
            <a:avLst/>
          </a:prstGeom>
        </p:spPr>
      </p:pic>
      <p:sp>
        <p:nvSpPr>
          <p:cNvPr id="3" name="矩形 2"/>
          <p:cNvSpPr/>
          <p:nvPr/>
        </p:nvSpPr>
        <p:spPr>
          <a:xfrm>
            <a:off x="2290245" y="5190365"/>
            <a:ext cx="2031325" cy="369332"/>
          </a:xfrm>
          <a:prstGeom prst="rect">
            <a:avLst/>
          </a:prstGeom>
        </p:spPr>
        <p:txBody>
          <a:bodyPr wrap="non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单闭环电路原理图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6096000" y="1680963"/>
            <a:ext cx="6096000" cy="4801314"/>
          </a:xfrm>
          <a:prstGeom prst="rect">
            <a:avLst/>
          </a:prstGeom>
        </p:spPr>
        <p:txBody>
          <a:bodyPr>
            <a:spAutoFit/>
          </a:bodyPr>
          <a:lstStyle/>
          <a:p>
            <a:r>
              <a:rPr lang="zh-CN" altLang="zh-CN" kern="100" dirty="0">
                <a:cs typeface="Times New Roman" panose="02020603050405020304" pitchFamily="18" charset="0"/>
              </a:rPr>
              <a:t>电容</a:t>
            </a:r>
            <a:r>
              <a:rPr lang="en-US" altLang="zh-CN" kern="100" dirty="0">
                <a:cs typeface="Times New Roman" panose="02020603050405020304" pitchFamily="18" charset="0"/>
              </a:rPr>
              <a:t>C1</a:t>
            </a:r>
            <a:r>
              <a:rPr lang="zh-CN" altLang="zh-CN" kern="100" dirty="0">
                <a:cs typeface="Times New Roman" panose="02020603050405020304" pitchFamily="18" charset="0"/>
              </a:rPr>
              <a:t>两端的电压就是转速反馈电压</a:t>
            </a:r>
            <a:r>
              <a:rPr lang="en-US" altLang="zh-CN" kern="100" dirty="0">
                <a:cs typeface="Times New Roman" panose="02020603050405020304" pitchFamily="18" charset="0"/>
              </a:rPr>
              <a:t>Un</a:t>
            </a:r>
            <a:r>
              <a:rPr lang="zh-CN" altLang="zh-CN" kern="100" dirty="0">
                <a:cs typeface="Times New Roman" panose="02020603050405020304" pitchFamily="18" charset="0"/>
              </a:rPr>
              <a:t>，</a:t>
            </a:r>
            <a:r>
              <a:rPr lang="en-US" altLang="zh-CN" kern="100" dirty="0">
                <a:cs typeface="Times New Roman" panose="02020603050405020304" pitchFamily="18" charset="0"/>
              </a:rPr>
              <a:t>Un</a:t>
            </a:r>
            <a:r>
              <a:rPr lang="zh-CN" altLang="zh-CN" kern="100" dirty="0">
                <a:cs typeface="Times New Roman" panose="02020603050405020304" pitchFamily="18" charset="0"/>
              </a:rPr>
              <a:t>后面的运放用作电压跟随器，起隔离的作用；由</a:t>
            </a:r>
            <a:r>
              <a:rPr lang="en-US" altLang="zh-CN" kern="100" dirty="0">
                <a:cs typeface="Times New Roman" panose="02020603050405020304" pitchFamily="18" charset="0"/>
              </a:rPr>
              <a:t>-15v</a:t>
            </a:r>
            <a:r>
              <a:rPr lang="zh-CN" altLang="zh-CN" kern="100" dirty="0">
                <a:cs typeface="Times New Roman" panose="02020603050405020304" pitchFamily="18" charset="0"/>
              </a:rPr>
              <a:t>电源通过调节滑动变阻器的阻值，即可调节给定电压</a:t>
            </a:r>
            <a:r>
              <a:rPr lang="en-US" altLang="zh-CN" dirty="0"/>
              <a:t>-U</a:t>
            </a:r>
            <a:r>
              <a:rPr lang="en-US" altLang="zh-CN" baseline="-25000" dirty="0"/>
              <a:t>n</a:t>
            </a:r>
            <a:r>
              <a:rPr lang="en-US" altLang="zh-CN" baseline="30000" dirty="0"/>
              <a:t>*</a:t>
            </a:r>
            <a:r>
              <a:rPr lang="zh-CN" altLang="zh-CN" dirty="0"/>
              <a:t>的大小，经分压电阻，得到</a:t>
            </a:r>
            <a:r>
              <a:rPr lang="en-US" altLang="zh-CN" dirty="0"/>
              <a:t>-U</a:t>
            </a:r>
            <a:r>
              <a:rPr lang="en-US" altLang="zh-CN" baseline="-25000" dirty="0"/>
              <a:t>n</a:t>
            </a:r>
            <a:r>
              <a:rPr lang="en-US" altLang="zh-CN" baseline="30000" dirty="0"/>
              <a:t>*,</a:t>
            </a:r>
            <a:r>
              <a:rPr lang="zh-CN" altLang="zh-CN" dirty="0"/>
              <a:t>第二个运放也是电压跟随器，对</a:t>
            </a:r>
            <a:r>
              <a:rPr lang="en-US" altLang="zh-CN" dirty="0"/>
              <a:t>-U</a:t>
            </a:r>
            <a:r>
              <a:rPr lang="en-US" altLang="zh-CN" baseline="-25000" dirty="0"/>
              <a:t>n</a:t>
            </a:r>
            <a:r>
              <a:rPr lang="en-US" altLang="zh-CN" baseline="30000" dirty="0"/>
              <a:t>*</a:t>
            </a:r>
            <a:r>
              <a:rPr lang="zh-CN" altLang="zh-CN" dirty="0"/>
              <a:t>起隔离作用；</a:t>
            </a:r>
            <a:r>
              <a:rPr lang="en-US" altLang="zh-CN" dirty="0"/>
              <a:t>Un</a:t>
            </a:r>
            <a:r>
              <a:rPr lang="zh-CN" altLang="zh-CN" dirty="0"/>
              <a:t>及</a:t>
            </a:r>
            <a:r>
              <a:rPr lang="en-US" altLang="zh-CN" dirty="0"/>
              <a:t>-U</a:t>
            </a:r>
            <a:r>
              <a:rPr lang="en-US" altLang="zh-CN" baseline="-25000" dirty="0"/>
              <a:t>n</a:t>
            </a:r>
            <a:r>
              <a:rPr lang="en-US" altLang="zh-CN" baseline="30000" dirty="0"/>
              <a:t>*</a:t>
            </a:r>
            <a:r>
              <a:rPr lang="zh-CN" altLang="zh-CN" dirty="0"/>
              <a:t>做加法后的值经过第三个运放（比例调节器）后进行放大，比例系数为</a:t>
            </a:r>
            <a:r>
              <a:rPr lang="en-US" altLang="zh-CN" dirty="0"/>
              <a:t>            </a:t>
            </a:r>
            <a:r>
              <a:rPr lang="zh-CN" altLang="zh-CN" dirty="0"/>
              <a:t>（</a:t>
            </a:r>
            <a:r>
              <a:rPr lang="en-US" altLang="zh-CN" dirty="0"/>
              <a:t>R</a:t>
            </a:r>
            <a:r>
              <a:rPr lang="zh-CN" altLang="zh-CN" dirty="0"/>
              <a:t>为第二个滑动变阻器的阻值），比例调节器的输出用稳压管加了限幅；第四个运放为加法器，其输出为：</a:t>
            </a:r>
            <a:r>
              <a:rPr lang="en-US" altLang="zh-CN" dirty="0"/>
              <a:t>                        </a:t>
            </a:r>
            <a:r>
              <a:rPr lang="zh-CN" altLang="zh-CN" dirty="0"/>
              <a:t>其中，</a:t>
            </a:r>
            <a:r>
              <a:rPr lang="en-US" altLang="zh-CN" dirty="0"/>
              <a:t>  </a:t>
            </a:r>
            <a:r>
              <a:rPr lang="zh-CN" altLang="zh-CN" dirty="0"/>
              <a:t>为第三个运放的输出，将经精准电压</a:t>
            </a:r>
            <a:r>
              <a:rPr lang="en-US" altLang="zh-CN" dirty="0"/>
              <a:t>5.1v</a:t>
            </a:r>
            <a:r>
              <a:rPr lang="zh-CN" altLang="zh-CN" dirty="0"/>
              <a:t>分压得到的</a:t>
            </a:r>
            <a:r>
              <a:rPr lang="en-US" altLang="zh-CN" dirty="0"/>
              <a:t>2.1v</a:t>
            </a:r>
            <a:r>
              <a:rPr lang="zh-CN" altLang="zh-CN" dirty="0"/>
              <a:t>电压与比例调节器的输出电压相加，以解决</a:t>
            </a:r>
            <a:r>
              <a:rPr lang="en-US" altLang="zh-CN" dirty="0"/>
              <a:t>     </a:t>
            </a:r>
            <a:r>
              <a:rPr lang="zh-CN" altLang="zh-CN" dirty="0"/>
              <a:t>为负的问题；加法器输出电压</a:t>
            </a:r>
            <a:r>
              <a:rPr lang="en-US" altLang="zh-CN" dirty="0"/>
              <a:t>      </a:t>
            </a:r>
            <a:r>
              <a:rPr lang="zh-CN" altLang="zh-CN" dirty="0"/>
              <a:t>送入</a:t>
            </a:r>
            <a:r>
              <a:rPr lang="en-US" altLang="zh-CN" dirty="0"/>
              <a:t>3525</a:t>
            </a:r>
            <a:r>
              <a:rPr lang="zh-CN" altLang="zh-CN" dirty="0"/>
              <a:t>的</a:t>
            </a:r>
            <a:r>
              <a:rPr lang="en-US" altLang="zh-CN" dirty="0"/>
              <a:t>2</a:t>
            </a:r>
            <a:r>
              <a:rPr lang="zh-CN" altLang="zh-CN" dirty="0"/>
              <a:t>管脚。</a:t>
            </a:r>
          </a:p>
          <a:p>
            <a:r>
              <a:rPr lang="zh-CN" altLang="zh-CN" dirty="0"/>
              <a:t>此外，我们还设计了电流截止负反馈环节，从</a:t>
            </a:r>
            <a:r>
              <a:rPr lang="en-US" altLang="zh-CN" dirty="0"/>
              <a:t>H</a:t>
            </a:r>
            <a:r>
              <a:rPr lang="zh-CN" altLang="zh-CN" dirty="0"/>
              <a:t>桥的</a:t>
            </a:r>
            <a:r>
              <a:rPr lang="en-US" altLang="zh-CN" dirty="0"/>
              <a:t>T4</a:t>
            </a:r>
            <a:r>
              <a:rPr lang="zh-CN" altLang="zh-CN" dirty="0"/>
              <a:t>和</a:t>
            </a:r>
            <a:r>
              <a:rPr lang="en-US" altLang="zh-CN" dirty="0"/>
              <a:t>T3</a:t>
            </a:r>
            <a:r>
              <a:rPr lang="zh-CN" altLang="zh-CN" dirty="0"/>
              <a:t>两个之间引出电流，经同向放大器送到</a:t>
            </a:r>
            <a:r>
              <a:rPr lang="en-US" altLang="zh-CN" dirty="0"/>
              <a:t>IR2110</a:t>
            </a:r>
            <a:r>
              <a:rPr lang="zh-CN" altLang="zh-CN" dirty="0"/>
              <a:t>的</a:t>
            </a:r>
            <a:r>
              <a:rPr lang="en-US" altLang="zh-CN" dirty="0"/>
              <a:t>SD</a:t>
            </a:r>
            <a:r>
              <a:rPr lang="zh-CN" altLang="zh-CN" dirty="0"/>
              <a:t>端。当电流过大时，</a:t>
            </a:r>
            <a:r>
              <a:rPr lang="en-US" altLang="zh-CN" dirty="0"/>
              <a:t>IR2110</a:t>
            </a:r>
            <a:r>
              <a:rPr lang="zh-CN" altLang="zh-CN" dirty="0"/>
              <a:t>的</a:t>
            </a:r>
            <a:r>
              <a:rPr lang="en-US" altLang="zh-CN" dirty="0"/>
              <a:t>SD</a:t>
            </a:r>
            <a:r>
              <a:rPr lang="zh-CN" altLang="zh-CN" dirty="0"/>
              <a:t>端将会输入高电平，封锁脉冲，使电路电流缓慢下降，直至达到安全电流</a:t>
            </a:r>
          </a:p>
          <a:p>
            <a:endParaRPr lang="en-US" altLang="zh-CN" dirty="0"/>
          </a:p>
          <a:p>
            <a:r>
              <a:rPr lang="en-US" altLang="zh-CN" dirty="0"/>
              <a:t>    </a:t>
            </a:r>
            <a:endParaRPr lang="zh-CN" altLang="en-US" dirty="0"/>
          </a:p>
        </p:txBody>
      </p:sp>
      <p:sp>
        <p:nvSpPr>
          <p:cNvPr id="38" name="Rectangle 35"/>
          <p:cNvSpPr>
            <a:spLocks noChangeArrowheads="1"/>
          </p:cNvSpPr>
          <p:nvPr/>
        </p:nvSpPr>
        <p:spPr bwMode="auto">
          <a:xfrm>
            <a:off x="151032" y="1171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9" name="对象 38"/>
          <p:cNvGraphicFramePr>
            <a:graphicFrameLocks noChangeAspect="1"/>
          </p:cNvGraphicFramePr>
          <p:nvPr/>
        </p:nvGraphicFramePr>
        <p:xfrm>
          <a:off x="8293100" y="3130550"/>
          <a:ext cx="558800" cy="244475"/>
        </p:xfrm>
        <a:graphic>
          <a:graphicData uri="http://schemas.openxmlformats.org/presentationml/2006/ole">
            <mc:AlternateContent xmlns:mc="http://schemas.openxmlformats.org/markup-compatibility/2006">
              <mc:Choice xmlns:v="urn:schemas-microsoft-com:vml" Requires="v">
                <p:oleObj spid="_x0000_s2124" name="公式" r:id="rId4" imgW="12801600" imgH="5791200" progId="Equation.3">
                  <p:embed/>
                </p:oleObj>
              </mc:Choice>
              <mc:Fallback>
                <p:oleObj name="公式" r:id="rId4" imgW="12801600" imgH="5791200" progId="Equation.3">
                  <p:embed/>
                  <p:pic>
                    <p:nvPicPr>
                      <p:cNvPr id="0" name="Object 34"/>
                      <p:cNvPicPr>
                        <a:picLocks noChangeAspect="1" noChangeArrowheads="1"/>
                      </p:cNvPicPr>
                      <p:nvPr/>
                    </p:nvPicPr>
                    <p:blipFill>
                      <a:blip r:embed="rId5"/>
                      <a:srcRect/>
                      <a:stretch>
                        <a:fillRect/>
                      </a:stretch>
                    </p:blipFill>
                    <p:spPr bwMode="auto">
                      <a:xfrm>
                        <a:off x="8293100" y="3130550"/>
                        <a:ext cx="558800" cy="244475"/>
                      </a:xfrm>
                      <a:prstGeom prst="rect">
                        <a:avLst/>
                      </a:prstGeom>
                      <a:noFill/>
                    </p:spPr>
                  </p:pic>
                </p:oleObj>
              </mc:Fallback>
            </mc:AlternateContent>
          </a:graphicData>
        </a:graphic>
      </p:graphicFrame>
      <p:sp>
        <p:nvSpPr>
          <p:cNvPr id="40" name="Rectangle 37"/>
          <p:cNvSpPr>
            <a:spLocks noChangeArrowheads="1"/>
          </p:cNvSpPr>
          <p:nvPr/>
        </p:nvSpPr>
        <p:spPr bwMode="auto">
          <a:xfrm>
            <a:off x="8304090" y="3583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1" name="对象 40"/>
          <p:cNvGraphicFramePr>
            <a:graphicFrameLocks noChangeAspect="1"/>
          </p:cNvGraphicFramePr>
          <p:nvPr/>
        </p:nvGraphicFramePr>
        <p:xfrm>
          <a:off x="8317131" y="3634741"/>
          <a:ext cx="1285855" cy="288416"/>
        </p:xfrm>
        <a:graphic>
          <a:graphicData uri="http://schemas.openxmlformats.org/presentationml/2006/ole">
            <mc:AlternateContent xmlns:mc="http://schemas.openxmlformats.org/markup-compatibility/2006">
              <mc:Choice xmlns:v="urn:schemas-microsoft-com:vml" Requires="v">
                <p:oleObj spid="_x0000_s2125" name="公式" r:id="rId6" imgW="1016000" imgH="228600" progId="Equation.3">
                  <p:embed/>
                </p:oleObj>
              </mc:Choice>
              <mc:Fallback>
                <p:oleObj name="公式" r:id="rId6" imgW="1016000" imgH="228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7131" y="3634741"/>
                        <a:ext cx="1285855" cy="288416"/>
                      </a:xfrm>
                      <a:prstGeom prst="rect">
                        <a:avLst/>
                      </a:prstGeom>
                      <a:noFill/>
                    </p:spPr>
                  </p:pic>
                </p:oleObj>
              </mc:Fallback>
            </mc:AlternateContent>
          </a:graphicData>
        </a:graphic>
      </p:graphicFrame>
      <p:sp>
        <p:nvSpPr>
          <p:cNvPr id="42" name="Rectangle 39"/>
          <p:cNvSpPr>
            <a:spLocks noChangeArrowheads="1"/>
          </p:cNvSpPr>
          <p:nvPr/>
        </p:nvSpPr>
        <p:spPr bwMode="auto">
          <a:xfrm>
            <a:off x="10403132" y="3985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3" name="对象 42"/>
          <p:cNvGraphicFramePr>
            <a:graphicFrameLocks noChangeAspect="1"/>
          </p:cNvGraphicFramePr>
          <p:nvPr/>
        </p:nvGraphicFramePr>
        <p:xfrm>
          <a:off x="10282482" y="3655526"/>
          <a:ext cx="241300" cy="268288"/>
        </p:xfrm>
        <a:graphic>
          <a:graphicData uri="http://schemas.openxmlformats.org/presentationml/2006/ole">
            <mc:AlternateContent xmlns:mc="http://schemas.openxmlformats.org/markup-compatibility/2006">
              <mc:Choice xmlns:v="urn:schemas-microsoft-com:vml" Requires="v">
                <p:oleObj spid="_x0000_s2126" name="公式" r:id="rId8" imgW="4876800" imgH="5486400" progId="Equation.3">
                  <p:embed/>
                </p:oleObj>
              </mc:Choice>
              <mc:Fallback>
                <p:oleObj name="公式" r:id="rId8" imgW="4876800" imgH="5486400" progId="Equation.3">
                  <p:embed/>
                  <p:pic>
                    <p:nvPicPr>
                      <p:cNvPr id="0" name="Object 38"/>
                      <p:cNvPicPr>
                        <a:picLocks noChangeAspect="1" noChangeArrowheads="1"/>
                      </p:cNvPicPr>
                      <p:nvPr/>
                    </p:nvPicPr>
                    <p:blipFill>
                      <a:blip r:embed="rId9"/>
                      <a:srcRect/>
                      <a:stretch>
                        <a:fillRect/>
                      </a:stretch>
                    </p:blipFill>
                    <p:spPr bwMode="auto">
                      <a:xfrm>
                        <a:off x="10282482" y="3655526"/>
                        <a:ext cx="241300" cy="268288"/>
                      </a:xfrm>
                      <a:prstGeom prst="rect">
                        <a:avLst/>
                      </a:prstGeom>
                      <a:noFill/>
                    </p:spPr>
                  </p:pic>
                </p:oleObj>
              </mc:Fallback>
            </mc:AlternateContent>
          </a:graphicData>
        </a:graphic>
      </p:graphicFrame>
      <p:sp>
        <p:nvSpPr>
          <p:cNvPr id="44" name="Rectangle 41"/>
          <p:cNvSpPr>
            <a:spLocks noChangeArrowheads="1"/>
          </p:cNvSpPr>
          <p:nvPr/>
        </p:nvSpPr>
        <p:spPr bwMode="auto">
          <a:xfrm>
            <a:off x="9169741" y="43146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5" name="对象 44"/>
          <p:cNvGraphicFramePr>
            <a:graphicFrameLocks noChangeAspect="1"/>
          </p:cNvGraphicFramePr>
          <p:nvPr/>
        </p:nvGraphicFramePr>
        <p:xfrm>
          <a:off x="8679888" y="4200303"/>
          <a:ext cx="276225" cy="228600"/>
        </p:xfrm>
        <a:graphic>
          <a:graphicData uri="http://schemas.openxmlformats.org/presentationml/2006/ole">
            <mc:AlternateContent xmlns:mc="http://schemas.openxmlformats.org/markup-compatibility/2006">
              <mc:Choice xmlns:v="urn:schemas-microsoft-com:vml" Requires="v">
                <p:oleObj spid="_x0000_s2127" name="公式" r:id="rId10" imgW="279400" imgH="228600" progId="Equation.3">
                  <p:embed/>
                </p:oleObj>
              </mc:Choice>
              <mc:Fallback>
                <p:oleObj name="公式" r:id="rId10" imgW="279400" imgH="228600"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79888" y="4200303"/>
                        <a:ext cx="2762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Rectangle 43"/>
          <p:cNvSpPr>
            <a:spLocks noChangeArrowheads="1"/>
          </p:cNvSpPr>
          <p:nvPr/>
        </p:nvSpPr>
        <p:spPr bwMode="auto">
          <a:xfrm>
            <a:off x="7104185" y="4691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7" name="对象 46"/>
          <p:cNvGraphicFramePr>
            <a:graphicFrameLocks noChangeAspect="1"/>
          </p:cNvGraphicFramePr>
          <p:nvPr/>
        </p:nvGraphicFramePr>
        <p:xfrm>
          <a:off x="6451405" y="4320147"/>
          <a:ext cx="297375" cy="419823"/>
        </p:xfrm>
        <a:graphic>
          <a:graphicData uri="http://schemas.openxmlformats.org/presentationml/2006/ole">
            <mc:AlternateContent xmlns:mc="http://schemas.openxmlformats.org/markup-compatibility/2006">
              <mc:Choice xmlns:v="urn:schemas-microsoft-com:vml" Requires="v">
                <p:oleObj spid="_x0000_s2128" name="公式" r:id="rId12" imgW="3962400" imgH="5486400" progId="Equation.3">
                  <p:embed/>
                </p:oleObj>
              </mc:Choice>
              <mc:Fallback>
                <p:oleObj name="公式" r:id="rId12" imgW="3962400" imgH="5486400" progId="Equation.3">
                  <p:embed/>
                  <p:pic>
                    <p:nvPicPr>
                      <p:cNvPr id="0" name="Object 42"/>
                      <p:cNvPicPr>
                        <a:picLocks noChangeAspect="1" noChangeArrowheads="1"/>
                      </p:cNvPicPr>
                      <p:nvPr/>
                    </p:nvPicPr>
                    <p:blipFill>
                      <a:blip r:embed="rId13"/>
                      <a:srcRect/>
                      <a:stretch>
                        <a:fillRect/>
                      </a:stretch>
                    </p:blipFill>
                    <p:spPr bwMode="auto">
                      <a:xfrm>
                        <a:off x="6451405" y="4320147"/>
                        <a:ext cx="297375" cy="419823"/>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463636" y="2961603"/>
            <a:ext cx="5314275" cy="707886"/>
          </a:xfrm>
          <a:prstGeom prst="rect">
            <a:avLst/>
          </a:prstGeom>
          <a:noFill/>
        </p:spPr>
        <p:txBody>
          <a:bodyPr wrap="non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双闭环系统设计及仿真</a:t>
            </a:r>
          </a:p>
        </p:txBody>
      </p:sp>
      <p:sp>
        <p:nvSpPr>
          <p:cNvPr id="12" name="文本框 11"/>
          <p:cNvSpPr txBox="1"/>
          <p:nvPr/>
        </p:nvSpPr>
        <p:spPr>
          <a:xfrm>
            <a:off x="7796236" y="2650850"/>
            <a:ext cx="1308115" cy="307777"/>
          </a:xfrm>
          <a:prstGeom prst="rect">
            <a:avLst/>
          </a:prstGeom>
          <a:noFill/>
        </p:spPr>
        <p:txBody>
          <a:bodyPr wrap="non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SIMULATION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160152" y="2464246"/>
            <a:ext cx="1529046"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305937" y="2322870"/>
            <a:ext cx="0" cy="813869"/>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8837" y="1997090"/>
            <a:ext cx="3243970" cy="2652620"/>
            <a:chOff x="2898837" y="1997090"/>
            <a:chExt cx="3243970" cy="2652620"/>
          </a:xfrm>
        </p:grpSpPr>
        <p:grpSp>
          <p:nvGrpSpPr>
            <p:cNvPr id="2" name="组合 1"/>
            <p:cNvGrpSpPr/>
            <p:nvPr/>
          </p:nvGrpSpPr>
          <p:grpSpPr>
            <a:xfrm>
              <a:off x="321488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7" name="直接连接符 6"/>
            <p:cNvCxnSpPr/>
            <p:nvPr/>
          </p:nvCxnSpPr>
          <p:spPr>
            <a:xfrm flipH="1">
              <a:off x="316430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9883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40576" y="2969457"/>
              <a:ext cx="398599"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矩形 139"/>
          <p:cNvSpPr/>
          <p:nvPr/>
        </p:nvSpPr>
        <p:spPr>
          <a:xfrm>
            <a:off x="205105" y="1114425"/>
            <a:ext cx="3890645" cy="801370"/>
          </a:xfrm>
          <a:prstGeom prst="rect">
            <a:avLst/>
          </a:prstGeom>
        </p:spPr>
        <p:txBody>
          <a:bodyPr wrap="square">
            <a:spAutoFit/>
          </a:bodyPr>
          <a:lstStyle/>
          <a:p>
            <a:pPr algn="l"/>
            <a:r>
              <a:rPr lang="zh-CN" altLang="zh-CN" sz="2800" b="1" dirty="0">
                <a:solidFill>
                  <a:schemeClr val="bg1"/>
                </a:solidFill>
                <a:latin typeface="微软雅黑" panose="020B0503020204020204" pitchFamily="34" charset="-122"/>
                <a:ea typeface="微软雅黑" panose="020B0503020204020204" pitchFamily="34" charset="-122"/>
              </a:rPr>
              <a:t>设计要求</a:t>
            </a:r>
          </a:p>
          <a:p>
            <a:pPr indent="467995">
              <a:lnSpc>
                <a:spcPct val="130000"/>
              </a:lnSpc>
            </a:pPr>
            <a:endParaRPr lang="zh-CN" altLang="en-US" sz="1400" dirty="0"/>
          </a:p>
        </p:txBody>
      </p:sp>
      <p:sp>
        <p:nvSpPr>
          <p:cNvPr id="7" name="矩形 6"/>
          <p:cNvSpPr/>
          <p:nvPr/>
        </p:nvSpPr>
        <p:spPr>
          <a:xfrm>
            <a:off x="143510" y="1824355"/>
            <a:ext cx="4688205" cy="1630045"/>
          </a:xfrm>
          <a:prstGeom prst="rect">
            <a:avLst/>
          </a:prstGeom>
        </p:spPr>
        <p:txBody>
          <a:bodyPr wrap="square">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（1）完成双闭环直流调速系统设计，要求转速环，电流环，起动时间，带额定负载起动。</a:t>
            </a:r>
          </a:p>
          <a:p>
            <a:r>
              <a:rPr lang="zh-CN" altLang="zh-CN" sz="2000" b="1" dirty="0">
                <a:solidFill>
                  <a:schemeClr val="bg1"/>
                </a:solidFill>
                <a:latin typeface="微软雅黑" panose="020B0503020204020204" pitchFamily="34" charset="-122"/>
                <a:ea typeface="微软雅黑" panose="020B0503020204020204" pitchFamily="34" charset="-122"/>
              </a:rPr>
              <a:t>（2）完成双闭环直流调速系统传递函数模型的搭建及仿真。</a:t>
            </a:r>
          </a:p>
        </p:txBody>
      </p:sp>
      <p:sp>
        <p:nvSpPr>
          <p:cNvPr id="8" name="矩形 7"/>
          <p:cNvSpPr/>
          <p:nvPr/>
        </p:nvSpPr>
        <p:spPr>
          <a:xfrm>
            <a:off x="6224905" y="434975"/>
            <a:ext cx="5850255" cy="5662295"/>
          </a:xfrm>
          <a:prstGeom prst="rect">
            <a:avLst/>
          </a:prstGeom>
        </p:spPr>
        <p:txBody>
          <a:bodyPr wrap="square">
            <a:spAutoFit/>
          </a:bodyPr>
          <a:lstStyle/>
          <a:p>
            <a:pPr algn="l"/>
            <a:r>
              <a:rPr lang="zh-CN" altLang="zh-CN" sz="2800" b="1" dirty="0">
                <a:solidFill>
                  <a:schemeClr val="bg1"/>
                </a:solidFill>
                <a:latin typeface="微软雅黑" panose="020B0503020204020204" pitchFamily="34" charset="-122"/>
                <a:ea typeface="微软雅黑" panose="020B0503020204020204" pitchFamily="34" charset="-122"/>
              </a:rPr>
              <a:t>双闭环稳态分析</a:t>
            </a:r>
          </a:p>
          <a:p>
            <a:pPr algn="l"/>
            <a:endParaRPr lang="zh-CN" altLang="zh-CN" sz="2800" b="1" dirty="0">
              <a:solidFill>
                <a:schemeClr val="bg1"/>
              </a:solidFill>
              <a:latin typeface="微软雅黑" panose="020B0503020204020204" pitchFamily="34" charset="-122"/>
              <a:ea typeface="微软雅黑" panose="020B0503020204020204" pitchFamily="34" charset="-122"/>
            </a:endParaRPr>
          </a:p>
          <a:p>
            <a:pPr indent="565150" algn="l" fontAlgn="auto">
              <a:lnSpc>
                <a:spcPts val="3060"/>
              </a:lnSpc>
            </a:pPr>
            <a:r>
              <a:rPr lang="zh-CN" altLang="zh-CN" b="1" dirty="0">
                <a:solidFill>
                  <a:schemeClr val="bg1"/>
                </a:solidFill>
                <a:latin typeface="微软雅黑" panose="020B0503020204020204" pitchFamily="34" charset="-122"/>
                <a:ea typeface="微软雅黑" panose="020B0503020204020204" pitchFamily="34" charset="-122"/>
              </a:rPr>
              <a:t>转速电流双闭环调速系统的稳态结构图如图所示，PI 调节器的稳态特性一般存在两种状况：</a:t>
            </a:r>
          </a:p>
          <a:p>
            <a:pPr indent="565150" algn="l" fontAlgn="auto">
              <a:lnSpc>
                <a:spcPts val="3060"/>
              </a:lnSpc>
            </a:pPr>
            <a:r>
              <a:rPr lang="en-US" altLang="zh-CN" b="1" dirty="0">
                <a:solidFill>
                  <a:schemeClr val="bg1"/>
                </a:solidFill>
                <a:latin typeface="微软雅黑" panose="020B0503020204020204" pitchFamily="34" charset="-122"/>
                <a:ea typeface="微软雅黑" panose="020B0503020204020204" pitchFamily="34" charset="-122"/>
              </a:rPr>
              <a:t>1.</a:t>
            </a:r>
            <a:r>
              <a:rPr lang="zh-CN" altLang="zh-CN" b="1" dirty="0">
                <a:solidFill>
                  <a:schemeClr val="bg1"/>
                </a:solidFill>
                <a:latin typeface="微软雅黑" panose="020B0503020204020204" pitchFamily="34" charset="-122"/>
                <a:ea typeface="微软雅黑" panose="020B0503020204020204" pitchFamily="34" charset="-122"/>
              </a:rPr>
              <a:t>饱和—输出达到限幅值</a:t>
            </a:r>
          </a:p>
          <a:p>
            <a:pPr indent="565150" algn="l" fontAlgn="auto">
              <a:lnSpc>
                <a:spcPts val="3060"/>
              </a:lnSpc>
            </a:pPr>
            <a:r>
              <a:rPr lang="en-US" altLang="zh-CN" b="1" dirty="0">
                <a:solidFill>
                  <a:schemeClr val="bg1"/>
                </a:solidFill>
                <a:latin typeface="微软雅黑" panose="020B0503020204020204" pitchFamily="34" charset="-122"/>
                <a:ea typeface="微软雅黑" panose="020B0503020204020204" pitchFamily="34" charset="-122"/>
              </a:rPr>
              <a:t>2.</a:t>
            </a:r>
            <a:r>
              <a:rPr lang="zh-CN" altLang="zh-CN" b="1" dirty="0">
                <a:solidFill>
                  <a:schemeClr val="bg1"/>
                </a:solidFill>
                <a:latin typeface="微软雅黑" panose="020B0503020204020204" pitchFamily="34" charset="-122"/>
                <a:ea typeface="微软雅黑" panose="020B0503020204020204" pitchFamily="34" charset="-122"/>
              </a:rPr>
              <a:t>不饱和—输出未达到限幅值。</a:t>
            </a:r>
          </a:p>
          <a:p>
            <a:pPr indent="565150" algn="l" fontAlgn="auto">
              <a:lnSpc>
                <a:spcPts val="3060"/>
              </a:lnSpc>
            </a:pPr>
            <a:r>
              <a:rPr lang="zh-CN" altLang="zh-CN" b="1" dirty="0">
                <a:solidFill>
                  <a:schemeClr val="bg1"/>
                </a:solidFill>
                <a:latin typeface="微软雅黑" panose="020B0503020204020204" pitchFamily="34" charset="-122"/>
                <a:ea typeface="微软雅黑" panose="020B0503020204020204" pitchFamily="34" charset="-122"/>
              </a:rPr>
              <a:t>当调节器饱和时，输出为恒值，输入量的变化不再影响输出，除非有反向的输入信号使调节器退出饱和；即饱和的调节器暂时隔断了输入与输出的联系，相当于使该调节器开环。</a:t>
            </a:r>
          </a:p>
          <a:p>
            <a:pPr indent="565150" algn="l" fontAlgn="auto">
              <a:lnSpc>
                <a:spcPts val="3060"/>
              </a:lnSpc>
            </a:pPr>
            <a:r>
              <a:rPr lang="zh-CN" altLang="zh-CN" b="1" dirty="0">
                <a:solidFill>
                  <a:schemeClr val="bg1"/>
                </a:solidFill>
                <a:latin typeface="微软雅黑" panose="020B0503020204020204" pitchFamily="34" charset="-122"/>
                <a:ea typeface="微软雅黑" panose="020B0503020204020204" pitchFamily="34" charset="-122"/>
              </a:rPr>
              <a:t>当调节器不饱和时，PI 作用使输入偏差电压ΔU 在稳定时总是零。在实际运行时，电流调节器是不会达到饱和状态的，因此对于静特性来说，只有转速调节器饱和与不饱和两种状况。</a:t>
            </a:r>
          </a:p>
        </p:txBody>
      </p:sp>
      <p:pic>
        <p:nvPicPr>
          <p:cNvPr id="11" name="图片 11" descr="结构"/>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 y="3570605"/>
            <a:ext cx="6171565" cy="2658110"/>
          </a:xfrm>
          <a:prstGeom prst="rect">
            <a:avLst/>
          </a:prstGeom>
        </p:spPr>
      </p:pic>
      <p:sp>
        <p:nvSpPr>
          <p:cNvPr id="9" name="矩形 8"/>
          <p:cNvSpPr/>
          <p:nvPr/>
        </p:nvSpPr>
        <p:spPr>
          <a:xfrm>
            <a:off x="1193800" y="6228715"/>
            <a:ext cx="3890645" cy="647700"/>
          </a:xfrm>
          <a:prstGeom prst="rect">
            <a:avLst/>
          </a:prstGeom>
        </p:spPr>
        <p:txBody>
          <a:bodyPr wrap="square">
            <a:spAutoFit/>
          </a:bodyPr>
          <a:lstStyle/>
          <a:p>
            <a:pPr algn="ctr"/>
            <a:r>
              <a:rPr lang="zh-CN" altLang="zh-CN" b="1" dirty="0">
                <a:solidFill>
                  <a:schemeClr val="bg1"/>
                </a:solidFill>
                <a:latin typeface="微软雅黑" panose="020B0503020204020204" pitchFamily="34" charset="-122"/>
                <a:ea typeface="微软雅黑" panose="020B0503020204020204" pitchFamily="34" charset="-122"/>
              </a:rPr>
              <a:t>双闭环直流调速系统的稳态结构图</a:t>
            </a:r>
          </a:p>
          <a:p>
            <a:pPr indent="467995">
              <a:lnSpc>
                <a:spcPct val="130000"/>
              </a:lnSpc>
            </a:pP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linds(horizontal)">
                                      <p:cBhvr>
                                        <p:cTn id="7" dur="500"/>
                                        <p:tgtEl>
                                          <p:spTgt spid="14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3195" y="1192530"/>
            <a:ext cx="4629150" cy="521970"/>
          </a:xfrm>
          <a:prstGeom prst="rect">
            <a:avLst/>
          </a:prstGeom>
          <a:noFill/>
        </p:spPr>
        <p:txBody>
          <a:bodyPr wrap="square" rtlCol="0">
            <a:spAutoFit/>
          </a:bodyPr>
          <a:lstStyle/>
          <a:p>
            <a:pPr algn="l"/>
            <a:r>
              <a:rPr lang="zh-CN" altLang="en-US" sz="2800" b="1" dirty="0">
                <a:solidFill>
                  <a:schemeClr val="bg1"/>
                </a:solidFill>
                <a:latin typeface="微软雅黑" panose="020B0503020204020204" pitchFamily="34" charset="-122"/>
                <a:ea typeface="微软雅黑" panose="020B0503020204020204" pitchFamily="34" charset="-122"/>
              </a:rPr>
              <a:t>双闭环动态分析</a:t>
            </a:r>
          </a:p>
        </p:txBody>
      </p:sp>
      <p:sp>
        <p:nvSpPr>
          <p:cNvPr id="5" name="矩形 4"/>
          <p:cNvSpPr/>
          <p:nvPr/>
        </p:nvSpPr>
        <p:spPr>
          <a:xfrm>
            <a:off x="163195" y="1778000"/>
            <a:ext cx="11740515" cy="1506855"/>
          </a:xfrm>
          <a:prstGeom prst="rect">
            <a:avLst/>
          </a:prstGeom>
        </p:spPr>
        <p:txBody>
          <a:bodyPr wrap="square">
            <a:spAutoFit/>
          </a:bodyPr>
          <a:lstStyle/>
          <a:p>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双闭环直流调速系统的动态结构框图如下图所示，  </a:t>
            </a:r>
            <a:r>
              <a:rPr lang="en-US" altLang="zh-CN"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8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ASR</a:t>
            </a:r>
            <a:r>
              <a:rPr lang="zh-CN" altLang="en-US"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8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ACR</a:t>
            </a:r>
            <a:r>
              <a:rPr lang="zh-CN" altLang="en-US"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8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分别表示转速调节器和电流调节器的传递函数。</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2" descr="动"/>
          <p:cNvPicPr>
            <a:picLocks noChangeAspect="1"/>
          </p:cNvPicPr>
          <p:nvPr/>
        </p:nvPicPr>
        <p:blipFill>
          <a:blip r:embed="rId2"/>
          <a:stretch>
            <a:fillRect/>
          </a:stretch>
        </p:blipFill>
        <p:spPr>
          <a:xfrm>
            <a:off x="1045845" y="2796540"/>
            <a:ext cx="9151620" cy="3213735"/>
          </a:xfrm>
          <a:prstGeom prst="rect">
            <a:avLst/>
          </a:prstGeom>
        </p:spPr>
      </p:pic>
      <p:sp>
        <p:nvSpPr>
          <p:cNvPr id="17" name="文本框 16"/>
          <p:cNvSpPr txBox="1"/>
          <p:nvPr/>
        </p:nvSpPr>
        <p:spPr>
          <a:xfrm>
            <a:off x="3582670" y="6140450"/>
            <a:ext cx="5027295" cy="460375"/>
          </a:xfrm>
          <a:prstGeom prst="rect">
            <a:avLst/>
          </a:prstGeom>
          <a:noFill/>
        </p:spPr>
        <p:txBody>
          <a:bodyPr wrap="square" rtlCol="0">
            <a:spAutoFit/>
          </a:bodyPr>
          <a:lstStyle/>
          <a:p>
            <a:pPr algn="l"/>
            <a:r>
              <a:rPr lang="zh-CN" altLang="en-US" sz="2400" b="1" dirty="0">
                <a:solidFill>
                  <a:schemeClr val="bg1"/>
                </a:solidFill>
                <a:latin typeface="微软雅黑" panose="020B0503020204020204" pitchFamily="34" charset="-122"/>
                <a:ea typeface="微软雅黑" panose="020B0503020204020204" pitchFamily="34" charset="-122"/>
              </a:rPr>
              <a:t>双闭环直流调速系统动态结构框图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355" y="1257300"/>
            <a:ext cx="4949825" cy="798830"/>
          </a:xfrm>
          <a:prstGeom prst="rect">
            <a:avLst/>
          </a:prstGeom>
        </p:spPr>
        <p:txBody>
          <a:bodyPr wrap="square">
            <a:spAutoFit/>
          </a:bodyPr>
          <a:lstStyle/>
          <a:p>
            <a:r>
              <a:rPr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双闭环直流调速系统模型建立</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5753100" y="72390"/>
            <a:ext cx="6379210" cy="7313930"/>
          </a:xfrm>
          <a:prstGeom prst="rect">
            <a:avLst/>
          </a:prstGeom>
        </p:spPr>
        <p:txBody>
          <a:bodyPr wrap="square">
            <a:spAutoFit/>
          </a:bodyPr>
          <a:lstStyle/>
          <a:p>
            <a:pPr indent="457200" fontAlgn="auto">
              <a:lnSpc>
                <a:spcPts val="4000"/>
              </a:lnSpc>
            </a:pPr>
            <a:r>
              <a:rPr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了实现在允许条件下的最快起动，需要获得一段使电流保持为最大值的恒流过程，按照反馈控制规律，采用电流负反馈可得到近似恒流过程。即在起动过程中只有电流负反馈，没有转速负反馈，达到稳态后，只需有转速负反馈，没有电流负反馈。</a:t>
            </a:r>
          </a:p>
          <a:p>
            <a:pPr indent="457200" fontAlgn="auto">
              <a:lnSpc>
                <a:spcPts val="4000"/>
              </a:lnSpc>
            </a:pPr>
            <a:r>
              <a:rPr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为了实现转速和电流两种负反馈分别起作用，可在系统中设置两个调节器，分别调节转速和电流，即分别引入转速负反馈和电流负反馈。二者之间实行嵌套（串级）联接，如</a:t>
            </a: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左</a:t>
            </a:r>
            <a:r>
              <a:rPr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图所示。把转速调节器的输出当作电流调节器的输入，再用电流调节器的输出去控制电力电子变换器UPE。从闭环结构上看，电流环在里面，称作内环；转速环在外边，称作外环。这就形成了转速、电流双闭环调速系统。</a:t>
            </a:r>
            <a:r>
              <a:rPr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indent="457200" fontAlgn="auto"/>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9" descr="双"/>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5" y="1997710"/>
            <a:ext cx="5572760" cy="2862580"/>
          </a:xfrm>
          <a:prstGeom prst="rect">
            <a:avLst/>
          </a:prstGeom>
        </p:spPr>
      </p:pic>
      <p:sp>
        <p:nvSpPr>
          <p:cNvPr id="3" name="矩形 2"/>
          <p:cNvSpPr/>
          <p:nvPr/>
        </p:nvSpPr>
        <p:spPr>
          <a:xfrm>
            <a:off x="414655" y="5892800"/>
            <a:ext cx="4932045" cy="1014730"/>
          </a:xfrm>
          <a:prstGeom prst="rect">
            <a:avLst/>
          </a:prstGeom>
        </p:spPr>
        <p:txBody>
          <a:bodyPr wrap="square">
            <a:spAutoFit/>
          </a:bodyPr>
          <a:lstStyle/>
          <a:p>
            <a:pPr algn="ct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转速、电流双闭环直流调速系统图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descr="61C$%O$P7W2HL4GDDCXCYTS"/>
          <p:cNvPicPr>
            <a:picLocks noChangeAspect="1"/>
          </p:cNvPicPr>
          <p:nvPr/>
        </p:nvPicPr>
        <p:blipFill>
          <a:blip r:embed="rId3"/>
          <a:stretch>
            <a:fillRect/>
          </a:stretch>
        </p:blipFill>
        <p:spPr>
          <a:xfrm>
            <a:off x="173355" y="5037455"/>
            <a:ext cx="5415280" cy="689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52565" y="5087620"/>
            <a:ext cx="4932045" cy="1076325"/>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双闭环直流调速系统原理图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97790" y="1259840"/>
            <a:ext cx="5370195" cy="5133975"/>
          </a:xfrm>
          <a:prstGeom prst="rect">
            <a:avLst/>
          </a:prstGeom>
        </p:spPr>
        <p:txBody>
          <a:bodyPr wrap="square">
            <a:spAutoFit/>
          </a:bodyPr>
          <a:lstStyle/>
          <a:p>
            <a:pPr indent="457200" fontAlgn="auto">
              <a:lnSpc>
                <a:spcPts val="3500"/>
              </a:lnSpc>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为了获得良好的静、动态性能，转速和电流两个调节器一般都采用PI调节器，这样构成的双闭环直流调速系统的电路原理图如图所示。</a:t>
            </a:r>
          </a:p>
          <a:p>
            <a:pPr indent="457200" fontAlgn="auto">
              <a:lnSpc>
                <a:spcPts val="3500"/>
              </a:lnSpc>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图中表示了两个调节器都是带限幅作用的，转速调节器ASR的输出限幅电压</a:t>
            </a:r>
            <a:r>
              <a:rPr lang="en-US" altLang="zh-CN" sz="24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4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nm</a:t>
            </a:r>
            <a:r>
              <a:rPr lang="en-US" altLang="zh-CN" sz="2400" b="1" i="1" kern="1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决定了电流给定电压的最大值，电流调节器ACR的输出限幅电压</a:t>
            </a:r>
            <a:r>
              <a:rPr lang="en-US" altLang="zh-CN" sz="24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4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cm </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限制了电力电子变换器的最大输出电压</a:t>
            </a:r>
            <a:r>
              <a:rPr lang="en-US" altLang="zh-CN" sz="24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4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dm </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10" descr="双臂"/>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595" y="1442720"/>
            <a:ext cx="6362065" cy="340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380" y="1095375"/>
            <a:ext cx="4932045" cy="5595620"/>
          </a:xfrm>
          <a:prstGeom prst="rect">
            <a:avLst/>
          </a:prstGeom>
        </p:spPr>
        <p:txBody>
          <a:bodyPr wrap="square">
            <a:spAutoFit/>
          </a:bodyPr>
          <a:lstStyle/>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调节器设计</a:t>
            </a:r>
          </a:p>
          <a:p>
            <a:pPr indent="457200" algn="l" fontAlgn="auto">
              <a:lnSpc>
                <a:spcPts val="3500"/>
              </a:lnSpc>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按照设计多环控制系统先内环后外环的一般原则，从内环开始，逐步向外扩展。在双闭环系统中，应该首先设计电流调节器，然后把整个电流环看作是转速调节系统中的一个环节，再设计转速调节器。</a:t>
            </a:r>
          </a:p>
          <a:p>
            <a:pPr indent="457200" algn="l" fontAlgn="auto">
              <a:lnSpc>
                <a:spcPts val="3500"/>
              </a:lnSpc>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双闭环调速系统实际电路图如图12所示，它包括电流滤波，转速滤波和两个给定信号的滤波环节。由于电流检测信号含有交流分量，为了不使它影响到调节器的输入，需加低通滤波。</a:t>
            </a:r>
          </a:p>
          <a:p>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095365" y="4740275"/>
            <a:ext cx="4932045" cy="1076325"/>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双闭环调速系统实际电路图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6" descr="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730" y="1217295"/>
            <a:ext cx="7219315" cy="3112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170" y="1166495"/>
            <a:ext cx="4932045" cy="1260475"/>
          </a:xfrm>
          <a:prstGeom prst="rect">
            <a:avLst/>
          </a:prstGeom>
        </p:spPr>
        <p:txBody>
          <a:bodyPr wrap="square">
            <a:spAutoFit/>
          </a:bodyPr>
          <a:lstStyle/>
          <a:p>
            <a:pPr algn="l"/>
            <a:r>
              <a:rPr lang="zh-CN" altLang="zh-CN" sz="4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参数设计</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0170" y="1974850"/>
            <a:ext cx="4932045" cy="3787140"/>
          </a:xfrm>
          <a:prstGeom prst="rect">
            <a:avLst/>
          </a:prstGeom>
        </p:spPr>
        <p:txBody>
          <a:bodyPr wrap="square">
            <a:spAutoFit/>
          </a:bodyPr>
          <a:lstStyle/>
          <a:p>
            <a:pPr algn="l" fontAlgn="auto">
              <a:lnSpc>
                <a:spcPts val="3500"/>
              </a:lnSpc>
            </a:pPr>
            <a:r>
              <a:rPr lang="zh-CN" altLang="zh-CN" sz="2400" b="1" u="sng"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电机固有参数</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额定电压：</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额定电流：</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额定转速：</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电枢电阻：</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电枢回路总电阻：</a:t>
            </a:r>
          </a:p>
          <a:p>
            <a:pPr marL="342900" indent="-342900" algn="l" fontAlgn="auto">
              <a:lnSpc>
                <a:spcPts val="3500"/>
              </a:lnSpc>
              <a:buFont typeface="Wingdings" panose="05000000000000000000" charset="0"/>
              <a:buChar char="l"/>
            </a:pPr>
            <a:r>
              <a:rPr lang="zh-CN" altLang="zh-CN" sz="2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电枢电感：</a:t>
            </a:r>
          </a:p>
          <a:p>
            <a:pPr marL="285750" indent="-285750"/>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179445" y="5107940"/>
            <a:ext cx="8014970" cy="1076325"/>
          </a:xfrm>
          <a:prstGeom prst="rect">
            <a:avLst/>
          </a:prstGeom>
        </p:spPr>
        <p:txBody>
          <a:bodyPr wrap="square">
            <a:spAutoFit/>
          </a:bodyPr>
          <a:lstStyle/>
          <a:p>
            <a:pPr algn="l"/>
            <a:endPar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138420" y="4287520"/>
            <a:ext cx="7012305" cy="2030095"/>
          </a:xfrm>
          <a:prstGeom prst="rect">
            <a:avLst/>
          </a:prstGeom>
        </p:spPr>
        <p:txBody>
          <a:bodyPr wrap="square">
            <a:spAutoFit/>
          </a:bodyPr>
          <a:lstStyle/>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通过分析以上的数据，对电流环设计过程中的参数进行计算，可以得到以下参数结果：</a:t>
            </a:r>
          </a:p>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（1）最大允许电流=1.5，限幅值，则</a:t>
            </a:r>
          </a:p>
          <a:p>
            <a:pPr algn="l"/>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（2）设电压给定，则转速给定系数：</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138420" y="155575"/>
            <a:ext cx="6768465" cy="5156835"/>
          </a:xfrm>
          <a:prstGeom prst="rect">
            <a:avLst/>
          </a:prstGeom>
        </p:spPr>
        <p:txBody>
          <a:bodyPr wrap="square">
            <a:spAutoFit/>
          </a:bodyPr>
          <a:lstStyle/>
          <a:p>
            <a:pPr algn="l" fontAlgn="auto">
              <a:lnSpc>
                <a:spcPts val="3500"/>
              </a:lnSpc>
            </a:pPr>
            <a:r>
              <a:rPr lang="zh-CN" altLang="zh-CN" sz="2400" b="1" u="sng"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开环系统参数根据电机固有参数可得到以下开环系统数据：</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电枢回路电磁时间常数：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额定励磁下电动势系数：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电力拖动系统机电时间常数：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滞后时间常数：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电流环滤波时间常数：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整流装置放大系数：</a:t>
            </a:r>
          </a:p>
          <a:p>
            <a:pPr marL="342900" indent="-342900" algn="l" fontAlgn="auto">
              <a:lnSpc>
                <a:spcPts val="3500"/>
              </a:lnSpc>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电动机电枢电流过载倍数：</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b="1" u="sng"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algn="l" fontAlgn="auto">
              <a:lnSpc>
                <a:spcPts val="4000"/>
              </a:lnSpc>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4000"/>
              </a:lnSpc>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20" y="1698625"/>
            <a:ext cx="4932045" cy="4236085"/>
          </a:xfrm>
          <a:prstGeom prst="rect">
            <a:avLst/>
          </a:prstGeom>
        </p:spPr>
        <p:txBody>
          <a:bodyPr wrap="square">
            <a:spAutoFit/>
          </a:bodyPr>
          <a:lstStyle/>
          <a:p>
            <a:pPr indent="457200" algn="l" fontAlgn="auto">
              <a:lnSpc>
                <a:spcPts val="2800"/>
              </a:lnSpc>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从稳态要求上看，希望电流无静差，以得到理想的堵转特性，故采用I型系统即可。再从动态要求上看，实际系统不允许电枢电流在突加控制作用时有太大的超调，以保证电流在动态过程中不超过允许值，而对电网电压波动的及时抗扰作用只是次要的因素。为此，电流环应以跟随性能为主，即选用典型I型系统。</a:t>
            </a:r>
          </a:p>
          <a:p>
            <a:pPr indent="457200" algn="l" fontAlgn="auto">
              <a:lnSpc>
                <a:spcPts val="2800"/>
              </a:lnSpc>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电流环的控制对象是双惯性型的，要校正成典型I型系统，需采用PI型的电流调节器，其传递函数为：</a:t>
            </a:r>
          </a:p>
          <a:p>
            <a:pPr algn="l" fontAlgn="auto"/>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168900" y="-25400"/>
            <a:ext cx="6984365" cy="5369560"/>
          </a:xfrm>
          <a:prstGeom prst="rect">
            <a:avLst/>
          </a:prstGeom>
        </p:spPr>
        <p:txBody>
          <a:bodyPr wrap="square">
            <a:spAutoFit/>
          </a:bodyPr>
          <a:lstStyle/>
          <a:p>
            <a:pPr algn="l" fontAlgn="auto">
              <a:lnSpc>
                <a:spcPts val="3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参数设计</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（1）为了让调节器零点与控制对象的大时间常数极点对消，选择</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（2）电流环开环时间增益:要求，故应取，因此，其中，得</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（3）ACR的比例系数为：</a:t>
            </a:r>
          </a:p>
          <a:p>
            <a:pPr algn="l" fontAlgn="auto">
              <a:lnSpc>
                <a:spcPts val="3000"/>
              </a:lnSpc>
            </a:pPr>
            <a:r>
              <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近似条件检验</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电流截止频率为</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（1）晶闸管整流装置传递函数的近似条件：</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满足近似条件</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（2）忽略反电动势变化对电流环动态影响的条件：</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满足近似条件</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（3）电流环小时间常数近似处理条件：</a:t>
            </a:r>
          </a:p>
          <a:p>
            <a:pPr algn="l" fontAlgn="auto">
              <a:lnSpc>
                <a:spcPts val="3000"/>
              </a:lnSpc>
            </a:pP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满足近似条件</a:t>
            </a:r>
          </a:p>
          <a:p>
            <a:pPr algn="l"/>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8420" y="1010920"/>
            <a:ext cx="4932045" cy="113728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电流调节器设计</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1395095"/>
            <a:ext cx="4932045" cy="2784475"/>
          </a:xfrm>
          <a:prstGeom prst="rect">
            <a:avLst/>
          </a:prstGeom>
        </p:spPr>
        <p:txBody>
          <a:bodyPr wrap="square">
            <a:spAutoFit/>
          </a:bodyPr>
          <a:lstStyle/>
          <a:p>
            <a:pPr algn="l" fontAlgn="auto">
              <a:lnSpc>
                <a:spcPts val="3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调节器的电阻和电容</a:t>
            </a:r>
          </a:p>
          <a:p>
            <a:pPr algn="l" fontAlgn="auto">
              <a:lnSpc>
                <a:spcPts val="3000"/>
              </a:lnSpc>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取调节器输入电阻为，各电阻和电容值计算如下：</a:t>
            </a:r>
          </a:p>
          <a:p>
            <a:pPr algn="l" fontAlgn="auto">
              <a:lnSpc>
                <a:spcPts val="3000"/>
              </a:lnSpc>
            </a:pP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en-US"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核算电流超调量</a:t>
            </a: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0" name="文本框 79"/>
          <p:cNvSpPr txBox="1"/>
          <p:nvPr/>
        </p:nvSpPr>
        <p:spPr>
          <a:xfrm>
            <a:off x="7075360" y="1620278"/>
            <a:ext cx="4248279"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r>
              <a:rPr lang="zh-CN" altLang="en-US" sz="3200" b="1" dirty="0">
                <a:solidFill>
                  <a:schemeClr val="bg1"/>
                </a:solidFill>
                <a:latin typeface="微软雅黑" panose="020B0503020204020204" pitchFamily="34" charset="-122"/>
                <a:ea typeface="微软雅黑" panose="020B0503020204020204" pitchFamily="34" charset="-122"/>
              </a:rPr>
              <a:t>项目简介及人员分工</a:t>
            </a:r>
          </a:p>
        </p:txBody>
      </p:sp>
      <p:sp>
        <p:nvSpPr>
          <p:cNvPr id="81" name="文本框 80"/>
          <p:cNvSpPr txBox="1"/>
          <p:nvPr/>
        </p:nvSpPr>
        <p:spPr>
          <a:xfrm>
            <a:off x="7085520" y="2505419"/>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单闭环系统设计与实验</a:t>
            </a:r>
          </a:p>
        </p:txBody>
      </p:sp>
      <p:sp>
        <p:nvSpPr>
          <p:cNvPr id="82" name="文本框 81"/>
          <p:cNvSpPr txBox="1"/>
          <p:nvPr/>
        </p:nvSpPr>
        <p:spPr>
          <a:xfrm>
            <a:off x="7085520" y="3411816"/>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双闭环系统设计及仿真</a:t>
            </a:r>
          </a:p>
        </p:txBody>
      </p:sp>
      <p:sp>
        <p:nvSpPr>
          <p:cNvPr id="83" name="文本框 82"/>
          <p:cNvSpPr txBox="1"/>
          <p:nvPr/>
        </p:nvSpPr>
        <p:spPr>
          <a:xfrm>
            <a:off x="7075360" y="4255710"/>
            <a:ext cx="3427541"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存在问题及总结</a:t>
            </a: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308708"/>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535" y="1193800"/>
            <a:ext cx="3604895" cy="860425"/>
          </a:xfrm>
          <a:prstGeom prst="rect">
            <a:avLst/>
          </a:prstGeom>
        </p:spPr>
        <p:txBody>
          <a:bodyPr wrap="square">
            <a:spAutoFit/>
          </a:bodyPr>
          <a:lstStyle/>
          <a:p>
            <a:pPr algn="l" fontAlgn="auto">
              <a:lnSpc>
                <a:spcPts val="3000"/>
              </a:lnSpc>
            </a:pPr>
            <a:r>
              <a:rPr 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转速调节器设计</a:t>
            </a:r>
          </a:p>
          <a:p>
            <a:pPr algn="l" fontAlgn="auto">
              <a:lnSpc>
                <a:spcPts val="3000"/>
              </a:lnSpc>
            </a:pP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271260" y="133350"/>
            <a:ext cx="4932045" cy="5477510"/>
          </a:xfrm>
          <a:prstGeom prst="rect">
            <a:avLst/>
          </a:prstGeom>
        </p:spPr>
        <p:txBody>
          <a:bodyPr wrap="square">
            <a:spAutoFit/>
          </a:bodyPr>
          <a:lstStyle/>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参数设计</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根据跟随性和抗干扰性能都较好的原则取，则ASR超前时间常数为</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转速环开环增益：</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ASR的比例系数：</a:t>
            </a:r>
          </a:p>
          <a:p>
            <a:pPr algn="l" fontAlgn="auto">
              <a:lnSpc>
                <a:spcPts val="3000"/>
              </a:lnSpc>
            </a:pPr>
            <a:endPar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近似条件检验</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转速截止频率为：</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（1）电流环传递函数简化条件为</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满足简化条件</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（2）转速环小时间常数近似处理条件为</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满足近似条件</a:t>
            </a:r>
          </a:p>
          <a:p>
            <a:pPr algn="l" fontAlgn="auto">
              <a:lnSpc>
                <a:spcPts val="3000"/>
              </a:lnSpc>
            </a:pP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89535" y="4149090"/>
            <a:ext cx="4932045" cy="1630045"/>
          </a:xfrm>
          <a:prstGeom prst="rect">
            <a:avLst/>
          </a:prstGeom>
        </p:spPr>
        <p:txBody>
          <a:bodyPr wrap="square">
            <a:spAutoFit/>
          </a:bodyPr>
          <a:lstStyle/>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结构选择</a:t>
            </a:r>
          </a:p>
          <a:p>
            <a:pPr algn="l" fontAlgn="auto">
              <a:lnSpc>
                <a:spcPts val="3000"/>
              </a:lnSpc>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按照设计要求，选用PI调节器，其传递函数为：</a:t>
            </a:r>
          </a:p>
          <a:p>
            <a:pPr algn="l" fontAlgn="auto">
              <a:lnSpc>
                <a:spcPts val="3000"/>
              </a:lnSpc>
            </a:pP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89535" y="1724660"/>
            <a:ext cx="4932045" cy="1822450"/>
          </a:xfrm>
          <a:prstGeom prst="rect">
            <a:avLst/>
          </a:prstGeom>
        </p:spPr>
        <p:txBody>
          <a:bodyPr wrap="square">
            <a:spAutoFit/>
          </a:bodyPr>
          <a:lstStyle/>
          <a:p>
            <a:pPr algn="l" fontAlgn="auto">
              <a:lnSpc>
                <a:spcPts val="3000"/>
              </a:lnSpc>
            </a:pPr>
            <a:r>
              <a:rPr 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基本参数</a:t>
            </a: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电流环等效时间常数：</a:t>
            </a: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转速滤波时间常数： </a:t>
            </a:r>
          </a:p>
          <a:p>
            <a:pPr marL="342900" indent="-342900" algn="l" fontAlgn="auto">
              <a:lnSpc>
                <a:spcPts val="3500"/>
              </a:lnSpc>
              <a:buFont typeface="Wingdings" panose="05000000000000000000" charset="0"/>
              <a:buChar char="u"/>
            </a:pPr>
            <a:r>
              <a:rPr 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转速环小时间常数近似处理：</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690" y="1134745"/>
            <a:ext cx="5330825" cy="335343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计算调节器电阻和电容</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取调节器输入电阻 ，则</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，取750        </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，取0.035      </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，取0.5 </a:t>
            </a:r>
          </a:p>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校核转速超调量</a:t>
            </a:r>
          </a:p>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，满足设计要求。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5890" y="1263015"/>
            <a:ext cx="11517630" cy="1014730"/>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系统过程仿真</a:t>
            </a:r>
          </a:p>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根据额定励磁下的直流电机特性，建立动态仿真模型如下图所示</a:t>
            </a: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p:cNvGrpSpPr/>
          <p:nvPr/>
        </p:nvGrpSpPr>
        <p:grpSpPr>
          <a:xfrm>
            <a:off x="196850" y="2744470"/>
            <a:ext cx="11772900" cy="3813810"/>
            <a:chOff x="453" y="5799"/>
            <a:chExt cx="9762" cy="4769"/>
          </a:xfrm>
        </p:grpSpPr>
        <p:sp>
          <p:nvSpPr>
            <p:cNvPr id="5" name="矩形 4"/>
            <p:cNvSpPr/>
            <p:nvPr/>
          </p:nvSpPr>
          <p:spPr>
            <a:xfrm>
              <a:off x="1112" y="9222"/>
              <a:ext cx="7767" cy="1346"/>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动态仿真结构图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3" descr="整"/>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 y="5799"/>
              <a:ext cx="9762" cy="3269"/>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6850" y="1223010"/>
            <a:ext cx="11986895" cy="737235"/>
          </a:xfrm>
          <a:prstGeom prst="rect">
            <a:avLst/>
          </a:prstGeom>
        </p:spPr>
        <p:txBody>
          <a:bodyPr wrap="square">
            <a:spAutoFit/>
          </a:bodyPr>
          <a:lstStyle/>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电机在给定额定电压12V，额定电流3.24A的条件下起动的转速与电流波形图如图所示。</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2" name="图片 22" descr="转速与电流"/>
          <p:cNvPicPr>
            <a:picLocks noChangeAspect="1"/>
          </p:cNvPicPr>
          <p:nvPr/>
        </p:nvPicPr>
        <p:blipFill>
          <a:blip r:embed="rId2"/>
          <a:stretch>
            <a:fillRect/>
          </a:stretch>
        </p:blipFill>
        <p:spPr>
          <a:xfrm>
            <a:off x="23495" y="1892300"/>
            <a:ext cx="9091930" cy="4324350"/>
          </a:xfrm>
          <a:prstGeom prst="rect">
            <a:avLst/>
          </a:prstGeom>
        </p:spPr>
      </p:pic>
      <p:sp>
        <p:nvSpPr>
          <p:cNvPr id="2" name="矩形 1"/>
          <p:cNvSpPr/>
          <p:nvPr/>
        </p:nvSpPr>
        <p:spPr>
          <a:xfrm>
            <a:off x="9253220" y="1957070"/>
            <a:ext cx="2868930" cy="4194810"/>
          </a:xfrm>
          <a:prstGeom prst="rect">
            <a:avLst/>
          </a:prstGeom>
        </p:spPr>
        <p:txBody>
          <a:bodyPr wrap="square">
            <a:spAutoFit/>
          </a:bodyPr>
          <a:lstStyle/>
          <a:p>
            <a:pPr algn="l" fontAlgn="auto">
              <a:lnSpc>
                <a:spcPts val="4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由波形图可知，双闭环直流调速系统在起动过程中属于恒流起动，实现了“准时间最优控制”，转速略有超调，且要求范围之内。</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3505" y="6216650"/>
            <a:ext cx="639191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双闭环系统额定条件起动波形图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 y="1100455"/>
            <a:ext cx="12069445" cy="1229995"/>
          </a:xfrm>
          <a:prstGeom prst="rect">
            <a:avLst/>
          </a:prstGeom>
        </p:spPr>
        <p:txBody>
          <a:bodyPr wrap="square">
            <a:spAutoFit/>
          </a:bodyPr>
          <a:lstStyle/>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双闭环直流调速系统在额定负载运行至0.4s时突加1A电流扰动时的波形图如图所示。</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0960" y="2110740"/>
            <a:ext cx="2582545" cy="4123055"/>
          </a:xfrm>
          <a:prstGeom prst="rect">
            <a:avLst/>
          </a:prstGeom>
        </p:spPr>
        <p:txBody>
          <a:bodyPr wrap="square">
            <a:spAutoFit/>
          </a:bodyPr>
          <a:lstStyle/>
          <a:p>
            <a:pPr algn="l"/>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由转速波形可知，在突加负载扰动时，转速会有短暂的波动，但很快就恢复至原转速，实现了转速调节无静差。电流在短暂的调整后便会达到新的稳态值</a:t>
            </a: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3" descr="0.4s突加1A扰动"/>
          <p:cNvPicPr>
            <a:picLocks noChangeAspect="1"/>
          </p:cNvPicPr>
          <p:nvPr/>
        </p:nvPicPr>
        <p:blipFill>
          <a:blip r:embed="rId2"/>
          <a:stretch>
            <a:fillRect/>
          </a:stretch>
        </p:blipFill>
        <p:spPr>
          <a:xfrm>
            <a:off x="2795905" y="1824990"/>
            <a:ext cx="9272905" cy="4492625"/>
          </a:xfrm>
          <a:prstGeom prst="rect">
            <a:avLst/>
          </a:prstGeom>
        </p:spPr>
      </p:pic>
      <p:sp>
        <p:nvSpPr>
          <p:cNvPr id="6" name="矩形 5"/>
          <p:cNvSpPr/>
          <p:nvPr/>
        </p:nvSpPr>
        <p:spPr>
          <a:xfrm>
            <a:off x="4080510" y="6338570"/>
            <a:ext cx="762635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双闭环系统0.4s时加入1A电流扰动时波形图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785" y="1059815"/>
            <a:ext cx="12027535" cy="953135"/>
          </a:xfrm>
          <a:prstGeom prst="rect">
            <a:avLst/>
          </a:prstGeom>
        </p:spPr>
        <p:txBody>
          <a:bodyPr wrap="square">
            <a:spAutoFit/>
          </a:bodyPr>
          <a:lstStyle/>
          <a:p>
            <a:pPr algn="l"/>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双闭环直流调速系统在额定负载运行至0.4s时突加3V电压扰动时的波形图如图所示。</a:t>
            </a:r>
          </a:p>
        </p:txBody>
      </p:sp>
      <p:sp>
        <p:nvSpPr>
          <p:cNvPr id="2" name="矩形 1"/>
          <p:cNvSpPr/>
          <p:nvPr/>
        </p:nvSpPr>
        <p:spPr>
          <a:xfrm>
            <a:off x="828040" y="6251575"/>
            <a:ext cx="7626350" cy="798830"/>
          </a:xfrm>
          <a:prstGeom prst="rect">
            <a:avLst/>
          </a:prstGeom>
        </p:spPr>
        <p:txBody>
          <a:bodyPr wrap="square">
            <a:spAutoFit/>
          </a:bodyPr>
          <a:lstStyle/>
          <a:p>
            <a:pPr algn="ct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双闭环系统0.4s时加入3V电压扰动时的波形图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020175" y="2012950"/>
            <a:ext cx="3065145" cy="4130675"/>
          </a:xfrm>
          <a:prstGeom prst="rect">
            <a:avLst/>
          </a:prstGeom>
        </p:spPr>
        <p:txBody>
          <a:bodyPr wrap="square">
            <a:spAutoFit/>
          </a:bodyPr>
          <a:lstStyle/>
          <a:p>
            <a:pPr algn="l" fontAlgn="auto">
              <a:lnSpc>
                <a:spcPts val="4000"/>
              </a:lnSpc>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由电流和转速波形可知，突加电压扰动后，转速环实现了无静差调节，电流经过短暂的时间也会恢复，实现了电流的无静差调节。</a:t>
            </a:r>
          </a:p>
          <a:p>
            <a:pPr algn="l" fontAlgn="auto">
              <a:lnSpc>
                <a:spcPts val="3500"/>
              </a:lnSpc>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4" name="图片 24" descr="0.4s突加3V扰动"/>
          <p:cNvPicPr>
            <a:picLocks noChangeAspect="1"/>
          </p:cNvPicPr>
          <p:nvPr/>
        </p:nvPicPr>
        <p:blipFill>
          <a:blip r:embed="rId2"/>
          <a:stretch>
            <a:fillRect/>
          </a:stretch>
        </p:blipFill>
        <p:spPr>
          <a:xfrm>
            <a:off x="57785" y="2012950"/>
            <a:ext cx="8755380" cy="4177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56960" y="767080"/>
            <a:ext cx="5967730" cy="1660525"/>
          </a:xfrm>
          <a:prstGeom prst="rect">
            <a:avLst/>
          </a:prstGeom>
        </p:spPr>
        <p:txBody>
          <a:bodyPr wrap="square">
            <a:spAutoFit/>
          </a:bodyPr>
          <a:lstStyle/>
          <a:p>
            <a:pPr marL="457200" indent="-457200" algn="l">
              <a:buFont typeface="Wingdings" panose="05000000000000000000" charset="0"/>
              <a:buChar char="u"/>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电流反馈线在电机额定运行过程中突然掉线时的仿真波形如下图所示。</a:t>
            </a:r>
          </a:p>
          <a:p>
            <a:pPr marL="285750" indent="-285750" algn="l">
              <a:buFont typeface="Wingdings" panose="05000000000000000000" charset="0"/>
              <a:buChar char="u"/>
            </a:pP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6830" y="767080"/>
            <a:ext cx="5918835" cy="1229995"/>
          </a:xfrm>
          <a:prstGeom prst="rect">
            <a:avLst/>
          </a:prstGeom>
        </p:spPr>
        <p:txBody>
          <a:bodyPr wrap="square">
            <a:spAutoFit/>
          </a:bodyPr>
          <a:lstStyle/>
          <a:p>
            <a:pPr marL="457200" indent="-457200" algn="l">
              <a:buFont typeface="Wingdings" panose="05000000000000000000" charset="0"/>
              <a:buChar char="u"/>
            </a:pPr>
            <a:r>
              <a:rPr lang="zh-CN" altLang="zh-CN"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电流反馈线在电机开始运行时就断线时的仿真波形图如下图所示。</a:t>
            </a:r>
          </a:p>
          <a:p>
            <a:pPr algn="l"/>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17475" y="107315"/>
            <a:ext cx="3807460" cy="58356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电流反馈线掉线</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p:cNvGrpSpPr/>
          <p:nvPr/>
        </p:nvGrpSpPr>
        <p:grpSpPr>
          <a:xfrm>
            <a:off x="-5080" y="2211705"/>
            <a:ext cx="6002020" cy="3684270"/>
            <a:chOff x="54" y="3483"/>
            <a:chExt cx="9452" cy="5802"/>
          </a:xfrm>
        </p:grpSpPr>
        <p:sp>
          <p:nvSpPr>
            <p:cNvPr id="2" name="矩形 1"/>
            <p:cNvSpPr/>
            <p:nvPr/>
          </p:nvSpPr>
          <p:spPr>
            <a:xfrm>
              <a:off x="1141" y="8221"/>
              <a:ext cx="7155" cy="1064"/>
            </a:xfrm>
            <a:prstGeom prst="rect">
              <a:avLst/>
            </a:prstGeom>
          </p:spPr>
          <p:txBody>
            <a:bodyPr wrap="square">
              <a:spAutoFit/>
            </a:bodyPr>
            <a:lstStyle/>
            <a:p>
              <a:pPr algn="ct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开始电流反馈线掉线波形图</a:t>
              </a: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5" name="图片 25" descr="电流环掉线"/>
            <p:cNvPicPr>
              <a:picLocks noChangeAspect="1"/>
            </p:cNvPicPr>
            <p:nvPr/>
          </p:nvPicPr>
          <p:blipFill>
            <a:blip r:embed="rId2"/>
            <a:stretch>
              <a:fillRect/>
            </a:stretch>
          </p:blipFill>
          <p:spPr>
            <a:xfrm>
              <a:off x="54" y="3483"/>
              <a:ext cx="9452" cy="4518"/>
            </a:xfrm>
            <a:prstGeom prst="rect">
              <a:avLst/>
            </a:prstGeom>
          </p:spPr>
        </p:pic>
      </p:grpSp>
      <p:grpSp>
        <p:nvGrpSpPr>
          <p:cNvPr id="8" name="组合 7"/>
          <p:cNvGrpSpPr/>
          <p:nvPr/>
        </p:nvGrpSpPr>
        <p:grpSpPr>
          <a:xfrm>
            <a:off x="6156960" y="2211705"/>
            <a:ext cx="5967730" cy="3407410"/>
            <a:chOff x="9696" y="3483"/>
            <a:chExt cx="9398" cy="5366"/>
          </a:xfrm>
        </p:grpSpPr>
        <p:pic>
          <p:nvPicPr>
            <p:cNvPr id="26" name="图片 26" descr="0.4S断电流反馈先"/>
            <p:cNvPicPr>
              <a:picLocks noChangeAspect="1"/>
            </p:cNvPicPr>
            <p:nvPr/>
          </p:nvPicPr>
          <p:blipFill>
            <a:blip r:embed="rId3"/>
            <a:stretch>
              <a:fillRect/>
            </a:stretch>
          </p:blipFill>
          <p:spPr>
            <a:xfrm>
              <a:off x="9696" y="3483"/>
              <a:ext cx="9399" cy="4518"/>
            </a:xfrm>
            <a:prstGeom prst="rect">
              <a:avLst/>
            </a:prstGeom>
          </p:spPr>
        </p:pic>
        <p:sp>
          <p:nvSpPr>
            <p:cNvPr id="6" name="矩形 5"/>
            <p:cNvSpPr/>
            <p:nvPr/>
          </p:nvSpPr>
          <p:spPr>
            <a:xfrm>
              <a:off x="10506" y="8221"/>
              <a:ext cx="8120" cy="628"/>
            </a:xfrm>
            <a:prstGeom prst="rect">
              <a:avLst/>
            </a:prstGeom>
          </p:spPr>
          <p:txBody>
            <a:bodyPr wrap="square">
              <a:spAutoFit/>
            </a:bodyPr>
            <a:lstStyle/>
            <a:p>
              <a:pPr algn="ct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电流反馈线在0.4s时突然掉线时的波形图</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6835" y="193675"/>
            <a:ext cx="11829415" cy="4194810"/>
          </a:xfrm>
          <a:prstGeom prst="rect">
            <a:avLst/>
          </a:prstGeom>
        </p:spPr>
        <p:txBody>
          <a:bodyPr wrap="square">
            <a:spAutoFit/>
          </a:bodyPr>
          <a:lstStyle/>
          <a:p>
            <a:pPr algn="l" fontAlgn="auto">
              <a:lnSpc>
                <a:spcPts val="4000"/>
              </a:lnSpc>
            </a:pPr>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在不同时间电流反馈线断线的波形图可知，在给定电压恒定时，电流反馈线断线，电流调节器输入偏差量为给定电压，电流环迅速饱和，ACR输出限幅值，，，电枢电流迅速上升，由于电磁转矩很大，所以转速也会上升，减小，直至为负且一直在减小，使得，ACR退饱和，减小，减小。当转速增大到最大值时，。此时由于ASR的作用，欲使系统稳定，需降低转速，电枢电流也相应减小，直至，。又由于，，，减小，增大。由此形成了电流和转速的震荡波形。</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475" y="107315"/>
            <a:ext cx="3807460" cy="583565"/>
          </a:xfrm>
          <a:prstGeom prst="rect">
            <a:avLst/>
          </a:prstGeom>
        </p:spPr>
        <p:txBody>
          <a:bodyPr wrap="square">
            <a:spAutoFit/>
          </a:bodyPr>
          <a:lstStyle/>
          <a:p>
            <a:pPr algn="l"/>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转速反馈线掉线</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5720" y="829310"/>
            <a:ext cx="5981065" cy="829945"/>
          </a:xfrm>
          <a:prstGeom prst="rect">
            <a:avLst/>
          </a:prstGeom>
        </p:spPr>
        <p:txBody>
          <a:bodyPr wrap="square">
            <a:spAutoFit/>
          </a:bodyPr>
          <a:lstStyle/>
          <a:p>
            <a:pPr marL="342900" indent="-342900" algn="l">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转速反馈线在电机开始运行时就掉线时的仿真波形图如图所示</a:t>
            </a:r>
          </a:p>
        </p:txBody>
      </p:sp>
      <p:sp>
        <p:nvSpPr>
          <p:cNvPr id="7" name="矩形 6"/>
          <p:cNvSpPr/>
          <p:nvPr/>
        </p:nvSpPr>
        <p:spPr>
          <a:xfrm>
            <a:off x="6181725" y="767715"/>
            <a:ext cx="5880735" cy="953135"/>
          </a:xfrm>
          <a:prstGeom prst="rect">
            <a:avLst/>
          </a:prstGeom>
        </p:spPr>
        <p:txBody>
          <a:bodyPr wrap="square">
            <a:spAutoFit/>
          </a:bodyPr>
          <a:lstStyle/>
          <a:p>
            <a:pPr marL="342900" indent="-342900" algn="l">
              <a:buFont typeface="Wingdings" panose="05000000000000000000" charset="0"/>
              <a:buChar char="u"/>
            </a:pPr>
            <a:r>
              <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转速反馈线在电机额定运行过程中突然掉线时的仿真波形图如图所示</a:t>
            </a:r>
            <a:r>
              <a:rPr lang="zh-CN" altLang="zh-CN" sz="3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矩形 7"/>
          <p:cNvSpPr/>
          <p:nvPr/>
        </p:nvSpPr>
        <p:spPr>
          <a:xfrm>
            <a:off x="45720" y="5104765"/>
            <a:ext cx="12016105" cy="1322070"/>
          </a:xfrm>
          <a:prstGeom prst="rect">
            <a:avLst/>
          </a:prstGeom>
        </p:spPr>
        <p:txBody>
          <a:bodyPr wrap="square">
            <a:spAutoFit/>
          </a:bodyPr>
          <a:lstStyle/>
          <a:p>
            <a:pPr algn="l"/>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由以上两图分析可知，在转速反馈线断线时，转速反馈电压为</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，转速调节器输入偏差电压最大，调节器饱和，其输出电压保持限幅值</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im</a:t>
            </a:r>
            <a:r>
              <a:rPr lang="en-US" altLang="zh-CN" sz="2000" b="1" i="1" kern="1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，转速环相当于开环，系统成为在恒值电流给</a:t>
            </a:r>
            <a:r>
              <a:rPr lang="zh-CN"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im</a:t>
            </a:r>
            <a:r>
              <a:rPr lang="en-US" altLang="zh-CN" sz="2000" b="1" i="1" kern="100" baseline="30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的电流调节系统，</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2000"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b="1" i="1"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dm </a:t>
            </a: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保持最大电流恒定，加速度恒定，转速线性增长，直至电流转速环输出达到限幅值，转速增长减缓，电流下降，最终达到稳态。</a:t>
            </a:r>
          </a:p>
        </p:txBody>
      </p:sp>
      <p:grpSp>
        <p:nvGrpSpPr>
          <p:cNvPr id="11" name="组合 10"/>
          <p:cNvGrpSpPr/>
          <p:nvPr/>
        </p:nvGrpSpPr>
        <p:grpSpPr>
          <a:xfrm>
            <a:off x="45720" y="1782445"/>
            <a:ext cx="5980430" cy="3230245"/>
            <a:chOff x="72" y="2807"/>
            <a:chExt cx="9418" cy="5087"/>
          </a:xfrm>
        </p:grpSpPr>
        <p:pic>
          <p:nvPicPr>
            <p:cNvPr id="27" name="图片 27" descr="转速换掉线"/>
            <p:cNvPicPr>
              <a:picLocks noChangeAspect="1"/>
            </p:cNvPicPr>
            <p:nvPr/>
          </p:nvPicPr>
          <p:blipFill>
            <a:blip r:embed="rId2"/>
            <a:stretch>
              <a:fillRect/>
            </a:stretch>
          </p:blipFill>
          <p:spPr>
            <a:xfrm>
              <a:off x="72" y="2807"/>
              <a:ext cx="9418" cy="4507"/>
            </a:xfrm>
            <a:prstGeom prst="rect">
              <a:avLst/>
            </a:prstGeom>
          </p:spPr>
        </p:pic>
        <p:sp>
          <p:nvSpPr>
            <p:cNvPr id="9" name="矩形 8"/>
            <p:cNvSpPr/>
            <p:nvPr/>
          </p:nvSpPr>
          <p:spPr>
            <a:xfrm>
              <a:off x="184" y="7314"/>
              <a:ext cx="9307" cy="580"/>
            </a:xfrm>
            <a:prstGeom prst="rect">
              <a:avLst/>
            </a:prstGeom>
          </p:spPr>
          <p:txBody>
            <a:bodyPr wrap="square">
              <a:spAutoFit/>
            </a:bodyPr>
            <a:lstStyle/>
            <a:p>
              <a:pPr algn="ct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开始转速反馈线掉线</a:t>
              </a:r>
            </a:p>
          </p:txBody>
        </p:sp>
      </p:grpSp>
      <p:grpSp>
        <p:nvGrpSpPr>
          <p:cNvPr id="12" name="组合 11"/>
          <p:cNvGrpSpPr/>
          <p:nvPr/>
        </p:nvGrpSpPr>
        <p:grpSpPr>
          <a:xfrm>
            <a:off x="6181725" y="1782445"/>
            <a:ext cx="5880100" cy="3230245"/>
            <a:chOff x="9735" y="2807"/>
            <a:chExt cx="9260" cy="5087"/>
          </a:xfrm>
        </p:grpSpPr>
        <p:pic>
          <p:nvPicPr>
            <p:cNvPr id="28" name="图片 28" descr="0.5断转速反馈线"/>
            <p:cNvPicPr>
              <a:picLocks noChangeAspect="1"/>
            </p:cNvPicPr>
            <p:nvPr/>
          </p:nvPicPr>
          <p:blipFill>
            <a:blip r:embed="rId3"/>
            <a:stretch>
              <a:fillRect/>
            </a:stretch>
          </p:blipFill>
          <p:spPr>
            <a:xfrm>
              <a:off x="9735" y="2807"/>
              <a:ext cx="9260" cy="4507"/>
            </a:xfrm>
            <a:prstGeom prst="rect">
              <a:avLst/>
            </a:prstGeom>
          </p:spPr>
        </p:pic>
        <p:sp>
          <p:nvSpPr>
            <p:cNvPr id="10" name="矩形 9"/>
            <p:cNvSpPr/>
            <p:nvPr/>
          </p:nvSpPr>
          <p:spPr>
            <a:xfrm>
              <a:off x="9735" y="7314"/>
              <a:ext cx="9260" cy="580"/>
            </a:xfrm>
            <a:prstGeom prst="rect">
              <a:avLst/>
            </a:prstGeom>
          </p:spPr>
          <p:txBody>
            <a:bodyPr wrap="square">
              <a:spAutoFit/>
            </a:bodyPr>
            <a:lstStyle/>
            <a:p>
              <a:pPr algn="ct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转速反馈线在0.5s时掉线波形图</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1817456"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656237" y="1883278"/>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56237" y="5531233"/>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817456" y="4699785"/>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544568" y="1883278"/>
            <a:ext cx="1"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42840" y="1883278"/>
            <a:ext cx="0"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040293"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826210" y="4732667"/>
            <a:ext cx="8214083" cy="798565"/>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916954" y="4852891"/>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措施的具体内容措施的具体内容措施的具体内容措施的具体</a:t>
            </a:r>
          </a:p>
        </p:txBody>
      </p:sp>
      <p:grpSp>
        <p:nvGrpSpPr>
          <p:cNvPr id="2" name="组合 1"/>
          <p:cNvGrpSpPr/>
          <p:nvPr/>
        </p:nvGrpSpPr>
        <p:grpSpPr>
          <a:xfrm>
            <a:off x="2403484" y="1983504"/>
            <a:ext cx="1584000" cy="2323444"/>
            <a:chOff x="2403484" y="1983504"/>
            <a:chExt cx="1584000" cy="2323444"/>
          </a:xfrm>
        </p:grpSpPr>
        <p:sp>
          <p:nvSpPr>
            <p:cNvPr id="35" name="文本框 34"/>
            <p:cNvSpPr txBox="1"/>
            <p:nvPr/>
          </p:nvSpPr>
          <p:spPr>
            <a:xfrm>
              <a:off x="2487547" y="1983504"/>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措施一</a:t>
              </a:r>
            </a:p>
          </p:txBody>
        </p:sp>
        <p:pic>
          <p:nvPicPr>
            <p:cNvPr id="14" name="图片 13"/>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03484" y="2722948"/>
              <a:ext cx="1584000" cy="1584000"/>
            </a:xfrm>
            <a:prstGeom prst="rect">
              <a:avLst/>
            </a:prstGeom>
          </p:spPr>
        </p:pic>
      </p:grpSp>
      <p:grpSp>
        <p:nvGrpSpPr>
          <p:cNvPr id="3" name="组合 2"/>
          <p:cNvGrpSpPr/>
          <p:nvPr/>
        </p:nvGrpSpPr>
        <p:grpSpPr>
          <a:xfrm>
            <a:off x="5194001" y="2006444"/>
            <a:ext cx="1584000" cy="2349132"/>
            <a:chOff x="5194001" y="2006444"/>
            <a:chExt cx="1584000" cy="2349132"/>
          </a:xfrm>
        </p:grpSpPr>
        <p:sp>
          <p:nvSpPr>
            <p:cNvPr id="38" name="文本框 37"/>
            <p:cNvSpPr txBox="1"/>
            <p:nvPr/>
          </p:nvSpPr>
          <p:spPr>
            <a:xfrm>
              <a:off x="5214658" y="2006444"/>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措施二</a:t>
              </a:r>
            </a:p>
          </p:txBody>
        </p:sp>
        <p:pic>
          <p:nvPicPr>
            <p:cNvPr id="42" name="图片 4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4001" y="2771576"/>
              <a:ext cx="1584000" cy="1584000"/>
            </a:xfrm>
            <a:prstGeom prst="rect">
              <a:avLst/>
            </a:prstGeom>
          </p:spPr>
        </p:pic>
      </p:grpSp>
      <p:grpSp>
        <p:nvGrpSpPr>
          <p:cNvPr id="4" name="组合 3"/>
          <p:cNvGrpSpPr/>
          <p:nvPr/>
        </p:nvGrpSpPr>
        <p:grpSpPr>
          <a:xfrm>
            <a:off x="7855251" y="1971398"/>
            <a:ext cx="1584000" cy="2304148"/>
            <a:chOff x="7855251" y="1971398"/>
            <a:chExt cx="1584000" cy="2304148"/>
          </a:xfrm>
        </p:grpSpPr>
        <p:sp>
          <p:nvSpPr>
            <p:cNvPr id="40" name="文本框 39"/>
            <p:cNvSpPr txBox="1"/>
            <p:nvPr/>
          </p:nvSpPr>
          <p:spPr>
            <a:xfrm>
              <a:off x="7946705" y="1971398"/>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措施三</a:t>
              </a:r>
            </a:p>
          </p:txBody>
        </p:sp>
        <p:pic>
          <p:nvPicPr>
            <p:cNvPr id="43" name="图片 4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55251" y="2691546"/>
              <a:ext cx="1584000" cy="1584000"/>
            </a:xfrm>
            <a:prstGeom prst="rect">
              <a:avLst/>
            </a:prstGeom>
          </p:spPr>
        </p:pic>
      </p:grpSp>
      <p:sp>
        <p:nvSpPr>
          <p:cNvPr id="44" name="圆角矩形 3"/>
          <p:cNvSpPr/>
          <p:nvPr/>
        </p:nvSpPr>
        <p:spPr>
          <a:xfrm>
            <a:off x="1541266" y="1883109"/>
            <a:ext cx="284942" cy="3646108"/>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1" fmla="*/ 0 w 451413"/>
              <a:gd name="connsiteY0-2" fmla="*/ 151436 h 1180617"/>
              <a:gd name="connsiteX1-3" fmla="*/ 151436 w 451413"/>
              <a:gd name="connsiteY1-4" fmla="*/ 0 h 1180617"/>
              <a:gd name="connsiteX2-5" fmla="*/ 213617 w 451413"/>
              <a:gd name="connsiteY2-6" fmla="*/ 2540 h 1180617"/>
              <a:gd name="connsiteX3-7" fmla="*/ 451413 w 451413"/>
              <a:gd name="connsiteY3-8" fmla="*/ 151436 h 1180617"/>
              <a:gd name="connsiteX4-9" fmla="*/ 451413 w 451413"/>
              <a:gd name="connsiteY4-10" fmla="*/ 1029181 h 1180617"/>
              <a:gd name="connsiteX5-11" fmla="*/ 299977 w 451413"/>
              <a:gd name="connsiteY5-12" fmla="*/ 1180617 h 1180617"/>
              <a:gd name="connsiteX6-13" fmla="*/ 151436 w 451413"/>
              <a:gd name="connsiteY6-14" fmla="*/ 1180617 h 1180617"/>
              <a:gd name="connsiteX7-15" fmla="*/ 0 w 451413"/>
              <a:gd name="connsiteY7-16" fmla="*/ 1029181 h 1180617"/>
              <a:gd name="connsiteX8-17" fmla="*/ 0 w 451413"/>
              <a:gd name="connsiteY8-18" fmla="*/ 151436 h 1180617"/>
              <a:gd name="connsiteX0-19" fmla="*/ 0 w 451413"/>
              <a:gd name="connsiteY0-20" fmla="*/ 151436 h 1185697"/>
              <a:gd name="connsiteX1-21" fmla="*/ 151436 w 451413"/>
              <a:gd name="connsiteY1-22" fmla="*/ 0 h 1185697"/>
              <a:gd name="connsiteX2-23" fmla="*/ 213617 w 451413"/>
              <a:gd name="connsiteY2-24" fmla="*/ 2540 h 1185697"/>
              <a:gd name="connsiteX3-25" fmla="*/ 451413 w 451413"/>
              <a:gd name="connsiteY3-26" fmla="*/ 151436 h 1185697"/>
              <a:gd name="connsiteX4-27" fmla="*/ 451413 w 451413"/>
              <a:gd name="connsiteY4-28" fmla="*/ 1029181 h 1185697"/>
              <a:gd name="connsiteX5-29" fmla="*/ 218697 w 451413"/>
              <a:gd name="connsiteY5-30" fmla="*/ 1185697 h 1185697"/>
              <a:gd name="connsiteX6-31" fmla="*/ 151436 w 451413"/>
              <a:gd name="connsiteY6-32" fmla="*/ 1180617 h 1185697"/>
              <a:gd name="connsiteX7-33" fmla="*/ 0 w 451413"/>
              <a:gd name="connsiteY7-34" fmla="*/ 1029181 h 1185697"/>
              <a:gd name="connsiteX8-35" fmla="*/ 0 w 451413"/>
              <a:gd name="connsiteY8-36" fmla="*/ 151436 h 1185697"/>
              <a:gd name="connsiteX0-37" fmla="*/ 0 w 451413"/>
              <a:gd name="connsiteY0-38" fmla="*/ 151436 h 1185697"/>
              <a:gd name="connsiteX1-39" fmla="*/ 151436 w 451413"/>
              <a:gd name="connsiteY1-40" fmla="*/ 0 h 1185697"/>
              <a:gd name="connsiteX2-41" fmla="*/ 213617 w 451413"/>
              <a:gd name="connsiteY2-42" fmla="*/ 2540 h 1185697"/>
              <a:gd name="connsiteX3-43" fmla="*/ 451413 w 451413"/>
              <a:gd name="connsiteY3-44" fmla="*/ 1029181 h 1185697"/>
              <a:gd name="connsiteX4-45" fmla="*/ 218697 w 451413"/>
              <a:gd name="connsiteY4-46" fmla="*/ 1185697 h 1185697"/>
              <a:gd name="connsiteX5-47" fmla="*/ 151436 w 451413"/>
              <a:gd name="connsiteY5-48" fmla="*/ 1180617 h 1185697"/>
              <a:gd name="connsiteX6-49" fmla="*/ 0 w 451413"/>
              <a:gd name="connsiteY6-50" fmla="*/ 1029181 h 1185697"/>
              <a:gd name="connsiteX7-51" fmla="*/ 0 w 451413"/>
              <a:gd name="connsiteY7-52" fmla="*/ 151436 h 1185697"/>
              <a:gd name="connsiteX0-53" fmla="*/ 0 w 224614"/>
              <a:gd name="connsiteY0-54" fmla="*/ 151436 h 1185697"/>
              <a:gd name="connsiteX1-55" fmla="*/ 151436 w 224614"/>
              <a:gd name="connsiteY1-56" fmla="*/ 0 h 1185697"/>
              <a:gd name="connsiteX2-57" fmla="*/ 213617 w 224614"/>
              <a:gd name="connsiteY2-58" fmla="*/ 2540 h 1185697"/>
              <a:gd name="connsiteX3-59" fmla="*/ 218697 w 224614"/>
              <a:gd name="connsiteY3-60" fmla="*/ 1185697 h 1185697"/>
              <a:gd name="connsiteX4-61" fmla="*/ 151436 w 224614"/>
              <a:gd name="connsiteY4-62" fmla="*/ 1180617 h 1185697"/>
              <a:gd name="connsiteX5-63" fmla="*/ 0 w 224614"/>
              <a:gd name="connsiteY5-64" fmla="*/ 1029181 h 1185697"/>
              <a:gd name="connsiteX6-65" fmla="*/ 0 w 224614"/>
              <a:gd name="connsiteY6-66" fmla="*/ 151436 h 1185697"/>
              <a:gd name="connsiteX0-67" fmla="*/ 0 w 228207"/>
              <a:gd name="connsiteY0-68" fmla="*/ 151436 h 1185697"/>
              <a:gd name="connsiteX1-69" fmla="*/ 151436 w 228207"/>
              <a:gd name="connsiteY1-70" fmla="*/ 0 h 1185697"/>
              <a:gd name="connsiteX2-71" fmla="*/ 221237 w 228207"/>
              <a:gd name="connsiteY2-72" fmla="*/ 2540 h 1185697"/>
              <a:gd name="connsiteX3-73" fmla="*/ 218697 w 228207"/>
              <a:gd name="connsiteY3-74" fmla="*/ 1185697 h 1185697"/>
              <a:gd name="connsiteX4-75" fmla="*/ 151436 w 228207"/>
              <a:gd name="connsiteY4-76" fmla="*/ 1180617 h 1185697"/>
              <a:gd name="connsiteX5-77" fmla="*/ 0 w 228207"/>
              <a:gd name="connsiteY5-78" fmla="*/ 1029181 h 1185697"/>
              <a:gd name="connsiteX6-79" fmla="*/ 0 w 228207"/>
              <a:gd name="connsiteY6-80" fmla="*/ 151436 h 1185697"/>
              <a:gd name="connsiteX0-81" fmla="*/ 0 w 224379"/>
              <a:gd name="connsiteY0-82" fmla="*/ 151436 h 1185697"/>
              <a:gd name="connsiteX1-83" fmla="*/ 151436 w 224379"/>
              <a:gd name="connsiteY1-84" fmla="*/ 0 h 1185697"/>
              <a:gd name="connsiteX2-85" fmla="*/ 221237 w 224379"/>
              <a:gd name="connsiteY2-86" fmla="*/ 2540 h 1185697"/>
              <a:gd name="connsiteX3-87" fmla="*/ 218697 w 224379"/>
              <a:gd name="connsiteY3-88" fmla="*/ 1185697 h 1185697"/>
              <a:gd name="connsiteX4-89" fmla="*/ 151436 w 224379"/>
              <a:gd name="connsiteY4-90" fmla="*/ 1180617 h 1185697"/>
              <a:gd name="connsiteX5-91" fmla="*/ 0 w 224379"/>
              <a:gd name="connsiteY5-92" fmla="*/ 1029181 h 1185697"/>
              <a:gd name="connsiteX6-93" fmla="*/ 0 w 224379"/>
              <a:gd name="connsiteY6-94" fmla="*/ 151436 h 1185697"/>
              <a:gd name="connsiteX0-95" fmla="*/ 0 w 224379"/>
              <a:gd name="connsiteY0-96" fmla="*/ 151436 h 1185697"/>
              <a:gd name="connsiteX1-97" fmla="*/ 151436 w 224379"/>
              <a:gd name="connsiteY1-98" fmla="*/ 0 h 1185697"/>
              <a:gd name="connsiteX2-99" fmla="*/ 221237 w 224379"/>
              <a:gd name="connsiteY2-100" fmla="*/ 2540 h 1185697"/>
              <a:gd name="connsiteX3-101" fmla="*/ 218697 w 224379"/>
              <a:gd name="connsiteY3-102" fmla="*/ 1185697 h 1185697"/>
              <a:gd name="connsiteX4-103" fmla="*/ 151436 w 224379"/>
              <a:gd name="connsiteY4-104" fmla="*/ 1180617 h 1185697"/>
              <a:gd name="connsiteX5-105" fmla="*/ 0 w 224379"/>
              <a:gd name="connsiteY5-106" fmla="*/ 1029181 h 1185697"/>
              <a:gd name="connsiteX6-107" fmla="*/ 0 w 224379"/>
              <a:gd name="connsiteY6-108" fmla="*/ 151436 h 1185697"/>
              <a:gd name="connsiteX0-109" fmla="*/ 0 w 221438"/>
              <a:gd name="connsiteY0-110" fmla="*/ 151436 h 1185697"/>
              <a:gd name="connsiteX1-111" fmla="*/ 151436 w 221438"/>
              <a:gd name="connsiteY1-112" fmla="*/ 0 h 1185697"/>
              <a:gd name="connsiteX2-113" fmla="*/ 221237 w 221438"/>
              <a:gd name="connsiteY2-114" fmla="*/ 2540 h 1185697"/>
              <a:gd name="connsiteX3-115" fmla="*/ 218697 w 221438"/>
              <a:gd name="connsiteY3-116" fmla="*/ 1185697 h 1185697"/>
              <a:gd name="connsiteX4-117" fmla="*/ 151436 w 221438"/>
              <a:gd name="connsiteY4-118" fmla="*/ 1180617 h 1185697"/>
              <a:gd name="connsiteX5-119" fmla="*/ 0 w 221438"/>
              <a:gd name="connsiteY5-120" fmla="*/ 1029181 h 1185697"/>
              <a:gd name="connsiteX6-121" fmla="*/ 0 w 221438"/>
              <a:gd name="connsiteY6-122" fmla="*/ 151436 h 1185697"/>
              <a:gd name="connsiteX0-123" fmla="*/ 0 w 221361"/>
              <a:gd name="connsiteY0-124" fmla="*/ 151436 h 1183157"/>
              <a:gd name="connsiteX1-125" fmla="*/ 151436 w 221361"/>
              <a:gd name="connsiteY1-126" fmla="*/ 0 h 1183157"/>
              <a:gd name="connsiteX2-127" fmla="*/ 221237 w 221361"/>
              <a:gd name="connsiteY2-128" fmla="*/ 2540 h 1183157"/>
              <a:gd name="connsiteX3-129" fmla="*/ 216157 w 221361"/>
              <a:gd name="connsiteY3-130" fmla="*/ 1183157 h 1183157"/>
              <a:gd name="connsiteX4-131" fmla="*/ 151436 w 221361"/>
              <a:gd name="connsiteY4-132" fmla="*/ 1180617 h 1183157"/>
              <a:gd name="connsiteX5-133" fmla="*/ 0 w 221361"/>
              <a:gd name="connsiteY5-134" fmla="*/ 1029181 h 1183157"/>
              <a:gd name="connsiteX6-135" fmla="*/ 0 w 221361"/>
              <a:gd name="connsiteY6-136" fmla="*/ 151436 h 1183157"/>
              <a:gd name="connsiteX0-137" fmla="*/ 0 w 226324"/>
              <a:gd name="connsiteY0-138" fmla="*/ 151436 h 1183157"/>
              <a:gd name="connsiteX1-139" fmla="*/ 151436 w 226324"/>
              <a:gd name="connsiteY1-140" fmla="*/ 0 h 1183157"/>
              <a:gd name="connsiteX2-141" fmla="*/ 221237 w 226324"/>
              <a:gd name="connsiteY2-142" fmla="*/ 2540 h 1183157"/>
              <a:gd name="connsiteX3-143" fmla="*/ 226317 w 226324"/>
              <a:gd name="connsiteY3-144" fmla="*/ 1183157 h 1183157"/>
              <a:gd name="connsiteX4-145" fmla="*/ 151436 w 226324"/>
              <a:gd name="connsiteY4-146" fmla="*/ 1180617 h 1183157"/>
              <a:gd name="connsiteX5-147" fmla="*/ 0 w 226324"/>
              <a:gd name="connsiteY5-148" fmla="*/ 1029181 h 1183157"/>
              <a:gd name="connsiteX6-149" fmla="*/ 0 w 226324"/>
              <a:gd name="connsiteY6-150" fmla="*/ 151436 h 1183157"/>
              <a:gd name="connsiteX0-151" fmla="*/ 0 w 226324"/>
              <a:gd name="connsiteY0-152" fmla="*/ 151436 h 1183157"/>
              <a:gd name="connsiteX1-153" fmla="*/ 151436 w 226324"/>
              <a:gd name="connsiteY1-154" fmla="*/ 0 h 1183157"/>
              <a:gd name="connsiteX2-155" fmla="*/ 221237 w 226324"/>
              <a:gd name="connsiteY2-156" fmla="*/ 2540 h 1183157"/>
              <a:gd name="connsiteX3-157" fmla="*/ 226317 w 226324"/>
              <a:gd name="connsiteY3-158" fmla="*/ 1183157 h 1183157"/>
              <a:gd name="connsiteX4-159" fmla="*/ 151436 w 226324"/>
              <a:gd name="connsiteY4-160" fmla="*/ 1180617 h 1183157"/>
              <a:gd name="connsiteX5-161" fmla="*/ 0 w 226324"/>
              <a:gd name="connsiteY5-162" fmla="*/ 1029181 h 1183157"/>
              <a:gd name="connsiteX6-163" fmla="*/ 0 w 226324"/>
              <a:gd name="connsiteY6-164" fmla="*/ 151436 h 1183157"/>
              <a:gd name="connsiteX0-165" fmla="*/ 0 w 226324"/>
              <a:gd name="connsiteY0-166" fmla="*/ 151436 h 1183157"/>
              <a:gd name="connsiteX1-167" fmla="*/ 151436 w 226324"/>
              <a:gd name="connsiteY1-168" fmla="*/ 0 h 1183157"/>
              <a:gd name="connsiteX2-169" fmla="*/ 221237 w 226324"/>
              <a:gd name="connsiteY2-170" fmla="*/ 2540 h 1183157"/>
              <a:gd name="connsiteX3-171" fmla="*/ 226317 w 226324"/>
              <a:gd name="connsiteY3-172" fmla="*/ 1183157 h 1183157"/>
              <a:gd name="connsiteX4-173" fmla="*/ 151436 w 226324"/>
              <a:gd name="connsiteY4-174" fmla="*/ 1180617 h 1183157"/>
              <a:gd name="connsiteX5-175" fmla="*/ 0 w 226324"/>
              <a:gd name="connsiteY5-176" fmla="*/ 1029181 h 1183157"/>
              <a:gd name="connsiteX6-177" fmla="*/ 0 w 226324"/>
              <a:gd name="connsiteY6-178" fmla="*/ 151436 h 1183157"/>
              <a:gd name="connsiteX0-179" fmla="*/ 0 w 228861"/>
              <a:gd name="connsiteY0-180" fmla="*/ 151436 h 1183157"/>
              <a:gd name="connsiteX1-181" fmla="*/ 151436 w 228861"/>
              <a:gd name="connsiteY1-182" fmla="*/ 0 h 1183157"/>
              <a:gd name="connsiteX2-183" fmla="*/ 221237 w 228861"/>
              <a:gd name="connsiteY2-184" fmla="*/ 2540 h 1183157"/>
              <a:gd name="connsiteX3-185" fmla="*/ 228857 w 228861"/>
              <a:gd name="connsiteY3-186" fmla="*/ 1183157 h 1183157"/>
              <a:gd name="connsiteX4-187" fmla="*/ 151436 w 228861"/>
              <a:gd name="connsiteY4-188" fmla="*/ 1180617 h 1183157"/>
              <a:gd name="connsiteX5-189" fmla="*/ 0 w 228861"/>
              <a:gd name="connsiteY5-190" fmla="*/ 1029181 h 1183157"/>
              <a:gd name="connsiteX6-191" fmla="*/ 0 w 228861"/>
              <a:gd name="connsiteY6-192" fmla="*/ 151436 h 1183157"/>
              <a:gd name="connsiteX0-193" fmla="*/ 0 w 228866"/>
              <a:gd name="connsiteY0-194" fmla="*/ 152706 h 1184427"/>
              <a:gd name="connsiteX1-195" fmla="*/ 151436 w 228866"/>
              <a:gd name="connsiteY1-196" fmla="*/ 1270 h 1184427"/>
              <a:gd name="connsiteX2-197" fmla="*/ 225047 w 228866"/>
              <a:gd name="connsiteY2-198" fmla="*/ 0 h 1184427"/>
              <a:gd name="connsiteX3-199" fmla="*/ 228857 w 228866"/>
              <a:gd name="connsiteY3-200" fmla="*/ 1184427 h 1184427"/>
              <a:gd name="connsiteX4-201" fmla="*/ 151436 w 228866"/>
              <a:gd name="connsiteY4-202" fmla="*/ 1181887 h 1184427"/>
              <a:gd name="connsiteX5-203" fmla="*/ 0 w 228866"/>
              <a:gd name="connsiteY5-204" fmla="*/ 1030451 h 1184427"/>
              <a:gd name="connsiteX6-205" fmla="*/ 0 w 228866"/>
              <a:gd name="connsiteY6-206" fmla="*/ 152706 h 1184427"/>
              <a:gd name="connsiteX0-207" fmla="*/ 0 w 228866"/>
              <a:gd name="connsiteY0-208" fmla="*/ 152706 h 1181887"/>
              <a:gd name="connsiteX1-209" fmla="*/ 151436 w 228866"/>
              <a:gd name="connsiteY1-210" fmla="*/ 1270 h 1181887"/>
              <a:gd name="connsiteX2-211" fmla="*/ 225047 w 228866"/>
              <a:gd name="connsiteY2-212" fmla="*/ 0 h 1181887"/>
              <a:gd name="connsiteX3-213" fmla="*/ 228857 w 228866"/>
              <a:gd name="connsiteY3-214" fmla="*/ 1176807 h 1181887"/>
              <a:gd name="connsiteX4-215" fmla="*/ 151436 w 228866"/>
              <a:gd name="connsiteY4-216" fmla="*/ 1181887 h 1181887"/>
              <a:gd name="connsiteX5-217" fmla="*/ 0 w 228866"/>
              <a:gd name="connsiteY5-218" fmla="*/ 1030451 h 1181887"/>
              <a:gd name="connsiteX6-219" fmla="*/ 0 w 228866"/>
              <a:gd name="connsiteY6-220" fmla="*/ 152706 h 1181887"/>
              <a:gd name="connsiteX0-221" fmla="*/ 0 w 228866"/>
              <a:gd name="connsiteY0-222" fmla="*/ 152706 h 1181887"/>
              <a:gd name="connsiteX1-223" fmla="*/ 151436 w 228866"/>
              <a:gd name="connsiteY1-224" fmla="*/ 1270 h 1181887"/>
              <a:gd name="connsiteX2-225" fmla="*/ 225047 w 228866"/>
              <a:gd name="connsiteY2-226" fmla="*/ 0 h 1181887"/>
              <a:gd name="connsiteX3-227" fmla="*/ 228857 w 228866"/>
              <a:gd name="connsiteY3-228" fmla="*/ 1180617 h 1181887"/>
              <a:gd name="connsiteX4-229" fmla="*/ 151436 w 228866"/>
              <a:gd name="connsiteY4-230" fmla="*/ 1181887 h 1181887"/>
              <a:gd name="connsiteX5-231" fmla="*/ 0 w 228866"/>
              <a:gd name="connsiteY5-232" fmla="*/ 1030451 h 1181887"/>
              <a:gd name="connsiteX6-233" fmla="*/ 0 w 228866"/>
              <a:gd name="connsiteY6-234" fmla="*/ 152706 h 1181887"/>
              <a:gd name="connsiteX0-235" fmla="*/ 0 w 228866"/>
              <a:gd name="connsiteY0-236" fmla="*/ 80365 h 1186572"/>
              <a:gd name="connsiteX1-237" fmla="*/ 151436 w 228866"/>
              <a:gd name="connsiteY1-238" fmla="*/ 5955 h 1186572"/>
              <a:gd name="connsiteX2-239" fmla="*/ 225047 w 228866"/>
              <a:gd name="connsiteY2-240" fmla="*/ 4685 h 1186572"/>
              <a:gd name="connsiteX3-241" fmla="*/ 228857 w 228866"/>
              <a:gd name="connsiteY3-242" fmla="*/ 1185302 h 1186572"/>
              <a:gd name="connsiteX4-243" fmla="*/ 151436 w 228866"/>
              <a:gd name="connsiteY4-244" fmla="*/ 1186572 h 1186572"/>
              <a:gd name="connsiteX5-245" fmla="*/ 0 w 228866"/>
              <a:gd name="connsiteY5-246" fmla="*/ 1035136 h 1186572"/>
              <a:gd name="connsiteX6-247" fmla="*/ 0 w 228866"/>
              <a:gd name="connsiteY6-248" fmla="*/ 80365 h 1186572"/>
              <a:gd name="connsiteX0-249" fmla="*/ 0 w 228866"/>
              <a:gd name="connsiteY0-250" fmla="*/ 178103 h 1284310"/>
              <a:gd name="connsiteX1-251" fmla="*/ 225047 w 228866"/>
              <a:gd name="connsiteY1-252" fmla="*/ 102423 h 1284310"/>
              <a:gd name="connsiteX2-253" fmla="*/ 228857 w 228866"/>
              <a:gd name="connsiteY2-254" fmla="*/ 1283040 h 1284310"/>
              <a:gd name="connsiteX3-255" fmla="*/ 151436 w 228866"/>
              <a:gd name="connsiteY3-256" fmla="*/ 1284310 h 1284310"/>
              <a:gd name="connsiteX4-257" fmla="*/ 0 w 228866"/>
              <a:gd name="connsiteY4-258" fmla="*/ 1132874 h 1284310"/>
              <a:gd name="connsiteX5-259" fmla="*/ 0 w 228866"/>
              <a:gd name="connsiteY5-260" fmla="*/ 178103 h 1284310"/>
              <a:gd name="connsiteX0-261" fmla="*/ 3751 w 232617"/>
              <a:gd name="connsiteY0-262" fmla="*/ 101935 h 1208142"/>
              <a:gd name="connsiteX1-263" fmla="*/ 228798 w 232617"/>
              <a:gd name="connsiteY1-264" fmla="*/ 26255 h 1208142"/>
              <a:gd name="connsiteX2-265" fmla="*/ 232608 w 232617"/>
              <a:gd name="connsiteY2-266" fmla="*/ 1206872 h 1208142"/>
              <a:gd name="connsiteX3-267" fmla="*/ 155187 w 232617"/>
              <a:gd name="connsiteY3-268" fmla="*/ 1208142 h 1208142"/>
              <a:gd name="connsiteX4-269" fmla="*/ 3751 w 232617"/>
              <a:gd name="connsiteY4-270" fmla="*/ 1056706 h 1208142"/>
              <a:gd name="connsiteX5-271" fmla="*/ 3751 w 232617"/>
              <a:gd name="connsiteY5-272" fmla="*/ 101935 h 1208142"/>
              <a:gd name="connsiteX0-273" fmla="*/ 24606 w 253472"/>
              <a:gd name="connsiteY0-274" fmla="*/ 85093 h 1191300"/>
              <a:gd name="connsiteX1-275" fmla="*/ 249653 w 253472"/>
              <a:gd name="connsiteY1-276" fmla="*/ 9413 h 1191300"/>
              <a:gd name="connsiteX2-277" fmla="*/ 253463 w 253472"/>
              <a:gd name="connsiteY2-278" fmla="*/ 1190030 h 1191300"/>
              <a:gd name="connsiteX3-279" fmla="*/ 176042 w 253472"/>
              <a:gd name="connsiteY3-280" fmla="*/ 1191300 h 1191300"/>
              <a:gd name="connsiteX4-281" fmla="*/ 24606 w 253472"/>
              <a:gd name="connsiteY4-282" fmla="*/ 1039864 h 1191300"/>
              <a:gd name="connsiteX5-283" fmla="*/ 24606 w 253472"/>
              <a:gd name="connsiteY5-284" fmla="*/ 85093 h 1191300"/>
              <a:gd name="connsiteX0-285" fmla="*/ 427 w 229293"/>
              <a:gd name="connsiteY0-286" fmla="*/ 84286 h 1190493"/>
              <a:gd name="connsiteX1-287" fmla="*/ 225474 w 229293"/>
              <a:gd name="connsiteY1-288" fmla="*/ 8606 h 1190493"/>
              <a:gd name="connsiteX2-289" fmla="*/ 229284 w 229293"/>
              <a:gd name="connsiteY2-290" fmla="*/ 1189223 h 1190493"/>
              <a:gd name="connsiteX3-291" fmla="*/ 151863 w 229293"/>
              <a:gd name="connsiteY3-292" fmla="*/ 1190493 h 1190493"/>
              <a:gd name="connsiteX4-293" fmla="*/ 427 w 229293"/>
              <a:gd name="connsiteY4-294" fmla="*/ 1039057 h 1190493"/>
              <a:gd name="connsiteX5-295" fmla="*/ 427 w 229293"/>
              <a:gd name="connsiteY5-296" fmla="*/ 84286 h 1190493"/>
              <a:gd name="connsiteX0-297" fmla="*/ 0 w 228866"/>
              <a:gd name="connsiteY0-298" fmla="*/ 76463 h 1182670"/>
              <a:gd name="connsiteX1-299" fmla="*/ 225047 w 228866"/>
              <a:gd name="connsiteY1-300" fmla="*/ 783 h 1182670"/>
              <a:gd name="connsiteX2-301" fmla="*/ 228857 w 228866"/>
              <a:gd name="connsiteY2-302" fmla="*/ 1181400 h 1182670"/>
              <a:gd name="connsiteX3-303" fmla="*/ 151436 w 228866"/>
              <a:gd name="connsiteY3-304" fmla="*/ 1182670 h 1182670"/>
              <a:gd name="connsiteX4-305" fmla="*/ 0 w 228866"/>
              <a:gd name="connsiteY4-306" fmla="*/ 1031234 h 1182670"/>
              <a:gd name="connsiteX5-307" fmla="*/ 0 w 228866"/>
              <a:gd name="connsiteY5-308" fmla="*/ 76463 h 1182670"/>
              <a:gd name="connsiteX0-309" fmla="*/ 0 w 228866"/>
              <a:gd name="connsiteY0-310" fmla="*/ 77831 h 1184038"/>
              <a:gd name="connsiteX1-311" fmla="*/ 225047 w 228866"/>
              <a:gd name="connsiteY1-312" fmla="*/ 2151 h 1184038"/>
              <a:gd name="connsiteX2-313" fmla="*/ 228857 w 228866"/>
              <a:gd name="connsiteY2-314" fmla="*/ 1182768 h 1184038"/>
              <a:gd name="connsiteX3-315" fmla="*/ 151436 w 228866"/>
              <a:gd name="connsiteY3-316" fmla="*/ 1184038 h 1184038"/>
              <a:gd name="connsiteX4-317" fmla="*/ 0 w 228866"/>
              <a:gd name="connsiteY4-318" fmla="*/ 1032602 h 1184038"/>
              <a:gd name="connsiteX5-319" fmla="*/ 0 w 228866"/>
              <a:gd name="connsiteY5-320" fmla="*/ 77831 h 1184038"/>
              <a:gd name="connsiteX0-321" fmla="*/ 0 w 228866"/>
              <a:gd name="connsiteY0-322" fmla="*/ 75735 h 1181942"/>
              <a:gd name="connsiteX1-323" fmla="*/ 225047 w 228866"/>
              <a:gd name="connsiteY1-324" fmla="*/ 55 h 1181942"/>
              <a:gd name="connsiteX2-325" fmla="*/ 228857 w 228866"/>
              <a:gd name="connsiteY2-326" fmla="*/ 1180672 h 1181942"/>
              <a:gd name="connsiteX3-327" fmla="*/ 151436 w 228866"/>
              <a:gd name="connsiteY3-328" fmla="*/ 1181942 h 1181942"/>
              <a:gd name="connsiteX4-329" fmla="*/ 0 w 228866"/>
              <a:gd name="connsiteY4-330" fmla="*/ 1030506 h 1181942"/>
              <a:gd name="connsiteX5-331" fmla="*/ 0 w 228866"/>
              <a:gd name="connsiteY5-332" fmla="*/ 75735 h 1181942"/>
              <a:gd name="connsiteX0-333" fmla="*/ 0 w 228866"/>
              <a:gd name="connsiteY0-334" fmla="*/ 75735 h 1181942"/>
              <a:gd name="connsiteX1-335" fmla="*/ 225047 w 228866"/>
              <a:gd name="connsiteY1-336" fmla="*/ 55 h 1181942"/>
              <a:gd name="connsiteX2-337" fmla="*/ 228857 w 228866"/>
              <a:gd name="connsiteY2-338" fmla="*/ 1181289 h 1181942"/>
              <a:gd name="connsiteX3-339" fmla="*/ 151436 w 228866"/>
              <a:gd name="connsiteY3-340" fmla="*/ 1181942 h 1181942"/>
              <a:gd name="connsiteX4-341" fmla="*/ 0 w 228866"/>
              <a:gd name="connsiteY4-342" fmla="*/ 1030506 h 1181942"/>
              <a:gd name="connsiteX5-343" fmla="*/ 0 w 228866"/>
              <a:gd name="connsiteY5-344" fmla="*/ 75735 h 1181942"/>
              <a:gd name="connsiteX0-345" fmla="*/ 0 w 228866"/>
              <a:gd name="connsiteY0-346" fmla="*/ 75735 h 1181289"/>
              <a:gd name="connsiteX1-347" fmla="*/ 225047 w 228866"/>
              <a:gd name="connsiteY1-348" fmla="*/ 55 h 1181289"/>
              <a:gd name="connsiteX2-349" fmla="*/ 228857 w 228866"/>
              <a:gd name="connsiteY2-350" fmla="*/ 1181289 h 1181289"/>
              <a:gd name="connsiteX3-351" fmla="*/ 0 w 228866"/>
              <a:gd name="connsiteY3-352" fmla="*/ 1030506 h 1181289"/>
              <a:gd name="connsiteX4-353" fmla="*/ 0 w 228866"/>
              <a:gd name="connsiteY4-354" fmla="*/ 75735 h 1181289"/>
              <a:gd name="connsiteX0-355" fmla="*/ 0 w 228866"/>
              <a:gd name="connsiteY0-356" fmla="*/ 75735 h 1181289"/>
              <a:gd name="connsiteX1-357" fmla="*/ 225047 w 228866"/>
              <a:gd name="connsiteY1-358" fmla="*/ 55 h 1181289"/>
              <a:gd name="connsiteX2-359" fmla="*/ 228857 w 228866"/>
              <a:gd name="connsiteY2-360" fmla="*/ 1181289 h 1181289"/>
              <a:gd name="connsiteX3-361" fmla="*/ 0 w 228866"/>
              <a:gd name="connsiteY3-362" fmla="*/ 1150859 h 1181289"/>
              <a:gd name="connsiteX4-363" fmla="*/ 0 w 228866"/>
              <a:gd name="connsiteY4-364" fmla="*/ 75735 h 1181289"/>
              <a:gd name="connsiteX0-365" fmla="*/ 0 w 228866"/>
              <a:gd name="connsiteY0-366" fmla="*/ 75735 h 1181289"/>
              <a:gd name="connsiteX1-367" fmla="*/ 225047 w 228866"/>
              <a:gd name="connsiteY1-368" fmla="*/ 55 h 1181289"/>
              <a:gd name="connsiteX2-369" fmla="*/ 228857 w 228866"/>
              <a:gd name="connsiteY2-370" fmla="*/ 1181289 h 1181289"/>
              <a:gd name="connsiteX3-371" fmla="*/ 0 w 228866"/>
              <a:gd name="connsiteY3-372" fmla="*/ 1150859 h 1181289"/>
              <a:gd name="connsiteX4-373" fmla="*/ 0 w 228866"/>
              <a:gd name="connsiteY4-374" fmla="*/ 75735 h 1181289"/>
              <a:gd name="connsiteX0-375" fmla="*/ 0 w 228866"/>
              <a:gd name="connsiteY0-376" fmla="*/ 75735 h 1181289"/>
              <a:gd name="connsiteX1-377" fmla="*/ 225047 w 228866"/>
              <a:gd name="connsiteY1-378" fmla="*/ 55 h 1181289"/>
              <a:gd name="connsiteX2-379" fmla="*/ 228857 w 228866"/>
              <a:gd name="connsiteY2-380" fmla="*/ 1181289 h 1181289"/>
              <a:gd name="connsiteX3-381" fmla="*/ 0 w 228866"/>
              <a:gd name="connsiteY3-382" fmla="*/ 1150859 h 1181289"/>
              <a:gd name="connsiteX4-383" fmla="*/ 0 w 228866"/>
              <a:gd name="connsiteY4-384" fmla="*/ 75735 h 1181289"/>
              <a:gd name="connsiteX0-385" fmla="*/ 3405 w 232271"/>
              <a:gd name="connsiteY0-386" fmla="*/ 75735 h 1181289"/>
              <a:gd name="connsiteX1-387" fmla="*/ 228452 w 232271"/>
              <a:gd name="connsiteY1-388" fmla="*/ 55 h 1181289"/>
              <a:gd name="connsiteX2-389" fmla="*/ 232262 w 232271"/>
              <a:gd name="connsiteY2-390" fmla="*/ 1181289 h 1181289"/>
              <a:gd name="connsiteX3-391" fmla="*/ 0 w 232271"/>
              <a:gd name="connsiteY3-392" fmla="*/ 1111976 h 1181289"/>
              <a:gd name="connsiteX4-393" fmla="*/ 3405 w 232271"/>
              <a:gd name="connsiteY4-394" fmla="*/ 75735 h 1181289"/>
              <a:gd name="connsiteX0-395" fmla="*/ 3405 w 232271"/>
              <a:gd name="connsiteY0-396" fmla="*/ 75735 h 1181289"/>
              <a:gd name="connsiteX1-397" fmla="*/ 228452 w 232271"/>
              <a:gd name="connsiteY1-398" fmla="*/ 55 h 1181289"/>
              <a:gd name="connsiteX2-399" fmla="*/ 232262 w 232271"/>
              <a:gd name="connsiteY2-400" fmla="*/ 1181289 h 1181289"/>
              <a:gd name="connsiteX3-401" fmla="*/ 0 w 232271"/>
              <a:gd name="connsiteY3-402" fmla="*/ 1111976 h 1181289"/>
              <a:gd name="connsiteX4-403" fmla="*/ 3405 w 232271"/>
              <a:gd name="connsiteY4-404" fmla="*/ 75735 h 11812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711101" y="1889101"/>
            <a:ext cx="0" cy="3600000"/>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23660" y="4873473"/>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措施的具体内容措施的具体内容措施的具体内容措施的具体</a:t>
            </a:r>
          </a:p>
        </p:txBody>
      </p:sp>
      <p:sp>
        <p:nvSpPr>
          <p:cNvPr id="46" name="文本框 45"/>
          <p:cNvSpPr txBox="1"/>
          <p:nvPr/>
        </p:nvSpPr>
        <p:spPr>
          <a:xfrm>
            <a:off x="7421112" y="4870339"/>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措施的具体内容措施的具体内容措施的具体内容措施的具体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07245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37256" y="2930023"/>
            <a:ext cx="4801314" cy="707886"/>
          </a:xfrm>
          <a:prstGeom prst="rect">
            <a:avLst/>
          </a:prstGeom>
          <a:noFill/>
        </p:spPr>
        <p:txBody>
          <a:bodyPr wrap="none" rtlCol="0">
            <a:spAutoFit/>
          </a:bodyPr>
          <a:lstStyle/>
          <a:p>
            <a:r>
              <a:rPr lang="zh-CN" altLang="en-US" sz="40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项目简介、人员分工</a:t>
            </a:r>
          </a:p>
        </p:txBody>
      </p:sp>
      <p:sp>
        <p:nvSpPr>
          <p:cNvPr id="12" name="文本框 11"/>
          <p:cNvSpPr txBox="1"/>
          <p:nvPr/>
        </p:nvSpPr>
        <p:spPr>
          <a:xfrm>
            <a:off x="7438852" y="2642438"/>
            <a:ext cx="1124026"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 CDIO REPORT</a:t>
            </a: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266842" y="2449879"/>
            <a:ext cx="1879776" cy="5955"/>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55954" y="2257063"/>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37925" y="1997090"/>
            <a:ext cx="1356517" cy="2652620"/>
            <a:chOff x="3337925" y="1997090"/>
            <a:chExt cx="1356517" cy="2652620"/>
          </a:xfrm>
        </p:grpSpPr>
        <p:grpSp>
          <p:nvGrpSpPr>
            <p:cNvPr id="2" name="组合 1"/>
            <p:cNvGrpSpPr/>
            <p:nvPr/>
          </p:nvGrpSpPr>
          <p:grpSpPr>
            <a:xfrm>
              <a:off x="338850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7" name="直接连接符 6"/>
            <p:cNvCxnSpPr/>
            <p:nvPr/>
          </p:nvCxnSpPr>
          <p:spPr>
            <a:xfrm flipH="1">
              <a:off x="333792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14196" y="2969457"/>
              <a:ext cx="398599"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194" y="1905316"/>
            <a:ext cx="1746888" cy="4161430"/>
            <a:chOff x="1462194" y="1905316"/>
            <a:chExt cx="1746888" cy="4161430"/>
          </a:xfrm>
        </p:grpSpPr>
        <p:grpSp>
          <p:nvGrpSpPr>
            <p:cNvPr id="2" name="组合 1"/>
            <p:cNvGrpSpPr/>
            <p:nvPr/>
          </p:nvGrpSpPr>
          <p:grpSpPr>
            <a:xfrm>
              <a:off x="1474736" y="1905316"/>
              <a:ext cx="1721804" cy="1721804"/>
              <a:chOff x="1814109" y="1732596"/>
              <a:chExt cx="2268404" cy="2268404"/>
            </a:xfrm>
          </p:grpSpPr>
          <p:sp>
            <p:nvSpPr>
              <p:cNvPr id="46" name="椭圆 45"/>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椭圆 46"/>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0" name="文本框 69"/>
            <p:cNvSpPr txBox="1"/>
            <p:nvPr/>
          </p:nvSpPr>
          <p:spPr>
            <a:xfrm>
              <a:off x="1627752" y="3885997"/>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工作一</a:t>
              </a:r>
            </a:p>
          </p:txBody>
        </p:sp>
        <p:sp>
          <p:nvSpPr>
            <p:cNvPr id="72" name="文本框 71"/>
            <p:cNvSpPr txBox="1"/>
            <p:nvPr/>
          </p:nvSpPr>
          <p:spPr>
            <a:xfrm>
              <a:off x="1462194" y="4321268"/>
              <a:ext cx="1746888" cy="1745478"/>
            </a:xfrm>
            <a:prstGeom prst="rect">
              <a:avLst/>
            </a:prstGeom>
            <a:noFill/>
          </p:spPr>
          <p:txBody>
            <a:bodyPr wrap="square" rtlCol="0">
              <a:spAutoFit/>
            </a:bodyPr>
            <a:lstStyle/>
            <a:p>
              <a:pPr algn="ct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1" name="图片 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18730" y="2361839"/>
              <a:ext cx="833816" cy="833816"/>
            </a:xfrm>
            <a:prstGeom prst="rect">
              <a:avLst/>
            </a:prstGeom>
          </p:spPr>
        </p:pic>
      </p:grpSp>
      <p:grpSp>
        <p:nvGrpSpPr>
          <p:cNvPr id="4" name="组合 3"/>
          <p:cNvGrpSpPr/>
          <p:nvPr/>
        </p:nvGrpSpPr>
        <p:grpSpPr>
          <a:xfrm>
            <a:off x="4047598" y="1905316"/>
            <a:ext cx="1746888" cy="4153584"/>
            <a:chOff x="4047598" y="1905316"/>
            <a:chExt cx="1746888" cy="4153584"/>
          </a:xfrm>
        </p:grpSpPr>
        <p:grpSp>
          <p:nvGrpSpPr>
            <p:cNvPr id="84" name="组合 83"/>
            <p:cNvGrpSpPr/>
            <p:nvPr/>
          </p:nvGrpSpPr>
          <p:grpSpPr>
            <a:xfrm>
              <a:off x="4060140" y="1905316"/>
              <a:ext cx="1721804" cy="1721804"/>
              <a:chOff x="1814109" y="1732596"/>
              <a:chExt cx="2268404" cy="2268404"/>
            </a:xfrm>
          </p:grpSpPr>
          <p:sp>
            <p:nvSpPr>
              <p:cNvPr id="85" name="椭圆 8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椭圆 8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5" name="文本框 74"/>
            <p:cNvSpPr txBox="1"/>
            <p:nvPr/>
          </p:nvSpPr>
          <p:spPr>
            <a:xfrm>
              <a:off x="4213156" y="3850836"/>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工作二</a:t>
              </a:r>
            </a:p>
          </p:txBody>
        </p:sp>
        <p:sp>
          <p:nvSpPr>
            <p:cNvPr id="76" name="文本框 75"/>
            <p:cNvSpPr txBox="1"/>
            <p:nvPr/>
          </p:nvSpPr>
          <p:spPr>
            <a:xfrm>
              <a:off x="4047598" y="4286107"/>
              <a:ext cx="1746888" cy="1772793"/>
            </a:xfrm>
            <a:prstGeom prst="rect">
              <a:avLst/>
            </a:prstGeom>
            <a:noFill/>
          </p:spPr>
          <p:txBody>
            <a:bodyPr wrap="square" rtlCol="0">
              <a:spAutoFit/>
            </a:bodyPr>
            <a:lstStyle/>
            <a:p>
              <a:pPr algn="ct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04134" y="2361839"/>
              <a:ext cx="833816" cy="833816"/>
            </a:xfrm>
            <a:prstGeom prst="rect">
              <a:avLst/>
            </a:prstGeom>
          </p:spPr>
        </p:pic>
      </p:grpSp>
      <p:grpSp>
        <p:nvGrpSpPr>
          <p:cNvPr id="6" name="组合 5"/>
          <p:cNvGrpSpPr/>
          <p:nvPr/>
        </p:nvGrpSpPr>
        <p:grpSpPr>
          <a:xfrm>
            <a:off x="6622978" y="1905316"/>
            <a:ext cx="1746888" cy="4118423"/>
            <a:chOff x="6622978" y="1905316"/>
            <a:chExt cx="1746888" cy="4118423"/>
          </a:xfrm>
        </p:grpSpPr>
        <p:grpSp>
          <p:nvGrpSpPr>
            <p:cNvPr id="89" name="组合 88"/>
            <p:cNvGrpSpPr/>
            <p:nvPr/>
          </p:nvGrpSpPr>
          <p:grpSpPr>
            <a:xfrm>
              <a:off x="6635520" y="1905316"/>
              <a:ext cx="1721804" cy="1721804"/>
              <a:chOff x="1814109" y="1732596"/>
              <a:chExt cx="2268404" cy="2268404"/>
            </a:xfrm>
          </p:grpSpPr>
          <p:sp>
            <p:nvSpPr>
              <p:cNvPr id="90" name="椭圆 89"/>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椭圆 91"/>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7" name="文本框 76"/>
            <p:cNvSpPr txBox="1"/>
            <p:nvPr/>
          </p:nvSpPr>
          <p:spPr>
            <a:xfrm>
              <a:off x="6788536" y="3815675"/>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工作三</a:t>
              </a:r>
            </a:p>
          </p:txBody>
        </p:sp>
        <p:sp>
          <p:nvSpPr>
            <p:cNvPr id="78" name="文本框 77"/>
            <p:cNvSpPr txBox="1"/>
            <p:nvPr/>
          </p:nvSpPr>
          <p:spPr>
            <a:xfrm>
              <a:off x="6622978" y="4250946"/>
              <a:ext cx="1746888" cy="1772793"/>
            </a:xfrm>
            <a:prstGeom prst="rect">
              <a:avLst/>
            </a:prstGeom>
            <a:noFill/>
          </p:spPr>
          <p:txBody>
            <a:bodyPr wrap="square" rtlCol="0">
              <a:spAutoFit/>
            </a:bodyPr>
            <a:lstStyle/>
            <a:p>
              <a:pPr algn="ct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3" name="图片 8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79514" y="2361839"/>
              <a:ext cx="833816" cy="833816"/>
            </a:xfrm>
            <a:prstGeom prst="rect">
              <a:avLst/>
            </a:prstGeom>
          </p:spPr>
        </p:pic>
      </p:grpSp>
      <p:grpSp>
        <p:nvGrpSpPr>
          <p:cNvPr id="7" name="组合 6"/>
          <p:cNvGrpSpPr/>
          <p:nvPr/>
        </p:nvGrpSpPr>
        <p:grpSpPr>
          <a:xfrm>
            <a:off x="9243107" y="1905316"/>
            <a:ext cx="1746888" cy="4083262"/>
            <a:chOff x="9243107" y="1905316"/>
            <a:chExt cx="1746888" cy="4083262"/>
          </a:xfrm>
        </p:grpSpPr>
        <p:grpSp>
          <p:nvGrpSpPr>
            <p:cNvPr id="94" name="组合 93"/>
            <p:cNvGrpSpPr/>
            <p:nvPr/>
          </p:nvGrpSpPr>
          <p:grpSpPr>
            <a:xfrm>
              <a:off x="9255649" y="1905316"/>
              <a:ext cx="1721804" cy="1721804"/>
              <a:chOff x="1814109" y="1732596"/>
              <a:chExt cx="2268404" cy="2268404"/>
            </a:xfrm>
          </p:grpSpPr>
          <p:sp>
            <p:nvSpPr>
              <p:cNvPr id="95" name="椭圆 9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椭圆 9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9" name="文本框 78"/>
            <p:cNvSpPr txBox="1"/>
            <p:nvPr/>
          </p:nvSpPr>
          <p:spPr>
            <a:xfrm>
              <a:off x="9408665" y="3780514"/>
              <a:ext cx="1415772"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工作四</a:t>
              </a:r>
            </a:p>
          </p:txBody>
        </p:sp>
        <p:sp>
          <p:nvSpPr>
            <p:cNvPr id="80" name="文本框 79"/>
            <p:cNvSpPr txBox="1"/>
            <p:nvPr/>
          </p:nvSpPr>
          <p:spPr>
            <a:xfrm>
              <a:off x="9243107" y="4215785"/>
              <a:ext cx="1746888" cy="1772793"/>
            </a:xfrm>
            <a:prstGeom prst="rect">
              <a:avLst/>
            </a:prstGeom>
            <a:noFill/>
          </p:spPr>
          <p:txBody>
            <a:bodyPr wrap="square" rtlCol="0">
              <a:spAutoFit/>
            </a:bodyPr>
            <a:lstStyle/>
            <a:p>
              <a:pPr algn="ctr">
                <a:lnSpc>
                  <a:spcPct val="130000"/>
                </a:lnSpc>
              </a:pPr>
              <a:r>
                <a:rPr lang="zh-CN" altLang="en-US" sz="140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65454" y="2378250"/>
              <a:ext cx="817405" cy="817405"/>
            </a:xfrm>
            <a:prstGeom prst="rect">
              <a:avLst/>
            </a:prstGeom>
          </p:spPr>
        </p:pic>
      </p:grpSp>
      <p:sp>
        <p:nvSpPr>
          <p:cNvPr id="9" name="燕尾形 8"/>
          <p:cNvSpPr/>
          <p:nvPr/>
        </p:nvSpPr>
        <p:spPr>
          <a:xfrm>
            <a:off x="3515724" y="258841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燕尾形 99"/>
          <p:cNvSpPr/>
          <p:nvPr/>
        </p:nvSpPr>
        <p:spPr>
          <a:xfrm>
            <a:off x="6077622"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燕尾形 100"/>
          <p:cNvSpPr/>
          <p:nvPr/>
        </p:nvSpPr>
        <p:spPr>
          <a:xfrm>
            <a:off x="8664680"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7075360" y="420685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0" name="文本框 79"/>
          <p:cNvSpPr txBox="1"/>
          <p:nvPr/>
        </p:nvSpPr>
        <p:spPr>
          <a:xfrm>
            <a:off x="7075360" y="1620278"/>
            <a:ext cx="4248279"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r>
              <a:rPr lang="zh-CN" altLang="en-US" sz="3200" b="1" dirty="0">
                <a:solidFill>
                  <a:schemeClr val="bg1"/>
                </a:solidFill>
                <a:latin typeface="微软雅黑" panose="020B0503020204020204" pitchFamily="34" charset="-122"/>
                <a:ea typeface="微软雅黑" panose="020B0503020204020204" pitchFamily="34" charset="-122"/>
              </a:rPr>
              <a:t>项目简介及人员分工</a:t>
            </a:r>
          </a:p>
        </p:txBody>
      </p:sp>
      <p:sp>
        <p:nvSpPr>
          <p:cNvPr id="81" name="文本框 80"/>
          <p:cNvSpPr txBox="1"/>
          <p:nvPr/>
        </p:nvSpPr>
        <p:spPr>
          <a:xfrm>
            <a:off x="7085520" y="2505419"/>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单闭环系统设计与实验</a:t>
            </a:r>
          </a:p>
        </p:txBody>
      </p:sp>
      <p:sp>
        <p:nvSpPr>
          <p:cNvPr id="82" name="文本框 81"/>
          <p:cNvSpPr txBox="1"/>
          <p:nvPr/>
        </p:nvSpPr>
        <p:spPr>
          <a:xfrm>
            <a:off x="7085520" y="3411816"/>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双闭环系统设计及仿真</a:t>
            </a:r>
          </a:p>
        </p:txBody>
      </p:sp>
      <p:sp>
        <p:nvSpPr>
          <p:cNvPr id="83" name="文本框 82"/>
          <p:cNvSpPr txBox="1"/>
          <p:nvPr/>
        </p:nvSpPr>
        <p:spPr>
          <a:xfrm>
            <a:off x="7075360" y="4255710"/>
            <a:ext cx="3427541"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存在问题及总结</a:t>
            </a: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30647" y="412557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932775" y="4974274"/>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5987723" y="3928381"/>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285089" y="4347035"/>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41766" y="4506024"/>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188248" y="4356698"/>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3262432" cy="830997"/>
          </a:xfrm>
          <a:prstGeom prst="rect">
            <a:avLst/>
          </a:prstGeom>
          <a:noFill/>
        </p:spPr>
        <p:txBody>
          <a:bodyPr wrap="none" rtlCol="0">
            <a:spAutoFit/>
          </a:bodyPr>
          <a:lstStyle/>
          <a:p>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问题与总结</a:t>
            </a:r>
          </a:p>
        </p:txBody>
      </p:sp>
      <p:sp>
        <p:nvSpPr>
          <p:cNvPr id="12" name="文本框 11"/>
          <p:cNvSpPr txBox="1"/>
          <p:nvPr/>
        </p:nvSpPr>
        <p:spPr>
          <a:xfrm>
            <a:off x="7756496" y="2642438"/>
            <a:ext cx="1101584" cy="276999"/>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REFLECTION</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998106" y="2449879"/>
            <a:ext cx="1053297"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67529" y="2265475"/>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96548" y="1997090"/>
            <a:ext cx="3243970" cy="2652620"/>
            <a:chOff x="3396548" y="1997090"/>
            <a:chExt cx="3243970" cy="26526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7" name="直接连接符 6"/>
            <p:cNvCxnSpPr/>
            <p:nvPr/>
          </p:nvCxnSpPr>
          <p:spPr>
            <a:xfrm flipH="1">
              <a:off x="3662016"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246886" y="4948991"/>
            <a:ext cx="5815834" cy="1052596"/>
          </a:xfrm>
          <a:prstGeom prst="rect">
            <a:avLst/>
          </a:prstGeom>
          <a:noFill/>
        </p:spPr>
        <p:txBody>
          <a:bodyPr wrap="square" rtlCol="0">
            <a:spAutoFit/>
          </a:bodyPr>
          <a:lstStyle/>
          <a:p>
            <a:pPr algn="ct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2016</a:t>
            </a:r>
            <a:r>
              <a:rPr lang="zh-CN" altLang="en-US" sz="1600" dirty="0">
                <a:solidFill>
                  <a:schemeClr val="bg1"/>
                </a:solidFill>
                <a:latin typeface="微软雅黑" panose="020B0503020204020204" pitchFamily="34" charset="-122"/>
                <a:ea typeface="微软雅黑" panose="020B0503020204020204" pitchFamily="34" charset="-122"/>
              </a:rPr>
              <a:t>年，我们计划将在营销、管理</a:t>
            </a:r>
            <a:r>
              <a:rPr lang="en-US" altLang="zh-CN" sz="1600" dirty="0">
                <a:solidFill>
                  <a:schemeClr val="bg1"/>
                </a:solidFill>
                <a:latin typeface="微软雅黑" panose="020B0503020204020204" pitchFamily="34" charset="-122"/>
                <a:ea typeface="微软雅黑" panose="020B0503020204020204" pitchFamily="34" charset="-122"/>
              </a:rPr>
              <a:t>XXXXXXXX</a:t>
            </a:r>
            <a:r>
              <a:rPr lang="zh-CN" altLang="en-US" sz="1600" dirty="0">
                <a:solidFill>
                  <a:schemeClr val="bg1"/>
                </a:solidFill>
                <a:latin typeface="微软雅黑" panose="020B0503020204020204" pitchFamily="34" charset="-122"/>
                <a:ea typeface="微软雅黑" panose="020B0503020204020204" pitchFamily="34" charset="-122"/>
              </a:rPr>
              <a:t>具体工作内容具体工作内容具体工作内容具体工作内容具体工作内容具体工作内容具体工作内容具体工作内容具体工作内容具体工作内容</a:t>
            </a:r>
          </a:p>
        </p:txBody>
      </p:sp>
      <p:cxnSp>
        <p:nvCxnSpPr>
          <p:cNvPr id="58" name="直接连接符 57"/>
          <p:cNvCxnSpPr/>
          <p:nvPr/>
        </p:nvCxnSpPr>
        <p:spPr>
          <a:xfrm>
            <a:off x="2303199" y="6226178"/>
            <a:ext cx="75856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272632" y="1659758"/>
            <a:ext cx="7646736" cy="3064643"/>
            <a:chOff x="2272632" y="1659758"/>
            <a:chExt cx="7646736" cy="3064643"/>
          </a:xfrm>
        </p:grpSpPr>
        <p:cxnSp>
          <p:nvCxnSpPr>
            <p:cNvPr id="23" name="直接连接符 22"/>
            <p:cNvCxnSpPr/>
            <p:nvPr/>
          </p:nvCxnSpPr>
          <p:spPr>
            <a:xfrm>
              <a:off x="2674620" y="1659758"/>
              <a:ext cx="68427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72632" y="4724401"/>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72632" y="4194178"/>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82135" y="4227061"/>
              <a:ext cx="5680585" cy="497340"/>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5013452" y="4275676"/>
              <a:ext cx="216509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2016</a:t>
              </a:r>
              <a:r>
                <a:rPr lang="zh-CN" altLang="en-US" sz="2000" b="1" dirty="0">
                  <a:solidFill>
                    <a:schemeClr val="bg1"/>
                  </a:solidFill>
                  <a:latin typeface="微软雅黑" panose="020B0503020204020204" pitchFamily="34" charset="-122"/>
                  <a:ea typeface="微软雅黑" panose="020B0503020204020204" pitchFamily="34" charset="-122"/>
                </a:rPr>
                <a:t>年整体思路</a:t>
              </a:r>
            </a:p>
          </p:txBody>
        </p:sp>
        <p:pic>
          <p:nvPicPr>
            <p:cNvPr id="72" name="图片 71"/>
            <p:cNvPicPr>
              <a:picLocks noChangeAspect="1"/>
            </p:cNvPicPr>
            <p:nvPr/>
          </p:nvPicPr>
          <p:blipFill rotWithShape="1">
            <a:blip r:embed="rId4">
              <a:extLst>
                <a:ext uri="{28A0092B-C50C-407E-A947-70E740481C1C}">
                  <a14:useLocalDpi xmlns:a14="http://schemas.microsoft.com/office/drawing/2010/main" val="0"/>
                </a:ext>
              </a:extLst>
            </a:blip>
            <a:srcRect t="6816" b="23555"/>
            <a:stretch>
              <a:fillRect/>
            </a:stretch>
          </p:blipFill>
          <p:spPr>
            <a:xfrm>
              <a:off x="3382135" y="1667205"/>
              <a:ext cx="5680585" cy="2526971"/>
            </a:xfrm>
            <a:prstGeom prst="rect">
              <a:avLst/>
            </a:prstGeom>
          </p:spPr>
        </p:pic>
        <p:sp>
          <p:nvSpPr>
            <p:cNvPr id="71" name="矩形 70"/>
            <p:cNvSpPr/>
            <p:nvPr/>
          </p:nvSpPr>
          <p:spPr>
            <a:xfrm>
              <a:off x="3382135" y="1664803"/>
              <a:ext cx="5680585" cy="2512297"/>
            </a:xfrm>
            <a:prstGeom prst="rect">
              <a:avLst/>
            </a:pr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76942" y="1989624"/>
            <a:ext cx="2594613" cy="2594613"/>
            <a:chOff x="4517308" y="2142031"/>
            <a:chExt cx="2594613" cy="2594613"/>
          </a:xfrm>
        </p:grpSpPr>
        <p:grpSp>
          <p:nvGrpSpPr>
            <p:cNvPr id="268" name="组合 267"/>
            <p:cNvGrpSpPr/>
            <p:nvPr/>
          </p:nvGrpSpPr>
          <p:grpSpPr>
            <a:xfrm>
              <a:off x="4517308" y="2142031"/>
              <a:ext cx="2594613" cy="2594613"/>
              <a:chOff x="3598997" y="2037448"/>
              <a:chExt cx="2268404" cy="2268404"/>
            </a:xfrm>
          </p:grpSpPr>
          <p:sp>
            <p:nvSpPr>
              <p:cNvPr id="269" name="椭圆 26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0" name="椭圆 26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1" name="椭圆 27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2" name="椭圆 27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3" name="椭圆 272"/>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383326" y="2642379"/>
              <a:ext cx="929219" cy="1461266"/>
              <a:chOff x="5383326" y="2642379"/>
              <a:chExt cx="929219" cy="1461266"/>
            </a:xfrm>
          </p:grpSpPr>
          <p:pic>
            <p:nvPicPr>
              <p:cNvPr id="4" name="图片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3326" y="3192381"/>
                <a:ext cx="911264" cy="911264"/>
              </a:xfrm>
              <a:prstGeom prst="rect">
                <a:avLst/>
              </a:prstGeom>
            </p:spPr>
          </p:pic>
          <p:grpSp>
            <p:nvGrpSpPr>
              <p:cNvPr id="6" name="组合 5"/>
              <p:cNvGrpSpPr/>
              <p:nvPr/>
            </p:nvGrpSpPr>
            <p:grpSpPr>
              <a:xfrm>
                <a:off x="5385809" y="2642379"/>
                <a:ext cx="926736" cy="558964"/>
                <a:chOff x="1889846" y="2205810"/>
                <a:chExt cx="926736" cy="558964"/>
              </a:xfrm>
            </p:grpSpPr>
            <p:sp>
              <p:nvSpPr>
                <p:cNvPr id="284" name="文本框 283"/>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成本</a:t>
                  </a:r>
                </a:p>
              </p:txBody>
            </p:sp>
            <p:sp>
              <p:nvSpPr>
                <p:cNvPr id="285" name="文本框 284"/>
                <p:cNvSpPr txBox="1"/>
                <p:nvPr/>
              </p:nvSpPr>
              <p:spPr>
                <a:xfrm>
                  <a:off x="1889846" y="2503164"/>
                  <a:ext cx="926736" cy="261610"/>
                </a:xfrm>
                <a:prstGeom prst="rect">
                  <a:avLst/>
                </a:prstGeom>
                <a:noFill/>
              </p:spPr>
              <p:txBody>
                <a:bodyPr wrap="square" rtlCol="0">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cost</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grpSp>
        <p:nvGrpSpPr>
          <p:cNvPr id="7" name="组合 6"/>
          <p:cNvGrpSpPr/>
          <p:nvPr/>
        </p:nvGrpSpPr>
        <p:grpSpPr>
          <a:xfrm>
            <a:off x="2824202" y="3493036"/>
            <a:ext cx="2594613" cy="2594613"/>
            <a:chOff x="2816582" y="3496846"/>
            <a:chExt cx="2594613" cy="2594613"/>
          </a:xfrm>
        </p:grpSpPr>
        <p:grpSp>
          <p:nvGrpSpPr>
            <p:cNvPr id="228" name="组合 227"/>
            <p:cNvGrpSpPr/>
            <p:nvPr/>
          </p:nvGrpSpPr>
          <p:grpSpPr>
            <a:xfrm>
              <a:off x="2816582" y="3496846"/>
              <a:ext cx="2594613" cy="2594613"/>
              <a:chOff x="3598997" y="2037448"/>
              <a:chExt cx="2268404" cy="2268404"/>
            </a:xfrm>
          </p:grpSpPr>
          <p:sp>
            <p:nvSpPr>
              <p:cNvPr id="229" name="椭圆 22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椭圆 22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1" name="椭圆 23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2" name="椭圆 23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4" name="椭圆 233"/>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2" name="图片 281"/>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01093" y="4553453"/>
              <a:ext cx="875292" cy="875292"/>
            </a:xfrm>
            <a:prstGeom prst="rect">
              <a:avLst/>
            </a:prstGeom>
          </p:spPr>
        </p:pic>
        <p:grpSp>
          <p:nvGrpSpPr>
            <p:cNvPr id="286" name="组合 285"/>
            <p:cNvGrpSpPr/>
            <p:nvPr/>
          </p:nvGrpSpPr>
          <p:grpSpPr>
            <a:xfrm>
              <a:off x="3647538" y="4014919"/>
              <a:ext cx="926736" cy="558964"/>
              <a:chOff x="1889846" y="2205810"/>
              <a:chExt cx="926736" cy="558964"/>
            </a:xfrm>
          </p:grpSpPr>
          <p:sp>
            <p:nvSpPr>
              <p:cNvPr id="287" name="文本框 286"/>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日期</a:t>
                </a:r>
              </a:p>
            </p:txBody>
          </p:sp>
          <p:sp>
            <p:nvSpPr>
              <p:cNvPr id="288" name="文本框 287"/>
              <p:cNvSpPr txBox="1"/>
              <p:nvPr/>
            </p:nvSpPr>
            <p:spPr>
              <a:xfrm>
                <a:off x="1889846" y="2503164"/>
                <a:ext cx="926736" cy="261610"/>
              </a:xfrm>
              <a:prstGeom prst="rect">
                <a:avLst/>
              </a:prstGeom>
              <a:noFill/>
            </p:spPr>
            <p:txBody>
              <a:bodyPr wrap="square" rtlCol="0">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date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740016" y="1527047"/>
            <a:ext cx="3194952" cy="3194952"/>
            <a:chOff x="740016" y="1527047"/>
            <a:chExt cx="3194952" cy="3194952"/>
          </a:xfrm>
        </p:grpSpPr>
        <p:grpSp>
          <p:nvGrpSpPr>
            <p:cNvPr id="2" name="组合 1"/>
            <p:cNvGrpSpPr/>
            <p:nvPr/>
          </p:nvGrpSpPr>
          <p:grpSpPr>
            <a:xfrm>
              <a:off x="740016" y="1527047"/>
              <a:ext cx="3194952" cy="3194952"/>
              <a:chOff x="3598997" y="2037448"/>
              <a:chExt cx="2268404" cy="2268404"/>
            </a:xfrm>
          </p:grpSpPr>
          <p:sp>
            <p:nvSpPr>
              <p:cNvPr id="192" name="椭圆 191"/>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3" name="椭圆 192"/>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4" name="椭圆 193"/>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1" name="图片 2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48461" y="2691424"/>
              <a:ext cx="1267296" cy="1267296"/>
            </a:xfrm>
            <a:prstGeom prst="rect">
              <a:avLst/>
            </a:prstGeom>
          </p:spPr>
        </p:pic>
        <p:grpSp>
          <p:nvGrpSpPr>
            <p:cNvPr id="289" name="组合 288"/>
            <p:cNvGrpSpPr/>
            <p:nvPr/>
          </p:nvGrpSpPr>
          <p:grpSpPr>
            <a:xfrm>
              <a:off x="1874976" y="2240232"/>
              <a:ext cx="926736" cy="558964"/>
              <a:chOff x="1889846" y="2205810"/>
              <a:chExt cx="926736" cy="558964"/>
            </a:xfrm>
          </p:grpSpPr>
          <p:sp>
            <p:nvSpPr>
              <p:cNvPr id="290" name="文本框 289"/>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系统</a:t>
                </a:r>
              </a:p>
            </p:txBody>
          </p:sp>
          <p:sp>
            <p:nvSpPr>
              <p:cNvPr id="291" name="文本框 290"/>
              <p:cNvSpPr txBox="1"/>
              <p:nvPr/>
            </p:nvSpPr>
            <p:spPr>
              <a:xfrm>
                <a:off x="1889846" y="2503164"/>
                <a:ext cx="926736" cy="261610"/>
              </a:xfrm>
              <a:prstGeom prst="rect">
                <a:avLst/>
              </a:prstGeom>
              <a:noFill/>
            </p:spPr>
            <p:txBody>
              <a:bodyPr wrap="square" rtlCol="0">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system</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1" name="组合 10"/>
          <p:cNvGrpSpPr/>
          <p:nvPr/>
        </p:nvGrpSpPr>
        <p:grpSpPr>
          <a:xfrm>
            <a:off x="6223672" y="2410124"/>
            <a:ext cx="3186730" cy="3186730"/>
            <a:chOff x="6363667" y="2570517"/>
            <a:chExt cx="3186730" cy="3186730"/>
          </a:xfrm>
        </p:grpSpPr>
        <p:grpSp>
          <p:nvGrpSpPr>
            <p:cNvPr id="255" name="组合 254"/>
            <p:cNvGrpSpPr/>
            <p:nvPr/>
          </p:nvGrpSpPr>
          <p:grpSpPr>
            <a:xfrm>
              <a:off x="6363667" y="2570517"/>
              <a:ext cx="3186730" cy="3186730"/>
              <a:chOff x="3598997" y="2037448"/>
              <a:chExt cx="2268404" cy="2268404"/>
            </a:xfrm>
          </p:grpSpPr>
          <p:sp>
            <p:nvSpPr>
              <p:cNvPr id="256" name="椭圆 25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7" name="椭圆 25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8" name="椭圆 25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椭圆 25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0" name="椭圆 259"/>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3" name="图片 282"/>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60844" y="3709730"/>
              <a:ext cx="1244438" cy="1244438"/>
            </a:xfrm>
            <a:prstGeom prst="rect">
              <a:avLst/>
            </a:prstGeom>
          </p:spPr>
        </p:pic>
        <p:grpSp>
          <p:nvGrpSpPr>
            <p:cNvPr id="292" name="组合 291"/>
            <p:cNvGrpSpPr/>
            <p:nvPr/>
          </p:nvGrpSpPr>
          <p:grpSpPr>
            <a:xfrm>
              <a:off x="7493663" y="3159855"/>
              <a:ext cx="926736" cy="558964"/>
              <a:chOff x="1889846" y="2205810"/>
              <a:chExt cx="926736" cy="558964"/>
            </a:xfrm>
          </p:grpSpPr>
          <p:sp>
            <p:nvSpPr>
              <p:cNvPr id="293" name="文本框 292"/>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范围</a:t>
                </a:r>
              </a:p>
            </p:txBody>
          </p:sp>
          <p:sp>
            <p:nvSpPr>
              <p:cNvPr id="294" name="文本框 293"/>
              <p:cNvSpPr txBox="1"/>
              <p:nvPr/>
            </p:nvSpPr>
            <p:spPr>
              <a:xfrm>
                <a:off x="1889846" y="2503164"/>
                <a:ext cx="926736" cy="261610"/>
              </a:xfrm>
              <a:prstGeom prst="rect">
                <a:avLst/>
              </a:prstGeom>
              <a:noFill/>
            </p:spPr>
            <p:txBody>
              <a:bodyPr wrap="square" rtlCol="0">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scale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2" name="组合 11"/>
          <p:cNvGrpSpPr/>
          <p:nvPr/>
        </p:nvGrpSpPr>
        <p:grpSpPr>
          <a:xfrm>
            <a:off x="8994343" y="2981841"/>
            <a:ext cx="2033829" cy="2033829"/>
            <a:chOff x="9138748" y="3136806"/>
            <a:chExt cx="2033829" cy="2033829"/>
          </a:xfrm>
        </p:grpSpPr>
        <p:grpSp>
          <p:nvGrpSpPr>
            <p:cNvPr id="242" name="组合 241"/>
            <p:cNvGrpSpPr/>
            <p:nvPr/>
          </p:nvGrpSpPr>
          <p:grpSpPr>
            <a:xfrm>
              <a:off x="9138748" y="3136806"/>
              <a:ext cx="2033829" cy="2033829"/>
              <a:chOff x="3598997" y="2037448"/>
              <a:chExt cx="2268404" cy="2268404"/>
            </a:xfrm>
          </p:grpSpPr>
          <p:sp>
            <p:nvSpPr>
              <p:cNvPr id="243" name="椭圆 242"/>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4" name="椭圆 243"/>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5" name="椭圆 244"/>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6" name="椭圆 245"/>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7" name="椭圆 246"/>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09960" y="4031042"/>
              <a:ext cx="626301" cy="626301"/>
            </a:xfrm>
            <a:prstGeom prst="rect">
              <a:avLst/>
            </a:prstGeom>
          </p:spPr>
        </p:pic>
        <p:grpSp>
          <p:nvGrpSpPr>
            <p:cNvPr id="295" name="组合 294"/>
            <p:cNvGrpSpPr/>
            <p:nvPr/>
          </p:nvGrpSpPr>
          <p:grpSpPr>
            <a:xfrm>
              <a:off x="9739179" y="3525597"/>
              <a:ext cx="926736" cy="558964"/>
              <a:chOff x="1889846" y="2205810"/>
              <a:chExt cx="926736" cy="558964"/>
            </a:xfrm>
          </p:grpSpPr>
          <p:sp>
            <p:nvSpPr>
              <p:cNvPr id="296" name="文本框 295"/>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维护</a:t>
                </a:r>
              </a:p>
            </p:txBody>
          </p:sp>
          <p:sp>
            <p:nvSpPr>
              <p:cNvPr id="297" name="文本框 296"/>
              <p:cNvSpPr txBox="1"/>
              <p:nvPr/>
            </p:nvSpPr>
            <p:spPr>
              <a:xfrm>
                <a:off x="1889846" y="2503164"/>
                <a:ext cx="926736" cy="261610"/>
              </a:xfrm>
              <a:prstGeom prst="rect">
                <a:avLst/>
              </a:prstGeom>
              <a:noFill/>
            </p:spPr>
            <p:txBody>
              <a:bodyPr wrap="square" rtlCol="0">
                <a:spAutoFit/>
              </a:bodyPr>
              <a:lstStyle/>
              <a:p>
                <a:pPr algn="ctr"/>
                <a:r>
                  <a:rPr lang="en-US" altLang="zh-CN" sz="1050" dirty="0">
                    <a:solidFill>
                      <a:schemeClr val="bg1"/>
                    </a:solidFill>
                    <a:latin typeface="微软雅黑" panose="020B0503020204020204" pitchFamily="34" charset="-122"/>
                    <a:ea typeface="微软雅黑" panose="020B0503020204020204" pitchFamily="34" charset="-122"/>
                  </a:rPr>
                  <a:t>care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sp>
        <p:nvSpPr>
          <p:cNvPr id="298" name="弧形 297"/>
          <p:cNvSpPr/>
          <p:nvPr/>
        </p:nvSpPr>
        <p:spPr>
          <a:xfrm rot="8456197">
            <a:off x="2802396" y="3543186"/>
            <a:ext cx="2776674" cy="2779146"/>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9" name="弧形 298"/>
          <p:cNvSpPr/>
          <p:nvPr/>
        </p:nvSpPr>
        <p:spPr>
          <a:xfrm rot="7772971">
            <a:off x="6210708" y="2379644"/>
            <a:ext cx="3466397" cy="3469483"/>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弧形 299"/>
          <p:cNvSpPr/>
          <p:nvPr/>
        </p:nvSpPr>
        <p:spPr>
          <a:xfrm rot="8456197">
            <a:off x="442473" y="1217568"/>
            <a:ext cx="3824644" cy="3828049"/>
          </a:xfrm>
          <a:prstGeom prst="arc">
            <a:avLst>
              <a:gd name="adj1" fmla="val 8336951"/>
              <a:gd name="adj2" fmla="val 9931682"/>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1" name="弧形 300"/>
          <p:cNvSpPr/>
          <p:nvPr/>
        </p:nvSpPr>
        <p:spPr>
          <a:xfrm rot="8456197">
            <a:off x="4293895" y="1774748"/>
            <a:ext cx="2839554" cy="2842082"/>
          </a:xfrm>
          <a:prstGeom prst="arc">
            <a:avLst>
              <a:gd name="adj1" fmla="val 8628232"/>
              <a:gd name="adj2" fmla="val 10557977"/>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弧形 301"/>
          <p:cNvSpPr/>
          <p:nvPr/>
        </p:nvSpPr>
        <p:spPr>
          <a:xfrm rot="4876018">
            <a:off x="8834437" y="2753237"/>
            <a:ext cx="2455540" cy="2457727"/>
          </a:xfrm>
          <a:prstGeom prst="arc">
            <a:avLst>
              <a:gd name="adj1" fmla="val 11166821"/>
              <a:gd name="adj2" fmla="val 14120966"/>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rot="2517222">
            <a:off x="-652381" y="4523523"/>
            <a:ext cx="3608920" cy="2791003"/>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242" name="组合 241"/>
          <p:cNvGrpSpPr/>
          <p:nvPr/>
        </p:nvGrpSpPr>
        <p:grpSpPr>
          <a:xfrm>
            <a:off x="3201501" y="1354461"/>
            <a:ext cx="6045333" cy="3982512"/>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1" fmla="*/ 263172 w 274403"/>
                  <a:gd name="connsiteY0-2" fmla="*/ 0 h 590337"/>
                  <a:gd name="connsiteX1-3" fmla="*/ 202935 w 274403"/>
                  <a:gd name="connsiteY1-4" fmla="*/ 584600 h 590337"/>
                  <a:gd name="connsiteX2-5" fmla="*/ 8040 w 274403"/>
                  <a:gd name="connsiteY2-6" fmla="*/ 515805 h 590337"/>
                  <a:gd name="connsiteX3-7" fmla="*/ 58344 w 274403"/>
                  <a:gd name="connsiteY3-8" fmla="*/ 27606 h 590337"/>
                  <a:gd name="connsiteX4-9" fmla="*/ 263172 w 274403"/>
                  <a:gd name="connsiteY4-10" fmla="*/ 0 h 590337"/>
                  <a:gd name="connsiteX0-11" fmla="*/ 261986 w 273217"/>
                  <a:gd name="connsiteY0-12" fmla="*/ 0 h 640020"/>
                  <a:gd name="connsiteX1-13" fmla="*/ 201749 w 273217"/>
                  <a:gd name="connsiteY1-14" fmla="*/ 584600 h 640020"/>
                  <a:gd name="connsiteX2-15" fmla="*/ 6854 w 273217"/>
                  <a:gd name="connsiteY2-16" fmla="*/ 515805 h 640020"/>
                  <a:gd name="connsiteX3-17" fmla="*/ 57158 w 273217"/>
                  <a:gd name="connsiteY3-18" fmla="*/ 27606 h 640020"/>
                  <a:gd name="connsiteX4-19" fmla="*/ 261986 w 273217"/>
                  <a:gd name="connsiteY4-20" fmla="*/ 0 h 640020"/>
                  <a:gd name="connsiteX0-21" fmla="*/ 257627 w 268858"/>
                  <a:gd name="connsiteY0-22" fmla="*/ 0 h 648612"/>
                  <a:gd name="connsiteX1-23" fmla="*/ 197390 w 268858"/>
                  <a:gd name="connsiteY1-24" fmla="*/ 584600 h 648612"/>
                  <a:gd name="connsiteX2-25" fmla="*/ 2495 w 268858"/>
                  <a:gd name="connsiteY2-26" fmla="*/ 515805 h 648612"/>
                  <a:gd name="connsiteX3-27" fmla="*/ 52799 w 268858"/>
                  <a:gd name="connsiteY3-28" fmla="*/ 27606 h 648612"/>
                  <a:gd name="connsiteX4-29" fmla="*/ 257627 w 268858"/>
                  <a:gd name="connsiteY4-30" fmla="*/ 0 h 648612"/>
                  <a:gd name="connsiteX0-31" fmla="*/ 257627 w 268858"/>
                  <a:gd name="connsiteY0-32" fmla="*/ 81629 h 730241"/>
                  <a:gd name="connsiteX1-33" fmla="*/ 197390 w 268858"/>
                  <a:gd name="connsiteY1-34" fmla="*/ 666229 h 730241"/>
                  <a:gd name="connsiteX2-35" fmla="*/ 2495 w 268858"/>
                  <a:gd name="connsiteY2-36" fmla="*/ 597434 h 730241"/>
                  <a:gd name="connsiteX3-37" fmla="*/ 52799 w 268858"/>
                  <a:gd name="connsiteY3-38" fmla="*/ 109235 h 730241"/>
                  <a:gd name="connsiteX4-39" fmla="*/ 257627 w 268858"/>
                  <a:gd name="connsiteY4-40" fmla="*/ 81629 h 730241"/>
                  <a:gd name="connsiteX0-41" fmla="*/ 257627 w 268858"/>
                  <a:gd name="connsiteY0-42" fmla="*/ 106343 h 754955"/>
                  <a:gd name="connsiteX1-43" fmla="*/ 197390 w 268858"/>
                  <a:gd name="connsiteY1-44" fmla="*/ 690943 h 754955"/>
                  <a:gd name="connsiteX2-45" fmla="*/ 2495 w 268858"/>
                  <a:gd name="connsiteY2-46" fmla="*/ 622148 h 754955"/>
                  <a:gd name="connsiteX3-47" fmla="*/ 52799 w 268858"/>
                  <a:gd name="connsiteY3-48" fmla="*/ 133949 h 754955"/>
                  <a:gd name="connsiteX4-49" fmla="*/ 257627 w 268858"/>
                  <a:gd name="connsiteY4-50" fmla="*/ 106343 h 754955"/>
                  <a:gd name="connsiteX0-51" fmla="*/ 257627 w 268858"/>
                  <a:gd name="connsiteY0-52" fmla="*/ 96083 h 744695"/>
                  <a:gd name="connsiteX1-53" fmla="*/ 197390 w 268858"/>
                  <a:gd name="connsiteY1-54" fmla="*/ 680683 h 744695"/>
                  <a:gd name="connsiteX2-55" fmla="*/ 2495 w 268858"/>
                  <a:gd name="connsiteY2-56" fmla="*/ 611888 h 744695"/>
                  <a:gd name="connsiteX3-57" fmla="*/ 52799 w 268858"/>
                  <a:gd name="connsiteY3-58" fmla="*/ 123689 h 744695"/>
                  <a:gd name="connsiteX4-59" fmla="*/ 257627 w 268858"/>
                  <a:gd name="connsiteY4-60" fmla="*/ 96083 h 744695"/>
                  <a:gd name="connsiteX0-61" fmla="*/ 257627 w 268858"/>
                  <a:gd name="connsiteY0-62" fmla="*/ 91035 h 739647"/>
                  <a:gd name="connsiteX1-63" fmla="*/ 197390 w 268858"/>
                  <a:gd name="connsiteY1-64" fmla="*/ 675635 h 739647"/>
                  <a:gd name="connsiteX2-65" fmla="*/ 2495 w 268858"/>
                  <a:gd name="connsiteY2-66" fmla="*/ 606840 h 739647"/>
                  <a:gd name="connsiteX3-67" fmla="*/ 52799 w 268858"/>
                  <a:gd name="connsiteY3-68" fmla="*/ 118641 h 739647"/>
                  <a:gd name="connsiteX4-69" fmla="*/ 257627 w 268858"/>
                  <a:gd name="connsiteY4-70" fmla="*/ 91035 h 739647"/>
                  <a:gd name="connsiteX0-71" fmla="*/ 257627 w 268858"/>
                  <a:gd name="connsiteY0-72" fmla="*/ 97969 h 746581"/>
                  <a:gd name="connsiteX1-73" fmla="*/ 197390 w 268858"/>
                  <a:gd name="connsiteY1-74" fmla="*/ 682569 h 746581"/>
                  <a:gd name="connsiteX2-75" fmla="*/ 2495 w 268858"/>
                  <a:gd name="connsiteY2-76" fmla="*/ 613774 h 746581"/>
                  <a:gd name="connsiteX3-77" fmla="*/ 52799 w 268858"/>
                  <a:gd name="connsiteY3-78" fmla="*/ 125575 h 746581"/>
                  <a:gd name="connsiteX4-79" fmla="*/ 257627 w 268858"/>
                  <a:gd name="connsiteY4-80" fmla="*/ 97969 h 746581"/>
                  <a:gd name="connsiteX0-81" fmla="*/ 257627 w 268858"/>
                  <a:gd name="connsiteY0-82" fmla="*/ 103163 h 751775"/>
                  <a:gd name="connsiteX1-83" fmla="*/ 197390 w 268858"/>
                  <a:gd name="connsiteY1-84" fmla="*/ 687763 h 751775"/>
                  <a:gd name="connsiteX2-85" fmla="*/ 2495 w 268858"/>
                  <a:gd name="connsiteY2-86" fmla="*/ 618968 h 751775"/>
                  <a:gd name="connsiteX3-87" fmla="*/ 52799 w 268858"/>
                  <a:gd name="connsiteY3-88" fmla="*/ 130769 h 751775"/>
                  <a:gd name="connsiteX4-89" fmla="*/ 257627 w 268858"/>
                  <a:gd name="connsiteY4-90" fmla="*/ 103163 h 751775"/>
                  <a:gd name="connsiteX0-91" fmla="*/ 257627 w 268858"/>
                  <a:gd name="connsiteY0-92" fmla="*/ 97387 h 745999"/>
                  <a:gd name="connsiteX1-93" fmla="*/ 197390 w 268858"/>
                  <a:gd name="connsiteY1-94" fmla="*/ 681987 h 745999"/>
                  <a:gd name="connsiteX2-95" fmla="*/ 2495 w 268858"/>
                  <a:gd name="connsiteY2-96" fmla="*/ 613192 h 745999"/>
                  <a:gd name="connsiteX3-97" fmla="*/ 52799 w 268858"/>
                  <a:gd name="connsiteY3-98" fmla="*/ 124993 h 745999"/>
                  <a:gd name="connsiteX4-99" fmla="*/ 257627 w 268858"/>
                  <a:gd name="connsiteY4-100" fmla="*/ 97387 h 745999"/>
                  <a:gd name="connsiteX0-101" fmla="*/ 257627 w 268858"/>
                  <a:gd name="connsiteY0-102" fmla="*/ 100879 h 749491"/>
                  <a:gd name="connsiteX1-103" fmla="*/ 197390 w 268858"/>
                  <a:gd name="connsiteY1-104" fmla="*/ 685479 h 749491"/>
                  <a:gd name="connsiteX2-105" fmla="*/ 2495 w 268858"/>
                  <a:gd name="connsiteY2-106" fmla="*/ 616684 h 749491"/>
                  <a:gd name="connsiteX3-107" fmla="*/ 52799 w 268858"/>
                  <a:gd name="connsiteY3-108" fmla="*/ 128485 h 749491"/>
                  <a:gd name="connsiteX4-109" fmla="*/ 257627 w 268858"/>
                  <a:gd name="connsiteY4-110" fmla="*/ 100879 h 749491"/>
                  <a:gd name="connsiteX0-111" fmla="*/ 257627 w 268858"/>
                  <a:gd name="connsiteY0-112" fmla="*/ 92567 h 741179"/>
                  <a:gd name="connsiteX1-113" fmla="*/ 197390 w 268858"/>
                  <a:gd name="connsiteY1-114" fmla="*/ 677167 h 741179"/>
                  <a:gd name="connsiteX2-115" fmla="*/ 2495 w 268858"/>
                  <a:gd name="connsiteY2-116" fmla="*/ 608372 h 741179"/>
                  <a:gd name="connsiteX3-117" fmla="*/ 52799 w 268858"/>
                  <a:gd name="connsiteY3-118" fmla="*/ 120173 h 741179"/>
                  <a:gd name="connsiteX4-119" fmla="*/ 257627 w 268858"/>
                  <a:gd name="connsiteY4-120" fmla="*/ 92567 h 741179"/>
                  <a:gd name="connsiteX0-121" fmla="*/ 257627 w 268858"/>
                  <a:gd name="connsiteY0-122" fmla="*/ 99493 h 748105"/>
                  <a:gd name="connsiteX1-123" fmla="*/ 197390 w 268858"/>
                  <a:gd name="connsiteY1-124" fmla="*/ 684093 h 748105"/>
                  <a:gd name="connsiteX2-125" fmla="*/ 2495 w 268858"/>
                  <a:gd name="connsiteY2-126" fmla="*/ 615298 h 748105"/>
                  <a:gd name="connsiteX3-127" fmla="*/ 52799 w 268858"/>
                  <a:gd name="connsiteY3-128" fmla="*/ 127099 h 748105"/>
                  <a:gd name="connsiteX4-129" fmla="*/ 257627 w 268858"/>
                  <a:gd name="connsiteY4-130" fmla="*/ 99493 h 748105"/>
                  <a:gd name="connsiteX0-131" fmla="*/ 257627 w 268858"/>
                  <a:gd name="connsiteY0-132" fmla="*/ 93853 h 742465"/>
                  <a:gd name="connsiteX1-133" fmla="*/ 197390 w 268858"/>
                  <a:gd name="connsiteY1-134" fmla="*/ 678453 h 742465"/>
                  <a:gd name="connsiteX2-135" fmla="*/ 2495 w 268858"/>
                  <a:gd name="connsiteY2-136" fmla="*/ 609658 h 742465"/>
                  <a:gd name="connsiteX3-137" fmla="*/ 52799 w 268858"/>
                  <a:gd name="connsiteY3-138" fmla="*/ 121459 h 742465"/>
                  <a:gd name="connsiteX4-139" fmla="*/ 257627 w 268858"/>
                  <a:gd name="connsiteY4-140" fmla="*/ 93853 h 742465"/>
                  <a:gd name="connsiteX0-141" fmla="*/ 257679 w 268910"/>
                  <a:gd name="connsiteY0-142" fmla="*/ 93853 h 740293"/>
                  <a:gd name="connsiteX1-143" fmla="*/ 197442 w 268910"/>
                  <a:gd name="connsiteY1-144" fmla="*/ 678453 h 740293"/>
                  <a:gd name="connsiteX2-145" fmla="*/ 2547 w 268910"/>
                  <a:gd name="connsiteY2-146" fmla="*/ 609658 h 740293"/>
                  <a:gd name="connsiteX3-147" fmla="*/ 52851 w 268910"/>
                  <a:gd name="connsiteY3-148" fmla="*/ 121459 h 740293"/>
                  <a:gd name="connsiteX4-149" fmla="*/ 257679 w 268910"/>
                  <a:gd name="connsiteY4-150" fmla="*/ 93853 h 740293"/>
                  <a:gd name="connsiteX0-151" fmla="*/ 257679 w 268910"/>
                  <a:gd name="connsiteY0-152" fmla="*/ 93853 h 740293"/>
                  <a:gd name="connsiteX1-153" fmla="*/ 197442 w 268910"/>
                  <a:gd name="connsiteY1-154" fmla="*/ 678453 h 740293"/>
                  <a:gd name="connsiteX2-155" fmla="*/ 2547 w 268910"/>
                  <a:gd name="connsiteY2-156" fmla="*/ 609658 h 740293"/>
                  <a:gd name="connsiteX3-157" fmla="*/ 52851 w 268910"/>
                  <a:gd name="connsiteY3-158" fmla="*/ 121459 h 740293"/>
                  <a:gd name="connsiteX4-159" fmla="*/ 257679 w 268910"/>
                  <a:gd name="connsiteY4-160" fmla="*/ 93853 h 740293"/>
                  <a:gd name="connsiteX0-161" fmla="*/ 266391 w 277622"/>
                  <a:gd name="connsiteY0-162" fmla="*/ 93853 h 737812"/>
                  <a:gd name="connsiteX1-163" fmla="*/ 206154 w 277622"/>
                  <a:gd name="connsiteY1-164" fmla="*/ 678453 h 737812"/>
                  <a:gd name="connsiteX2-165" fmla="*/ 11259 w 277622"/>
                  <a:gd name="connsiteY2-166" fmla="*/ 609658 h 737812"/>
                  <a:gd name="connsiteX3-167" fmla="*/ 61563 w 277622"/>
                  <a:gd name="connsiteY3-168" fmla="*/ 121459 h 737812"/>
                  <a:gd name="connsiteX4-169" fmla="*/ 266391 w 277622"/>
                  <a:gd name="connsiteY4-170" fmla="*/ 93853 h 737812"/>
                  <a:gd name="connsiteX0-171" fmla="*/ 266724 w 277955"/>
                  <a:gd name="connsiteY0-172" fmla="*/ 93853 h 747835"/>
                  <a:gd name="connsiteX1-173" fmla="*/ 206487 w 277955"/>
                  <a:gd name="connsiteY1-174" fmla="*/ 678453 h 747835"/>
                  <a:gd name="connsiteX2-175" fmla="*/ 11592 w 277955"/>
                  <a:gd name="connsiteY2-176" fmla="*/ 609658 h 747835"/>
                  <a:gd name="connsiteX3-177" fmla="*/ 61896 w 277955"/>
                  <a:gd name="connsiteY3-178" fmla="*/ 121459 h 747835"/>
                  <a:gd name="connsiteX4-179" fmla="*/ 266724 w 277955"/>
                  <a:gd name="connsiteY4-180" fmla="*/ 93853 h 747835"/>
                  <a:gd name="connsiteX0-181" fmla="*/ 266025 w 277256"/>
                  <a:gd name="connsiteY0-182" fmla="*/ 93853 h 750752"/>
                  <a:gd name="connsiteX1-183" fmla="*/ 205788 w 277256"/>
                  <a:gd name="connsiteY1-184" fmla="*/ 678453 h 750752"/>
                  <a:gd name="connsiteX2-185" fmla="*/ 10893 w 277256"/>
                  <a:gd name="connsiteY2-186" fmla="*/ 609658 h 750752"/>
                  <a:gd name="connsiteX3-187" fmla="*/ 61197 w 277256"/>
                  <a:gd name="connsiteY3-188" fmla="*/ 121459 h 750752"/>
                  <a:gd name="connsiteX4-189" fmla="*/ 266025 w 277256"/>
                  <a:gd name="connsiteY4-190" fmla="*/ 93853 h 750752"/>
                  <a:gd name="connsiteX0-191" fmla="*/ 266283 w 277514"/>
                  <a:gd name="connsiteY0-192" fmla="*/ 93853 h 749109"/>
                  <a:gd name="connsiteX1-193" fmla="*/ 206046 w 277514"/>
                  <a:gd name="connsiteY1-194" fmla="*/ 678453 h 749109"/>
                  <a:gd name="connsiteX2-195" fmla="*/ 11151 w 277514"/>
                  <a:gd name="connsiteY2-196" fmla="*/ 609658 h 749109"/>
                  <a:gd name="connsiteX3-197" fmla="*/ 61455 w 277514"/>
                  <a:gd name="connsiteY3-198" fmla="*/ 121459 h 749109"/>
                  <a:gd name="connsiteX4-199" fmla="*/ 266283 w 277514"/>
                  <a:gd name="connsiteY4-200" fmla="*/ 93853 h 749109"/>
                  <a:gd name="connsiteX0-201" fmla="*/ 266283 w 277514"/>
                  <a:gd name="connsiteY0-202" fmla="*/ 91155 h 746411"/>
                  <a:gd name="connsiteX1-203" fmla="*/ 206046 w 277514"/>
                  <a:gd name="connsiteY1-204" fmla="*/ 675755 h 746411"/>
                  <a:gd name="connsiteX2-205" fmla="*/ 11151 w 277514"/>
                  <a:gd name="connsiteY2-206" fmla="*/ 606960 h 746411"/>
                  <a:gd name="connsiteX3-207" fmla="*/ 61455 w 277514"/>
                  <a:gd name="connsiteY3-208" fmla="*/ 118761 h 746411"/>
                  <a:gd name="connsiteX4-209" fmla="*/ 266283 w 277514"/>
                  <a:gd name="connsiteY4-210" fmla="*/ 91155 h 746411"/>
                  <a:gd name="connsiteX0-211" fmla="*/ 267399 w 278630"/>
                  <a:gd name="connsiteY0-212" fmla="*/ 91155 h 751005"/>
                  <a:gd name="connsiteX1-213" fmla="*/ 207162 w 278630"/>
                  <a:gd name="connsiteY1-214" fmla="*/ 675755 h 751005"/>
                  <a:gd name="connsiteX2-215" fmla="*/ 12267 w 278630"/>
                  <a:gd name="connsiteY2-216" fmla="*/ 606960 h 751005"/>
                  <a:gd name="connsiteX3-217" fmla="*/ 62571 w 278630"/>
                  <a:gd name="connsiteY3-218" fmla="*/ 118761 h 751005"/>
                  <a:gd name="connsiteX4-219" fmla="*/ 267399 w 278630"/>
                  <a:gd name="connsiteY4-220" fmla="*/ 91155 h 751005"/>
                  <a:gd name="connsiteX0-221" fmla="*/ 264616 w 275847"/>
                  <a:gd name="connsiteY0-222" fmla="*/ 91155 h 745190"/>
                  <a:gd name="connsiteX1-223" fmla="*/ 204379 w 275847"/>
                  <a:gd name="connsiteY1-224" fmla="*/ 675755 h 745190"/>
                  <a:gd name="connsiteX2-225" fmla="*/ 9484 w 275847"/>
                  <a:gd name="connsiteY2-226" fmla="*/ 606960 h 745190"/>
                  <a:gd name="connsiteX3-227" fmla="*/ 59788 w 275847"/>
                  <a:gd name="connsiteY3-228" fmla="*/ 118761 h 745190"/>
                  <a:gd name="connsiteX4-229" fmla="*/ 264616 w 275847"/>
                  <a:gd name="connsiteY4-230" fmla="*/ 91155 h 745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263" name="任意多边形 262"/>
          <p:cNvSpPr/>
          <p:nvPr/>
        </p:nvSpPr>
        <p:spPr>
          <a:xfrm>
            <a:off x="2554686" y="926474"/>
            <a:ext cx="7293177" cy="4957389"/>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3620792" y="2839638"/>
            <a:ext cx="5109091"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汇报完毕，请指正</a:t>
            </a:r>
          </a:p>
        </p:txBody>
      </p:sp>
      <p:grpSp>
        <p:nvGrpSpPr>
          <p:cNvPr id="254" name="组合 253"/>
          <p:cNvGrpSpPr/>
          <p:nvPr/>
        </p:nvGrpSpPr>
        <p:grpSpPr>
          <a:xfrm>
            <a:off x="10738334" y="-181625"/>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 name="组合 1"/>
          <p:cNvGrpSpPr/>
          <p:nvPr/>
        </p:nvGrpSpPr>
        <p:grpSpPr>
          <a:xfrm>
            <a:off x="11140769" y="338032"/>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5" name="文本框 244"/>
          <p:cNvSpPr txBox="1"/>
          <p:nvPr/>
        </p:nvSpPr>
        <p:spPr>
          <a:xfrm>
            <a:off x="4148190" y="3790426"/>
            <a:ext cx="3853106" cy="307777"/>
          </a:xfrm>
          <a:prstGeom prst="rect">
            <a:avLst/>
          </a:prstGeom>
          <a:noFill/>
        </p:spPr>
        <p:txBody>
          <a:bodyPr wrap="non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REPORT COMPLETED PLEASE CORRECT US</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46" name="图片 2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79334" cy="1120862"/>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1" fmla="*/ 0 w 4576757"/>
              <a:gd name="connsiteY0-2" fmla="*/ 1085305 h 2170610"/>
              <a:gd name="connsiteX1-3" fmla="*/ 1085305 w 4576757"/>
              <a:gd name="connsiteY1-4" fmla="*/ 0 h 2170610"/>
              <a:gd name="connsiteX2-5" fmla="*/ 3653330 w 4576757"/>
              <a:gd name="connsiteY2-6" fmla="*/ 277290 h 2170610"/>
              <a:gd name="connsiteX3-7" fmla="*/ 4576757 w 4576757"/>
              <a:gd name="connsiteY3-8" fmla="*/ 1085305 h 2170610"/>
              <a:gd name="connsiteX4-9" fmla="*/ 4576757 w 4576757"/>
              <a:gd name="connsiteY4-10" fmla="*/ 1085305 h 2170610"/>
              <a:gd name="connsiteX5-11" fmla="*/ 3491452 w 4576757"/>
              <a:gd name="connsiteY5-12" fmla="*/ 2170610 h 2170610"/>
              <a:gd name="connsiteX6-13" fmla="*/ 1085305 w 4576757"/>
              <a:gd name="connsiteY6-14" fmla="*/ 2170610 h 2170610"/>
              <a:gd name="connsiteX7-15" fmla="*/ 0 w 4576757"/>
              <a:gd name="connsiteY7-16" fmla="*/ 1085305 h 2170610"/>
              <a:gd name="connsiteX0-17" fmla="*/ 0 w 4576757"/>
              <a:gd name="connsiteY0-18" fmla="*/ 1085305 h 2170610"/>
              <a:gd name="connsiteX1-19" fmla="*/ 1085305 w 4576757"/>
              <a:gd name="connsiteY1-20" fmla="*/ 0 h 2170610"/>
              <a:gd name="connsiteX2-21" fmla="*/ 3653330 w 4576757"/>
              <a:gd name="connsiteY2-22" fmla="*/ 277290 h 2170610"/>
              <a:gd name="connsiteX3-23" fmla="*/ 4576757 w 4576757"/>
              <a:gd name="connsiteY3-24" fmla="*/ 1085305 h 2170610"/>
              <a:gd name="connsiteX4-25" fmla="*/ 4576757 w 4576757"/>
              <a:gd name="connsiteY4-26" fmla="*/ 1085305 h 2170610"/>
              <a:gd name="connsiteX5-27" fmla="*/ 3509854 w 4576757"/>
              <a:gd name="connsiteY5-28" fmla="*/ 1876726 h 2170610"/>
              <a:gd name="connsiteX6-29" fmla="*/ 1085305 w 4576757"/>
              <a:gd name="connsiteY6-30" fmla="*/ 2170610 h 2170610"/>
              <a:gd name="connsiteX7-31" fmla="*/ 0 w 4576757"/>
              <a:gd name="connsiteY7-32" fmla="*/ 1085305 h 2170610"/>
              <a:gd name="connsiteX0-33" fmla="*/ 0 w 4576757"/>
              <a:gd name="connsiteY0-34" fmla="*/ 1085305 h 2170610"/>
              <a:gd name="connsiteX1-35" fmla="*/ 1085305 w 4576757"/>
              <a:gd name="connsiteY1-36" fmla="*/ 0 h 2170610"/>
              <a:gd name="connsiteX2-37" fmla="*/ 3653330 w 4576757"/>
              <a:gd name="connsiteY2-38" fmla="*/ 277290 h 2170610"/>
              <a:gd name="connsiteX3-39" fmla="*/ 4576757 w 4576757"/>
              <a:gd name="connsiteY3-40" fmla="*/ 1085305 h 2170610"/>
              <a:gd name="connsiteX4-41" fmla="*/ 4576757 w 4576757"/>
              <a:gd name="connsiteY4-42" fmla="*/ 1085305 h 2170610"/>
              <a:gd name="connsiteX5-43" fmla="*/ 3509854 w 4576757"/>
              <a:gd name="connsiteY5-44" fmla="*/ 1876726 h 2170610"/>
              <a:gd name="connsiteX6-45" fmla="*/ 1085305 w 4576757"/>
              <a:gd name="connsiteY6-46" fmla="*/ 2170610 h 2170610"/>
              <a:gd name="connsiteX7-47" fmla="*/ 0 w 4576757"/>
              <a:gd name="connsiteY7-48" fmla="*/ 1085305 h 2170610"/>
              <a:gd name="connsiteX0-49" fmla="*/ 0 w 4576757"/>
              <a:gd name="connsiteY0-50" fmla="*/ 1085305 h 2170610"/>
              <a:gd name="connsiteX1-51" fmla="*/ 1085305 w 4576757"/>
              <a:gd name="connsiteY1-52" fmla="*/ 0 h 2170610"/>
              <a:gd name="connsiteX2-53" fmla="*/ 3653330 w 4576757"/>
              <a:gd name="connsiteY2-54" fmla="*/ 277290 h 2170610"/>
              <a:gd name="connsiteX3-55" fmla="*/ 4576757 w 4576757"/>
              <a:gd name="connsiteY3-56" fmla="*/ 1085305 h 2170610"/>
              <a:gd name="connsiteX4-57" fmla="*/ 4576757 w 4576757"/>
              <a:gd name="connsiteY4-58" fmla="*/ 1085305 h 2170610"/>
              <a:gd name="connsiteX5-59" fmla="*/ 3509854 w 4576757"/>
              <a:gd name="connsiteY5-60" fmla="*/ 1876726 h 2170610"/>
              <a:gd name="connsiteX6-61" fmla="*/ 1085305 w 4576757"/>
              <a:gd name="connsiteY6-62" fmla="*/ 2170610 h 2170610"/>
              <a:gd name="connsiteX7-63" fmla="*/ 0 w 4576757"/>
              <a:gd name="connsiteY7-64" fmla="*/ 1085305 h 2170610"/>
              <a:gd name="connsiteX0-65" fmla="*/ 0 w 4576757"/>
              <a:gd name="connsiteY0-66" fmla="*/ 1085305 h 2170610"/>
              <a:gd name="connsiteX1-67" fmla="*/ 1085305 w 4576757"/>
              <a:gd name="connsiteY1-68" fmla="*/ 0 h 2170610"/>
              <a:gd name="connsiteX2-69" fmla="*/ 3653330 w 4576757"/>
              <a:gd name="connsiteY2-70" fmla="*/ 277290 h 2170610"/>
              <a:gd name="connsiteX3-71" fmla="*/ 4576757 w 4576757"/>
              <a:gd name="connsiteY3-72" fmla="*/ 1085305 h 2170610"/>
              <a:gd name="connsiteX4-73" fmla="*/ 4576757 w 4576757"/>
              <a:gd name="connsiteY4-74" fmla="*/ 1085305 h 2170610"/>
              <a:gd name="connsiteX5-75" fmla="*/ 3509854 w 4576757"/>
              <a:gd name="connsiteY5-76" fmla="*/ 1876726 h 2170610"/>
              <a:gd name="connsiteX6-77" fmla="*/ 1085305 w 4576757"/>
              <a:gd name="connsiteY6-78" fmla="*/ 2170610 h 2170610"/>
              <a:gd name="connsiteX7-79" fmla="*/ 0 w 4576757"/>
              <a:gd name="connsiteY7-80" fmla="*/ 1085305 h 2170610"/>
              <a:gd name="connsiteX0-81" fmla="*/ 0 w 4576757"/>
              <a:gd name="connsiteY0-82" fmla="*/ 1085305 h 2170610"/>
              <a:gd name="connsiteX1-83" fmla="*/ 1085305 w 4576757"/>
              <a:gd name="connsiteY1-84" fmla="*/ 0 h 2170610"/>
              <a:gd name="connsiteX2-85" fmla="*/ 3653330 w 4576757"/>
              <a:gd name="connsiteY2-86" fmla="*/ 277290 h 2170610"/>
              <a:gd name="connsiteX3-87" fmla="*/ 4576757 w 4576757"/>
              <a:gd name="connsiteY3-88" fmla="*/ 1085305 h 2170610"/>
              <a:gd name="connsiteX4-89" fmla="*/ 4576757 w 4576757"/>
              <a:gd name="connsiteY4-90" fmla="*/ 1085305 h 2170610"/>
              <a:gd name="connsiteX5-91" fmla="*/ 3509854 w 4576757"/>
              <a:gd name="connsiteY5-92" fmla="*/ 1876726 h 2170610"/>
              <a:gd name="connsiteX6-93" fmla="*/ 1085305 w 4576757"/>
              <a:gd name="connsiteY6-94" fmla="*/ 2170610 h 2170610"/>
              <a:gd name="connsiteX7-95" fmla="*/ 0 w 4576757"/>
              <a:gd name="connsiteY7-96" fmla="*/ 1085305 h 2170610"/>
              <a:gd name="connsiteX0-97" fmla="*/ 0 w 4576757"/>
              <a:gd name="connsiteY0-98" fmla="*/ 1085305 h 2170610"/>
              <a:gd name="connsiteX1-99" fmla="*/ 1085305 w 4576757"/>
              <a:gd name="connsiteY1-100" fmla="*/ 0 h 2170610"/>
              <a:gd name="connsiteX2-101" fmla="*/ 3653330 w 4576757"/>
              <a:gd name="connsiteY2-102" fmla="*/ 277290 h 2170610"/>
              <a:gd name="connsiteX3-103" fmla="*/ 4576757 w 4576757"/>
              <a:gd name="connsiteY3-104" fmla="*/ 1085305 h 2170610"/>
              <a:gd name="connsiteX4-105" fmla="*/ 4561746 w 4576757"/>
              <a:gd name="connsiteY4-106" fmla="*/ 1039792 h 2170610"/>
              <a:gd name="connsiteX5-107" fmla="*/ 3509854 w 4576757"/>
              <a:gd name="connsiteY5-108" fmla="*/ 1876726 h 2170610"/>
              <a:gd name="connsiteX6-109" fmla="*/ 1085305 w 4576757"/>
              <a:gd name="connsiteY6-110" fmla="*/ 2170610 h 2170610"/>
              <a:gd name="connsiteX7-111" fmla="*/ 0 w 4576757"/>
              <a:gd name="connsiteY7-112" fmla="*/ 1085305 h 2170610"/>
              <a:gd name="connsiteX0-113" fmla="*/ 0 w 4576757"/>
              <a:gd name="connsiteY0-114" fmla="*/ 1085305 h 2170610"/>
              <a:gd name="connsiteX1-115" fmla="*/ 1085305 w 4576757"/>
              <a:gd name="connsiteY1-116" fmla="*/ 0 h 2170610"/>
              <a:gd name="connsiteX2-117" fmla="*/ 3653330 w 4576757"/>
              <a:gd name="connsiteY2-118" fmla="*/ 277290 h 2170610"/>
              <a:gd name="connsiteX3-119" fmla="*/ 4576757 w 4576757"/>
              <a:gd name="connsiteY3-120" fmla="*/ 1085305 h 2170610"/>
              <a:gd name="connsiteX4-121" fmla="*/ 4561746 w 4576757"/>
              <a:gd name="connsiteY4-122" fmla="*/ 1039792 h 2170610"/>
              <a:gd name="connsiteX5-123" fmla="*/ 3509854 w 4576757"/>
              <a:gd name="connsiteY5-124" fmla="*/ 1876726 h 2170610"/>
              <a:gd name="connsiteX6-125" fmla="*/ 1085305 w 4576757"/>
              <a:gd name="connsiteY6-126" fmla="*/ 2170610 h 2170610"/>
              <a:gd name="connsiteX7-127" fmla="*/ 0 w 4576757"/>
              <a:gd name="connsiteY7-128" fmla="*/ 1085305 h 2170610"/>
              <a:gd name="connsiteX0-129" fmla="*/ 0 w 4562494"/>
              <a:gd name="connsiteY0-130" fmla="*/ 1085305 h 2170610"/>
              <a:gd name="connsiteX1-131" fmla="*/ 1085305 w 4562494"/>
              <a:gd name="connsiteY1-132" fmla="*/ 0 h 2170610"/>
              <a:gd name="connsiteX2-133" fmla="*/ 3653330 w 4562494"/>
              <a:gd name="connsiteY2-134" fmla="*/ 277290 h 2170610"/>
              <a:gd name="connsiteX3-135" fmla="*/ 4562494 w 4562494"/>
              <a:gd name="connsiteY3-136" fmla="*/ 1126298 h 2170610"/>
              <a:gd name="connsiteX4-137" fmla="*/ 4561746 w 4562494"/>
              <a:gd name="connsiteY4-138" fmla="*/ 1039792 h 2170610"/>
              <a:gd name="connsiteX5-139" fmla="*/ 3509854 w 4562494"/>
              <a:gd name="connsiteY5-140" fmla="*/ 1876726 h 2170610"/>
              <a:gd name="connsiteX6-141" fmla="*/ 1085305 w 4562494"/>
              <a:gd name="connsiteY6-142" fmla="*/ 2170610 h 2170610"/>
              <a:gd name="connsiteX7-143" fmla="*/ 0 w 4562494"/>
              <a:gd name="connsiteY7-144" fmla="*/ 1085305 h 2170610"/>
              <a:gd name="connsiteX0-145" fmla="*/ 0 w 4561749"/>
              <a:gd name="connsiteY0-146" fmla="*/ 1085305 h 2170610"/>
              <a:gd name="connsiteX1-147" fmla="*/ 1085305 w 4561749"/>
              <a:gd name="connsiteY1-148" fmla="*/ 0 h 2170610"/>
              <a:gd name="connsiteX2-149" fmla="*/ 3653330 w 4561749"/>
              <a:gd name="connsiteY2-150" fmla="*/ 277290 h 2170610"/>
              <a:gd name="connsiteX3-151" fmla="*/ 4549592 w 4561749"/>
              <a:gd name="connsiteY3-152" fmla="*/ 1221275 h 2170610"/>
              <a:gd name="connsiteX4-153" fmla="*/ 4561746 w 4561749"/>
              <a:gd name="connsiteY4-154" fmla="*/ 1039792 h 2170610"/>
              <a:gd name="connsiteX5-155" fmla="*/ 3509854 w 4561749"/>
              <a:gd name="connsiteY5-156" fmla="*/ 1876726 h 2170610"/>
              <a:gd name="connsiteX6-157" fmla="*/ 1085305 w 4561749"/>
              <a:gd name="connsiteY6-158" fmla="*/ 2170610 h 2170610"/>
              <a:gd name="connsiteX7-159" fmla="*/ 0 w 4561749"/>
              <a:gd name="connsiteY7-160" fmla="*/ 1085305 h 2170610"/>
              <a:gd name="connsiteX0-161" fmla="*/ 0 w 4549592"/>
              <a:gd name="connsiteY0-162" fmla="*/ 1085305 h 2170610"/>
              <a:gd name="connsiteX1-163" fmla="*/ 1085305 w 4549592"/>
              <a:gd name="connsiteY1-164" fmla="*/ 0 h 2170610"/>
              <a:gd name="connsiteX2-165" fmla="*/ 3653330 w 4549592"/>
              <a:gd name="connsiteY2-166" fmla="*/ 277290 h 2170610"/>
              <a:gd name="connsiteX3-167" fmla="*/ 4549592 w 4549592"/>
              <a:gd name="connsiteY3-168" fmla="*/ 1221275 h 2170610"/>
              <a:gd name="connsiteX4-169" fmla="*/ 4512807 w 4549592"/>
              <a:gd name="connsiteY4-170" fmla="*/ 900005 h 2170610"/>
              <a:gd name="connsiteX5-171" fmla="*/ 3509854 w 4549592"/>
              <a:gd name="connsiteY5-172" fmla="*/ 1876726 h 2170610"/>
              <a:gd name="connsiteX6-173" fmla="*/ 1085305 w 4549592"/>
              <a:gd name="connsiteY6-174" fmla="*/ 2170610 h 2170610"/>
              <a:gd name="connsiteX7-175" fmla="*/ 0 w 4549592"/>
              <a:gd name="connsiteY7-176" fmla="*/ 1085305 h 2170610"/>
              <a:gd name="connsiteX0-177" fmla="*/ 0 w 4549592"/>
              <a:gd name="connsiteY0-178" fmla="*/ 1085305 h 2170610"/>
              <a:gd name="connsiteX1-179" fmla="*/ 1085305 w 4549592"/>
              <a:gd name="connsiteY1-180" fmla="*/ 0 h 2170610"/>
              <a:gd name="connsiteX2-181" fmla="*/ 3653330 w 4549592"/>
              <a:gd name="connsiteY2-182" fmla="*/ 277290 h 2170610"/>
              <a:gd name="connsiteX3-183" fmla="*/ 4549592 w 4549592"/>
              <a:gd name="connsiteY3-184" fmla="*/ 1221275 h 2170610"/>
              <a:gd name="connsiteX4-185" fmla="*/ 4485865 w 4549592"/>
              <a:gd name="connsiteY4-186" fmla="*/ 1234355 h 2170610"/>
              <a:gd name="connsiteX5-187" fmla="*/ 3509854 w 4549592"/>
              <a:gd name="connsiteY5-188" fmla="*/ 1876726 h 2170610"/>
              <a:gd name="connsiteX6-189" fmla="*/ 1085305 w 4549592"/>
              <a:gd name="connsiteY6-190" fmla="*/ 2170610 h 2170610"/>
              <a:gd name="connsiteX7-191" fmla="*/ 0 w 4549592"/>
              <a:gd name="connsiteY7-192" fmla="*/ 1085305 h 2170610"/>
              <a:gd name="connsiteX0-193" fmla="*/ 0 w 4485866"/>
              <a:gd name="connsiteY0-194" fmla="*/ 1085305 h 2170610"/>
              <a:gd name="connsiteX1-195" fmla="*/ 1085305 w 4485866"/>
              <a:gd name="connsiteY1-196" fmla="*/ 0 h 2170610"/>
              <a:gd name="connsiteX2-197" fmla="*/ 3653330 w 4485866"/>
              <a:gd name="connsiteY2-198" fmla="*/ 277290 h 2170610"/>
              <a:gd name="connsiteX3-199" fmla="*/ 4445218 w 4485866"/>
              <a:gd name="connsiteY3-200" fmla="*/ 949514 h 2170610"/>
              <a:gd name="connsiteX4-201" fmla="*/ 4485865 w 4485866"/>
              <a:gd name="connsiteY4-202" fmla="*/ 1234355 h 2170610"/>
              <a:gd name="connsiteX5-203" fmla="*/ 3509854 w 4485866"/>
              <a:gd name="connsiteY5-204" fmla="*/ 1876726 h 2170610"/>
              <a:gd name="connsiteX6-205" fmla="*/ 1085305 w 4485866"/>
              <a:gd name="connsiteY6-206" fmla="*/ 2170610 h 2170610"/>
              <a:gd name="connsiteX7-207" fmla="*/ 0 w 4485866"/>
              <a:gd name="connsiteY7-208" fmla="*/ 1085305 h 2170610"/>
              <a:gd name="connsiteX0-209" fmla="*/ 0 w 4485872"/>
              <a:gd name="connsiteY0-210" fmla="*/ 1085305 h 2170610"/>
              <a:gd name="connsiteX1-211" fmla="*/ 1085305 w 4485872"/>
              <a:gd name="connsiteY1-212" fmla="*/ 0 h 2170610"/>
              <a:gd name="connsiteX2-213" fmla="*/ 3653330 w 4485872"/>
              <a:gd name="connsiteY2-214" fmla="*/ 277290 h 2170610"/>
              <a:gd name="connsiteX3-215" fmla="*/ 4480330 w 4485872"/>
              <a:gd name="connsiteY3-216" fmla="*/ 939067 h 2170610"/>
              <a:gd name="connsiteX4-217" fmla="*/ 4485865 w 4485872"/>
              <a:gd name="connsiteY4-218" fmla="*/ 1234355 h 2170610"/>
              <a:gd name="connsiteX5-219" fmla="*/ 3509854 w 4485872"/>
              <a:gd name="connsiteY5-220" fmla="*/ 1876726 h 2170610"/>
              <a:gd name="connsiteX6-221" fmla="*/ 1085305 w 4485872"/>
              <a:gd name="connsiteY6-222" fmla="*/ 2170610 h 2170610"/>
              <a:gd name="connsiteX7-223" fmla="*/ 0 w 4485872"/>
              <a:gd name="connsiteY7-224" fmla="*/ 1085305 h 2170610"/>
              <a:gd name="connsiteX0-225" fmla="*/ 0 w 4499516"/>
              <a:gd name="connsiteY0-226" fmla="*/ 1085305 h 2170610"/>
              <a:gd name="connsiteX1-227" fmla="*/ 1085305 w 4499516"/>
              <a:gd name="connsiteY1-228" fmla="*/ 0 h 2170610"/>
              <a:gd name="connsiteX2-229" fmla="*/ 3653330 w 4499516"/>
              <a:gd name="connsiteY2-230" fmla="*/ 277290 h 2170610"/>
              <a:gd name="connsiteX3-231" fmla="*/ 4480330 w 4499516"/>
              <a:gd name="connsiteY3-232" fmla="*/ 939067 h 2170610"/>
              <a:gd name="connsiteX4-233" fmla="*/ 4499514 w 4499516"/>
              <a:gd name="connsiteY4-234" fmla="*/ 1225885 h 2170610"/>
              <a:gd name="connsiteX5-235" fmla="*/ 3509854 w 4499516"/>
              <a:gd name="connsiteY5-236" fmla="*/ 1876726 h 2170610"/>
              <a:gd name="connsiteX6-237" fmla="*/ 1085305 w 4499516"/>
              <a:gd name="connsiteY6-238" fmla="*/ 2170610 h 2170610"/>
              <a:gd name="connsiteX7-239" fmla="*/ 0 w 4499516"/>
              <a:gd name="connsiteY7-240" fmla="*/ 1085305 h 2170610"/>
              <a:gd name="connsiteX0-241" fmla="*/ 0 w 4499516"/>
              <a:gd name="connsiteY0-242" fmla="*/ 1085305 h 2170610"/>
              <a:gd name="connsiteX1-243" fmla="*/ 1085305 w 4499516"/>
              <a:gd name="connsiteY1-244" fmla="*/ 0 h 2170610"/>
              <a:gd name="connsiteX2-245" fmla="*/ 3653330 w 4499516"/>
              <a:gd name="connsiteY2-246" fmla="*/ 277290 h 2170610"/>
              <a:gd name="connsiteX3-247" fmla="*/ 4480330 w 4499516"/>
              <a:gd name="connsiteY3-248" fmla="*/ 939067 h 2170610"/>
              <a:gd name="connsiteX4-249" fmla="*/ 4499514 w 4499516"/>
              <a:gd name="connsiteY4-250" fmla="*/ 1225885 h 2170610"/>
              <a:gd name="connsiteX5-251" fmla="*/ 3509854 w 4499516"/>
              <a:gd name="connsiteY5-252" fmla="*/ 1876726 h 2170610"/>
              <a:gd name="connsiteX6-253" fmla="*/ 1085305 w 4499516"/>
              <a:gd name="connsiteY6-254" fmla="*/ 2170610 h 2170610"/>
              <a:gd name="connsiteX7-255" fmla="*/ 0 w 4499516"/>
              <a:gd name="connsiteY7-256" fmla="*/ 1085305 h 2170610"/>
              <a:gd name="connsiteX0-257" fmla="*/ 0 w 4499695"/>
              <a:gd name="connsiteY0-258" fmla="*/ 1085305 h 2170610"/>
              <a:gd name="connsiteX1-259" fmla="*/ 1085305 w 4499695"/>
              <a:gd name="connsiteY1-260" fmla="*/ 0 h 2170610"/>
              <a:gd name="connsiteX2-261" fmla="*/ 3653330 w 4499695"/>
              <a:gd name="connsiteY2-262" fmla="*/ 277290 h 2170610"/>
              <a:gd name="connsiteX3-263" fmla="*/ 4480330 w 4499695"/>
              <a:gd name="connsiteY3-264" fmla="*/ 939067 h 2170610"/>
              <a:gd name="connsiteX4-265" fmla="*/ 4499693 w 4499695"/>
              <a:gd name="connsiteY4-266" fmla="*/ 1384590 h 2170610"/>
              <a:gd name="connsiteX5-267" fmla="*/ 3509854 w 4499695"/>
              <a:gd name="connsiteY5-268" fmla="*/ 1876726 h 2170610"/>
              <a:gd name="connsiteX6-269" fmla="*/ 1085305 w 4499695"/>
              <a:gd name="connsiteY6-270" fmla="*/ 2170610 h 2170610"/>
              <a:gd name="connsiteX7-271" fmla="*/ 0 w 4499695"/>
              <a:gd name="connsiteY7-272" fmla="*/ 1085305 h 2170610"/>
              <a:gd name="connsiteX0-273" fmla="*/ 0 w 4499695"/>
              <a:gd name="connsiteY0-274" fmla="*/ 1085305 h 2170610"/>
              <a:gd name="connsiteX1-275" fmla="*/ 1085305 w 4499695"/>
              <a:gd name="connsiteY1-276" fmla="*/ 0 h 2170610"/>
              <a:gd name="connsiteX2-277" fmla="*/ 3653330 w 4499695"/>
              <a:gd name="connsiteY2-278" fmla="*/ 277290 h 2170610"/>
              <a:gd name="connsiteX3-279" fmla="*/ 4480330 w 4499695"/>
              <a:gd name="connsiteY3-280" fmla="*/ 939067 h 2170610"/>
              <a:gd name="connsiteX4-281" fmla="*/ 4499693 w 4499695"/>
              <a:gd name="connsiteY4-282" fmla="*/ 1384590 h 2170610"/>
              <a:gd name="connsiteX5-283" fmla="*/ 3509854 w 4499695"/>
              <a:gd name="connsiteY5-284" fmla="*/ 1876726 h 2170610"/>
              <a:gd name="connsiteX6-285" fmla="*/ 1085305 w 4499695"/>
              <a:gd name="connsiteY6-286" fmla="*/ 2170610 h 2170610"/>
              <a:gd name="connsiteX7-287" fmla="*/ 0 w 4499695"/>
              <a:gd name="connsiteY7-288" fmla="*/ 1085305 h 2170610"/>
              <a:gd name="connsiteX0-289" fmla="*/ 0 w 4508957"/>
              <a:gd name="connsiteY0-290" fmla="*/ 1085305 h 2170610"/>
              <a:gd name="connsiteX1-291" fmla="*/ 1085305 w 4508957"/>
              <a:gd name="connsiteY1-292" fmla="*/ 0 h 2170610"/>
              <a:gd name="connsiteX2-293" fmla="*/ 3653330 w 4508957"/>
              <a:gd name="connsiteY2-294" fmla="*/ 277290 h 2170610"/>
              <a:gd name="connsiteX3-295" fmla="*/ 4480330 w 4508957"/>
              <a:gd name="connsiteY3-296" fmla="*/ 939067 h 2170610"/>
              <a:gd name="connsiteX4-297" fmla="*/ 4508956 w 4508957"/>
              <a:gd name="connsiteY4-298" fmla="*/ 1524421 h 2170610"/>
              <a:gd name="connsiteX5-299" fmla="*/ 3509854 w 4508957"/>
              <a:gd name="connsiteY5-300" fmla="*/ 1876726 h 2170610"/>
              <a:gd name="connsiteX6-301" fmla="*/ 1085305 w 4508957"/>
              <a:gd name="connsiteY6-302" fmla="*/ 2170610 h 2170610"/>
              <a:gd name="connsiteX7-303" fmla="*/ 0 w 4508957"/>
              <a:gd name="connsiteY7-304" fmla="*/ 1085305 h 2170610"/>
              <a:gd name="connsiteX0-305" fmla="*/ 0 w 4480330"/>
              <a:gd name="connsiteY0-306" fmla="*/ 1085305 h 2170610"/>
              <a:gd name="connsiteX1-307" fmla="*/ 1085305 w 4480330"/>
              <a:gd name="connsiteY1-308" fmla="*/ 0 h 2170610"/>
              <a:gd name="connsiteX2-309" fmla="*/ 3653330 w 4480330"/>
              <a:gd name="connsiteY2-310" fmla="*/ 277290 h 2170610"/>
              <a:gd name="connsiteX3-311" fmla="*/ 4480330 w 4480330"/>
              <a:gd name="connsiteY3-312" fmla="*/ 939067 h 2170610"/>
              <a:gd name="connsiteX4-313" fmla="*/ 3509854 w 4480330"/>
              <a:gd name="connsiteY4-314" fmla="*/ 1876726 h 2170610"/>
              <a:gd name="connsiteX5-315" fmla="*/ 1085305 w 4480330"/>
              <a:gd name="connsiteY5-316" fmla="*/ 2170610 h 2170610"/>
              <a:gd name="connsiteX6-317" fmla="*/ 0 w 4480330"/>
              <a:gd name="connsiteY6-318" fmla="*/ 1085305 h 2170610"/>
              <a:gd name="connsiteX0-319" fmla="*/ 0 w 4514393"/>
              <a:gd name="connsiteY0-320" fmla="*/ 1085305 h 2170610"/>
              <a:gd name="connsiteX1-321" fmla="*/ 1085305 w 4514393"/>
              <a:gd name="connsiteY1-322" fmla="*/ 0 h 2170610"/>
              <a:gd name="connsiteX2-323" fmla="*/ 3653330 w 4514393"/>
              <a:gd name="connsiteY2-324" fmla="*/ 277290 h 2170610"/>
              <a:gd name="connsiteX3-325" fmla="*/ 4514393 w 4514393"/>
              <a:gd name="connsiteY3-326" fmla="*/ 1152369 h 2170610"/>
              <a:gd name="connsiteX4-327" fmla="*/ 3509854 w 4514393"/>
              <a:gd name="connsiteY4-328" fmla="*/ 1876726 h 2170610"/>
              <a:gd name="connsiteX5-329" fmla="*/ 1085305 w 4514393"/>
              <a:gd name="connsiteY5-330" fmla="*/ 2170610 h 2170610"/>
              <a:gd name="connsiteX6-331" fmla="*/ 0 w 4514393"/>
              <a:gd name="connsiteY6-332" fmla="*/ 1085305 h 2170610"/>
              <a:gd name="connsiteX0-333" fmla="*/ 0 w 4514393"/>
              <a:gd name="connsiteY0-334" fmla="*/ 1085305 h 2170610"/>
              <a:gd name="connsiteX1-335" fmla="*/ 1085305 w 4514393"/>
              <a:gd name="connsiteY1-336" fmla="*/ 0 h 2170610"/>
              <a:gd name="connsiteX2-337" fmla="*/ 3653330 w 4514393"/>
              <a:gd name="connsiteY2-338" fmla="*/ 277290 h 2170610"/>
              <a:gd name="connsiteX3-339" fmla="*/ 4514393 w 4514393"/>
              <a:gd name="connsiteY3-340" fmla="*/ 1152369 h 2170610"/>
              <a:gd name="connsiteX4-341" fmla="*/ 3509854 w 4514393"/>
              <a:gd name="connsiteY4-342" fmla="*/ 1876726 h 2170610"/>
              <a:gd name="connsiteX5-343" fmla="*/ 1085305 w 4514393"/>
              <a:gd name="connsiteY5-344" fmla="*/ 2170610 h 2170610"/>
              <a:gd name="connsiteX6-345" fmla="*/ 0 w 4514393"/>
              <a:gd name="connsiteY6-346" fmla="*/ 1085305 h 2170610"/>
              <a:gd name="connsiteX0-347" fmla="*/ 0 w 4514782"/>
              <a:gd name="connsiteY0-348" fmla="*/ 1085305 h 2170610"/>
              <a:gd name="connsiteX1-349" fmla="*/ 1085305 w 4514782"/>
              <a:gd name="connsiteY1-350" fmla="*/ 0 h 2170610"/>
              <a:gd name="connsiteX2-351" fmla="*/ 3653330 w 4514782"/>
              <a:gd name="connsiteY2-352" fmla="*/ 277290 h 2170610"/>
              <a:gd name="connsiteX3-353" fmla="*/ 4514393 w 4514782"/>
              <a:gd name="connsiteY3-354" fmla="*/ 1152369 h 2170610"/>
              <a:gd name="connsiteX4-355" fmla="*/ 3509854 w 4514782"/>
              <a:gd name="connsiteY4-356" fmla="*/ 1876726 h 2170610"/>
              <a:gd name="connsiteX5-357" fmla="*/ 1085305 w 4514782"/>
              <a:gd name="connsiteY5-358" fmla="*/ 2170610 h 2170610"/>
              <a:gd name="connsiteX6-359" fmla="*/ 0 w 4514782"/>
              <a:gd name="connsiteY6-360" fmla="*/ 1085305 h 2170610"/>
              <a:gd name="connsiteX0-361" fmla="*/ 0 w 4515203"/>
              <a:gd name="connsiteY0-362" fmla="*/ 1085305 h 2170610"/>
              <a:gd name="connsiteX1-363" fmla="*/ 1085305 w 4515203"/>
              <a:gd name="connsiteY1-364" fmla="*/ 0 h 2170610"/>
              <a:gd name="connsiteX2-365" fmla="*/ 3653330 w 4515203"/>
              <a:gd name="connsiteY2-366" fmla="*/ 277290 h 2170610"/>
              <a:gd name="connsiteX3-367" fmla="*/ 4514393 w 4515203"/>
              <a:gd name="connsiteY3-368" fmla="*/ 1152369 h 2170610"/>
              <a:gd name="connsiteX4-369" fmla="*/ 3509854 w 4515203"/>
              <a:gd name="connsiteY4-370" fmla="*/ 1876726 h 2170610"/>
              <a:gd name="connsiteX5-371" fmla="*/ 1085305 w 4515203"/>
              <a:gd name="connsiteY5-372" fmla="*/ 2170610 h 2170610"/>
              <a:gd name="connsiteX6-373" fmla="*/ 0 w 4515203"/>
              <a:gd name="connsiteY6-374" fmla="*/ 1085305 h 2170610"/>
              <a:gd name="connsiteX0-375" fmla="*/ 0 w 4517084"/>
              <a:gd name="connsiteY0-376" fmla="*/ 1085305 h 2170610"/>
              <a:gd name="connsiteX1-377" fmla="*/ 1085305 w 4517084"/>
              <a:gd name="connsiteY1-378" fmla="*/ 0 h 2170610"/>
              <a:gd name="connsiteX2-379" fmla="*/ 3653330 w 4517084"/>
              <a:gd name="connsiteY2-380" fmla="*/ 277290 h 2170610"/>
              <a:gd name="connsiteX3-381" fmla="*/ 4516279 w 4517084"/>
              <a:gd name="connsiteY3-382" fmla="*/ 1094480 h 2170610"/>
              <a:gd name="connsiteX4-383" fmla="*/ 3509854 w 4517084"/>
              <a:gd name="connsiteY4-384" fmla="*/ 1876726 h 2170610"/>
              <a:gd name="connsiteX5-385" fmla="*/ 1085305 w 4517084"/>
              <a:gd name="connsiteY5-386" fmla="*/ 2170610 h 2170610"/>
              <a:gd name="connsiteX6-387" fmla="*/ 0 w 4517084"/>
              <a:gd name="connsiteY6-388" fmla="*/ 1085305 h 2170610"/>
              <a:gd name="connsiteX0-389" fmla="*/ 0 w 4516614"/>
              <a:gd name="connsiteY0-390" fmla="*/ 1085305 h 2170610"/>
              <a:gd name="connsiteX1-391" fmla="*/ 1085305 w 4516614"/>
              <a:gd name="connsiteY1-392" fmla="*/ 0 h 2170610"/>
              <a:gd name="connsiteX2-393" fmla="*/ 3653330 w 4516614"/>
              <a:gd name="connsiteY2-394" fmla="*/ 277290 h 2170610"/>
              <a:gd name="connsiteX3-395" fmla="*/ 4516279 w 4516614"/>
              <a:gd name="connsiteY3-396" fmla="*/ 1094480 h 2170610"/>
              <a:gd name="connsiteX4-397" fmla="*/ 3509854 w 4516614"/>
              <a:gd name="connsiteY4-398" fmla="*/ 1876726 h 2170610"/>
              <a:gd name="connsiteX5-399" fmla="*/ 1085305 w 4516614"/>
              <a:gd name="connsiteY5-400" fmla="*/ 2170610 h 2170610"/>
              <a:gd name="connsiteX6-401" fmla="*/ 0 w 4516614"/>
              <a:gd name="connsiteY6-402" fmla="*/ 1085305 h 2170610"/>
              <a:gd name="connsiteX0-403" fmla="*/ 0 w 4516614"/>
              <a:gd name="connsiteY0-404" fmla="*/ 1085305 h 2170610"/>
              <a:gd name="connsiteX1-405" fmla="*/ 1085305 w 4516614"/>
              <a:gd name="connsiteY1-406" fmla="*/ 0 h 2170610"/>
              <a:gd name="connsiteX2-407" fmla="*/ 3653330 w 4516614"/>
              <a:gd name="connsiteY2-408" fmla="*/ 277290 h 2170610"/>
              <a:gd name="connsiteX3-409" fmla="*/ 4516279 w 4516614"/>
              <a:gd name="connsiteY3-410" fmla="*/ 1094480 h 2170610"/>
              <a:gd name="connsiteX4-411" fmla="*/ 3509854 w 4516614"/>
              <a:gd name="connsiteY4-412" fmla="*/ 1876726 h 2170610"/>
              <a:gd name="connsiteX5-413" fmla="*/ 1085305 w 4516614"/>
              <a:gd name="connsiteY5-414" fmla="*/ 2170610 h 2170610"/>
              <a:gd name="connsiteX6-415" fmla="*/ 0 w 4516614"/>
              <a:gd name="connsiteY6-416" fmla="*/ 1085305 h 2170610"/>
              <a:gd name="connsiteX0-417" fmla="*/ 0 w 4516649"/>
              <a:gd name="connsiteY0-418" fmla="*/ 1085305 h 2170610"/>
              <a:gd name="connsiteX1-419" fmla="*/ 1085305 w 4516649"/>
              <a:gd name="connsiteY1-420" fmla="*/ 0 h 2170610"/>
              <a:gd name="connsiteX2-421" fmla="*/ 3653330 w 4516649"/>
              <a:gd name="connsiteY2-422" fmla="*/ 277290 h 2170610"/>
              <a:gd name="connsiteX3-423" fmla="*/ 4516279 w 4516649"/>
              <a:gd name="connsiteY3-424" fmla="*/ 1094480 h 2170610"/>
              <a:gd name="connsiteX4-425" fmla="*/ 3509854 w 4516649"/>
              <a:gd name="connsiteY4-426" fmla="*/ 1876726 h 2170610"/>
              <a:gd name="connsiteX5-427" fmla="*/ 1085305 w 4516649"/>
              <a:gd name="connsiteY5-428" fmla="*/ 2170610 h 2170610"/>
              <a:gd name="connsiteX6-429" fmla="*/ 0 w 4516649"/>
              <a:gd name="connsiteY6-430" fmla="*/ 1085305 h 2170610"/>
              <a:gd name="connsiteX0-431" fmla="*/ 0 w 4516649"/>
              <a:gd name="connsiteY0-432" fmla="*/ 1085305 h 2170610"/>
              <a:gd name="connsiteX1-433" fmla="*/ 1085305 w 4516649"/>
              <a:gd name="connsiteY1-434" fmla="*/ 0 h 2170610"/>
              <a:gd name="connsiteX2-435" fmla="*/ 3653330 w 4516649"/>
              <a:gd name="connsiteY2-436" fmla="*/ 277290 h 2170610"/>
              <a:gd name="connsiteX3-437" fmla="*/ 4516279 w 4516649"/>
              <a:gd name="connsiteY3-438" fmla="*/ 1094480 h 2170610"/>
              <a:gd name="connsiteX4-439" fmla="*/ 3509854 w 4516649"/>
              <a:gd name="connsiteY4-440" fmla="*/ 1876726 h 2170610"/>
              <a:gd name="connsiteX5-441" fmla="*/ 1085305 w 4516649"/>
              <a:gd name="connsiteY5-442" fmla="*/ 2170610 h 2170610"/>
              <a:gd name="connsiteX6-443" fmla="*/ 0 w 4516649"/>
              <a:gd name="connsiteY6-444" fmla="*/ 1085305 h 2170610"/>
              <a:gd name="connsiteX0-445" fmla="*/ 0 w 4515424"/>
              <a:gd name="connsiteY0-446" fmla="*/ 1085305 h 2170610"/>
              <a:gd name="connsiteX1-447" fmla="*/ 1085305 w 4515424"/>
              <a:gd name="connsiteY1-448" fmla="*/ 0 h 2170610"/>
              <a:gd name="connsiteX2-449" fmla="*/ 3653330 w 4515424"/>
              <a:gd name="connsiteY2-450" fmla="*/ 277290 h 2170610"/>
              <a:gd name="connsiteX3-451" fmla="*/ 4515052 w 4515424"/>
              <a:gd name="connsiteY3-452" fmla="*/ 1159525 h 2170610"/>
              <a:gd name="connsiteX4-453" fmla="*/ 3509854 w 4515424"/>
              <a:gd name="connsiteY4-454" fmla="*/ 1876726 h 2170610"/>
              <a:gd name="connsiteX5-455" fmla="*/ 1085305 w 4515424"/>
              <a:gd name="connsiteY5-456" fmla="*/ 2170610 h 2170610"/>
              <a:gd name="connsiteX6-457" fmla="*/ 0 w 4515424"/>
              <a:gd name="connsiteY6-458" fmla="*/ 1085305 h 2170610"/>
              <a:gd name="connsiteX0-459" fmla="*/ 0 w 4519730"/>
              <a:gd name="connsiteY0-460" fmla="*/ 1085305 h 2170610"/>
              <a:gd name="connsiteX1-461" fmla="*/ 1085305 w 4519730"/>
              <a:gd name="connsiteY1-462" fmla="*/ 0 h 2170610"/>
              <a:gd name="connsiteX2-463" fmla="*/ 3653330 w 4519730"/>
              <a:gd name="connsiteY2-464" fmla="*/ 277290 h 2170610"/>
              <a:gd name="connsiteX3-465" fmla="*/ 4515052 w 4519730"/>
              <a:gd name="connsiteY3-466" fmla="*/ 1159525 h 2170610"/>
              <a:gd name="connsiteX4-467" fmla="*/ 3509854 w 4519730"/>
              <a:gd name="connsiteY4-468" fmla="*/ 1876726 h 2170610"/>
              <a:gd name="connsiteX5-469" fmla="*/ 1085305 w 4519730"/>
              <a:gd name="connsiteY5-470" fmla="*/ 2170610 h 2170610"/>
              <a:gd name="connsiteX6-471" fmla="*/ 0 w 4519730"/>
              <a:gd name="connsiteY6-472" fmla="*/ 1085305 h 2170610"/>
              <a:gd name="connsiteX0-473" fmla="*/ 0 w 4519730"/>
              <a:gd name="connsiteY0-474" fmla="*/ 1085305 h 2170610"/>
              <a:gd name="connsiteX1-475" fmla="*/ 1085305 w 4519730"/>
              <a:gd name="connsiteY1-476" fmla="*/ 0 h 2170610"/>
              <a:gd name="connsiteX2-477" fmla="*/ 3653330 w 4519730"/>
              <a:gd name="connsiteY2-478" fmla="*/ 277290 h 2170610"/>
              <a:gd name="connsiteX3-479" fmla="*/ 4515052 w 4519730"/>
              <a:gd name="connsiteY3-480" fmla="*/ 1159525 h 2170610"/>
              <a:gd name="connsiteX4-481" fmla="*/ 3509854 w 4519730"/>
              <a:gd name="connsiteY4-482" fmla="*/ 1876726 h 2170610"/>
              <a:gd name="connsiteX5-483" fmla="*/ 1085305 w 4519730"/>
              <a:gd name="connsiteY5-484" fmla="*/ 2170610 h 2170610"/>
              <a:gd name="connsiteX6-485" fmla="*/ 0 w 4519730"/>
              <a:gd name="connsiteY6-486" fmla="*/ 1085305 h 2170610"/>
              <a:gd name="connsiteX0-487" fmla="*/ 0 w 4515318"/>
              <a:gd name="connsiteY0-488" fmla="*/ 1085305 h 2170610"/>
              <a:gd name="connsiteX1-489" fmla="*/ 1085305 w 4515318"/>
              <a:gd name="connsiteY1-490" fmla="*/ 0 h 2170610"/>
              <a:gd name="connsiteX2-491" fmla="*/ 3653330 w 4515318"/>
              <a:gd name="connsiteY2-492" fmla="*/ 277290 h 2170610"/>
              <a:gd name="connsiteX3-493" fmla="*/ 4515052 w 4515318"/>
              <a:gd name="connsiteY3-494" fmla="*/ 1159525 h 2170610"/>
              <a:gd name="connsiteX4-495" fmla="*/ 3596360 w 4515318"/>
              <a:gd name="connsiteY4-496" fmla="*/ 1875978 h 2170610"/>
              <a:gd name="connsiteX5-497" fmla="*/ 1085305 w 4515318"/>
              <a:gd name="connsiteY5-498" fmla="*/ 2170610 h 2170610"/>
              <a:gd name="connsiteX6-499" fmla="*/ 0 w 4515318"/>
              <a:gd name="connsiteY6-500" fmla="*/ 1085305 h 2170610"/>
              <a:gd name="connsiteX0-501" fmla="*/ 0 w 4515318"/>
              <a:gd name="connsiteY0-502" fmla="*/ 1085305 h 2170610"/>
              <a:gd name="connsiteX1-503" fmla="*/ 1085305 w 4515318"/>
              <a:gd name="connsiteY1-504" fmla="*/ 0 h 2170610"/>
              <a:gd name="connsiteX2-505" fmla="*/ 3653330 w 4515318"/>
              <a:gd name="connsiteY2-506" fmla="*/ 277290 h 2170610"/>
              <a:gd name="connsiteX3-507" fmla="*/ 4515052 w 4515318"/>
              <a:gd name="connsiteY3-508" fmla="*/ 1159525 h 2170610"/>
              <a:gd name="connsiteX4-509" fmla="*/ 3596360 w 4515318"/>
              <a:gd name="connsiteY4-510" fmla="*/ 1875978 h 2170610"/>
              <a:gd name="connsiteX5-511" fmla="*/ 1085305 w 4515318"/>
              <a:gd name="connsiteY5-512" fmla="*/ 2170610 h 2170610"/>
              <a:gd name="connsiteX6-513" fmla="*/ 0 w 4515318"/>
              <a:gd name="connsiteY6-514" fmla="*/ 1085305 h 2170610"/>
              <a:gd name="connsiteX0-515" fmla="*/ 0 w 4515673"/>
              <a:gd name="connsiteY0-516" fmla="*/ 1085305 h 2170610"/>
              <a:gd name="connsiteX1-517" fmla="*/ 1085305 w 4515673"/>
              <a:gd name="connsiteY1-518" fmla="*/ 0 h 2170610"/>
              <a:gd name="connsiteX2-519" fmla="*/ 3653330 w 4515673"/>
              <a:gd name="connsiteY2-520" fmla="*/ 277290 h 2170610"/>
              <a:gd name="connsiteX3-521" fmla="*/ 4515052 w 4515673"/>
              <a:gd name="connsiteY3-522" fmla="*/ 1159525 h 2170610"/>
              <a:gd name="connsiteX4-523" fmla="*/ 3596360 w 4515673"/>
              <a:gd name="connsiteY4-524" fmla="*/ 1875978 h 2170610"/>
              <a:gd name="connsiteX5-525" fmla="*/ 1085305 w 4515673"/>
              <a:gd name="connsiteY5-526" fmla="*/ 2170610 h 2170610"/>
              <a:gd name="connsiteX6-527" fmla="*/ 0 w 4515673"/>
              <a:gd name="connsiteY6-528" fmla="*/ 1085305 h 2170610"/>
              <a:gd name="connsiteX0-529" fmla="*/ 0 w 4518414"/>
              <a:gd name="connsiteY0-530" fmla="*/ 1085305 h 2170610"/>
              <a:gd name="connsiteX1-531" fmla="*/ 1085305 w 4518414"/>
              <a:gd name="connsiteY1-532" fmla="*/ 0 h 2170610"/>
              <a:gd name="connsiteX2-533" fmla="*/ 3653330 w 4518414"/>
              <a:gd name="connsiteY2-534" fmla="*/ 277290 h 2170610"/>
              <a:gd name="connsiteX3-535" fmla="*/ 4515052 w 4518414"/>
              <a:gd name="connsiteY3-536" fmla="*/ 1159525 h 2170610"/>
              <a:gd name="connsiteX4-537" fmla="*/ 3596360 w 4518414"/>
              <a:gd name="connsiteY4-538" fmla="*/ 1875978 h 2170610"/>
              <a:gd name="connsiteX5-539" fmla="*/ 1085305 w 4518414"/>
              <a:gd name="connsiteY5-540" fmla="*/ 2170610 h 2170610"/>
              <a:gd name="connsiteX6-541" fmla="*/ 0 w 4518414"/>
              <a:gd name="connsiteY6-542" fmla="*/ 1085305 h 2170610"/>
              <a:gd name="connsiteX0-543" fmla="*/ 0 w 4515442"/>
              <a:gd name="connsiteY0-544" fmla="*/ 1085305 h 2170610"/>
              <a:gd name="connsiteX1-545" fmla="*/ 1085305 w 4515442"/>
              <a:gd name="connsiteY1-546" fmla="*/ 0 h 2170610"/>
              <a:gd name="connsiteX2-547" fmla="*/ 3653330 w 4515442"/>
              <a:gd name="connsiteY2-548" fmla="*/ 277290 h 2170610"/>
              <a:gd name="connsiteX3-549" fmla="*/ 4515052 w 4515442"/>
              <a:gd name="connsiteY3-550" fmla="*/ 1159525 h 2170610"/>
              <a:gd name="connsiteX4-551" fmla="*/ 3609396 w 4515442"/>
              <a:gd name="connsiteY4-552" fmla="*/ 1900029 h 2170610"/>
              <a:gd name="connsiteX5-553" fmla="*/ 1085305 w 4515442"/>
              <a:gd name="connsiteY5-554" fmla="*/ 2170610 h 2170610"/>
              <a:gd name="connsiteX6-555" fmla="*/ 0 w 4515442"/>
              <a:gd name="connsiteY6-556" fmla="*/ 1085305 h 2170610"/>
              <a:gd name="connsiteX0-557" fmla="*/ 0 w 4515442"/>
              <a:gd name="connsiteY0-558" fmla="*/ 1085305 h 2170610"/>
              <a:gd name="connsiteX1-559" fmla="*/ 1085305 w 4515442"/>
              <a:gd name="connsiteY1-560" fmla="*/ 0 h 2170610"/>
              <a:gd name="connsiteX2-561" fmla="*/ 3653330 w 4515442"/>
              <a:gd name="connsiteY2-562" fmla="*/ 277290 h 2170610"/>
              <a:gd name="connsiteX3-563" fmla="*/ 4515052 w 4515442"/>
              <a:gd name="connsiteY3-564" fmla="*/ 1159525 h 2170610"/>
              <a:gd name="connsiteX4-565" fmla="*/ 3609396 w 4515442"/>
              <a:gd name="connsiteY4-566" fmla="*/ 1900029 h 2170610"/>
              <a:gd name="connsiteX5-567" fmla="*/ 1085305 w 4515442"/>
              <a:gd name="connsiteY5-568" fmla="*/ 2170610 h 2170610"/>
              <a:gd name="connsiteX6-569" fmla="*/ 0 w 4515442"/>
              <a:gd name="connsiteY6-570" fmla="*/ 1085305 h 2170610"/>
              <a:gd name="connsiteX0-571" fmla="*/ 0 w 4515258"/>
              <a:gd name="connsiteY0-572" fmla="*/ 1085305 h 2170610"/>
              <a:gd name="connsiteX1-573" fmla="*/ 1085305 w 4515258"/>
              <a:gd name="connsiteY1-574" fmla="*/ 0 h 2170610"/>
              <a:gd name="connsiteX2-575" fmla="*/ 3653330 w 4515258"/>
              <a:gd name="connsiteY2-576" fmla="*/ 277290 h 2170610"/>
              <a:gd name="connsiteX3-577" fmla="*/ 4515052 w 4515258"/>
              <a:gd name="connsiteY3-578" fmla="*/ 1159525 h 2170610"/>
              <a:gd name="connsiteX4-579" fmla="*/ 3609396 w 4515258"/>
              <a:gd name="connsiteY4-580" fmla="*/ 1900029 h 2170610"/>
              <a:gd name="connsiteX5-581" fmla="*/ 1085305 w 4515258"/>
              <a:gd name="connsiteY5-582" fmla="*/ 2170610 h 2170610"/>
              <a:gd name="connsiteX6-583" fmla="*/ 0 w 4515258"/>
              <a:gd name="connsiteY6-584" fmla="*/ 1085305 h 2170610"/>
              <a:gd name="connsiteX0-585" fmla="*/ 0 w 4515322"/>
              <a:gd name="connsiteY0-586" fmla="*/ 1085305 h 2170610"/>
              <a:gd name="connsiteX1-587" fmla="*/ 1085305 w 4515322"/>
              <a:gd name="connsiteY1-588" fmla="*/ 0 h 2170610"/>
              <a:gd name="connsiteX2-589" fmla="*/ 3653330 w 4515322"/>
              <a:gd name="connsiteY2-590" fmla="*/ 277290 h 2170610"/>
              <a:gd name="connsiteX3-591" fmla="*/ 4515052 w 4515322"/>
              <a:gd name="connsiteY3-592" fmla="*/ 1159525 h 2170610"/>
              <a:gd name="connsiteX4-593" fmla="*/ 3699808 w 4515322"/>
              <a:gd name="connsiteY4-594" fmla="*/ 1902529 h 2170610"/>
              <a:gd name="connsiteX5-595" fmla="*/ 1085305 w 4515322"/>
              <a:gd name="connsiteY5-596" fmla="*/ 2170610 h 2170610"/>
              <a:gd name="connsiteX6-597" fmla="*/ 0 w 4515322"/>
              <a:gd name="connsiteY6-598" fmla="*/ 1085305 h 2170610"/>
              <a:gd name="connsiteX0-599" fmla="*/ 0 w 4515166"/>
              <a:gd name="connsiteY0-600" fmla="*/ 1085305 h 2170610"/>
              <a:gd name="connsiteX1-601" fmla="*/ 1085305 w 4515166"/>
              <a:gd name="connsiteY1-602" fmla="*/ 0 h 2170610"/>
              <a:gd name="connsiteX2-603" fmla="*/ 3653330 w 4515166"/>
              <a:gd name="connsiteY2-604" fmla="*/ 277290 h 2170610"/>
              <a:gd name="connsiteX3-605" fmla="*/ 4515052 w 4515166"/>
              <a:gd name="connsiteY3-606" fmla="*/ 1159525 h 2170610"/>
              <a:gd name="connsiteX4-607" fmla="*/ 3699808 w 4515166"/>
              <a:gd name="connsiteY4-608" fmla="*/ 1902529 h 2170610"/>
              <a:gd name="connsiteX5-609" fmla="*/ 1085305 w 4515166"/>
              <a:gd name="connsiteY5-610" fmla="*/ 2170610 h 2170610"/>
              <a:gd name="connsiteX6-611" fmla="*/ 0 w 4515166"/>
              <a:gd name="connsiteY6-612" fmla="*/ 1085305 h 2170610"/>
              <a:gd name="connsiteX0-613" fmla="*/ 0 w 4515166"/>
              <a:gd name="connsiteY0-614" fmla="*/ 1085305 h 2170610"/>
              <a:gd name="connsiteX1-615" fmla="*/ 1085305 w 4515166"/>
              <a:gd name="connsiteY1-616" fmla="*/ 0 h 2170610"/>
              <a:gd name="connsiteX2-617" fmla="*/ 3653330 w 4515166"/>
              <a:gd name="connsiteY2-618" fmla="*/ 277290 h 2170610"/>
              <a:gd name="connsiteX3-619" fmla="*/ 4515052 w 4515166"/>
              <a:gd name="connsiteY3-620" fmla="*/ 1159525 h 2170610"/>
              <a:gd name="connsiteX4-621" fmla="*/ 3699808 w 4515166"/>
              <a:gd name="connsiteY4-622" fmla="*/ 1902529 h 2170610"/>
              <a:gd name="connsiteX5-623" fmla="*/ 1085305 w 4515166"/>
              <a:gd name="connsiteY5-624" fmla="*/ 2170610 h 2170610"/>
              <a:gd name="connsiteX6-625" fmla="*/ 0 w 4515166"/>
              <a:gd name="connsiteY6-626" fmla="*/ 1085305 h 2170610"/>
              <a:gd name="connsiteX0-627" fmla="*/ 0 w 4517575"/>
              <a:gd name="connsiteY0-628" fmla="*/ 1085305 h 2170610"/>
              <a:gd name="connsiteX1-629" fmla="*/ 1085305 w 4517575"/>
              <a:gd name="connsiteY1-630" fmla="*/ 0 h 2170610"/>
              <a:gd name="connsiteX2-631" fmla="*/ 3653330 w 4517575"/>
              <a:gd name="connsiteY2-632" fmla="*/ 277290 h 2170610"/>
              <a:gd name="connsiteX3-633" fmla="*/ 4515052 w 4517575"/>
              <a:gd name="connsiteY3-634" fmla="*/ 1159525 h 2170610"/>
              <a:gd name="connsiteX4-635" fmla="*/ 3699808 w 4517575"/>
              <a:gd name="connsiteY4-636" fmla="*/ 1902529 h 2170610"/>
              <a:gd name="connsiteX5-637" fmla="*/ 1085305 w 4517575"/>
              <a:gd name="connsiteY5-638" fmla="*/ 2170610 h 2170610"/>
              <a:gd name="connsiteX6-639" fmla="*/ 0 w 4517575"/>
              <a:gd name="connsiteY6-640" fmla="*/ 1085305 h 2170610"/>
              <a:gd name="connsiteX0-641" fmla="*/ 0 w 4515158"/>
              <a:gd name="connsiteY0-642" fmla="*/ 1085305 h 2170610"/>
              <a:gd name="connsiteX1-643" fmla="*/ 1085305 w 4515158"/>
              <a:gd name="connsiteY1-644" fmla="*/ 0 h 2170610"/>
              <a:gd name="connsiteX2-645" fmla="*/ 3653330 w 4515158"/>
              <a:gd name="connsiteY2-646" fmla="*/ 277290 h 2170610"/>
              <a:gd name="connsiteX3-647" fmla="*/ 4515052 w 4515158"/>
              <a:gd name="connsiteY3-648" fmla="*/ 1159525 h 2170610"/>
              <a:gd name="connsiteX4-649" fmla="*/ 3699808 w 4515158"/>
              <a:gd name="connsiteY4-650" fmla="*/ 1902529 h 2170610"/>
              <a:gd name="connsiteX5-651" fmla="*/ 1085305 w 4515158"/>
              <a:gd name="connsiteY5-652" fmla="*/ 2170610 h 2170610"/>
              <a:gd name="connsiteX6-653" fmla="*/ 0 w 4515158"/>
              <a:gd name="connsiteY6-654" fmla="*/ 1085305 h 2170610"/>
              <a:gd name="connsiteX0-655" fmla="*/ 0 w 4517145"/>
              <a:gd name="connsiteY0-656" fmla="*/ 1085305 h 2170610"/>
              <a:gd name="connsiteX1-657" fmla="*/ 1085305 w 4517145"/>
              <a:gd name="connsiteY1-658" fmla="*/ 0 h 2170610"/>
              <a:gd name="connsiteX2-659" fmla="*/ 3653330 w 4517145"/>
              <a:gd name="connsiteY2-660" fmla="*/ 277290 h 2170610"/>
              <a:gd name="connsiteX3-661" fmla="*/ 4515052 w 4517145"/>
              <a:gd name="connsiteY3-662" fmla="*/ 1159525 h 2170610"/>
              <a:gd name="connsiteX4-663" fmla="*/ 3699808 w 4517145"/>
              <a:gd name="connsiteY4-664" fmla="*/ 1902529 h 2170610"/>
              <a:gd name="connsiteX5-665" fmla="*/ 1085305 w 4517145"/>
              <a:gd name="connsiteY5-666" fmla="*/ 2170610 h 2170610"/>
              <a:gd name="connsiteX6-667" fmla="*/ 0 w 4517145"/>
              <a:gd name="connsiteY6-668" fmla="*/ 1085305 h 2170610"/>
              <a:gd name="connsiteX0-669" fmla="*/ 0 w 4516338"/>
              <a:gd name="connsiteY0-670" fmla="*/ 1085305 h 2170610"/>
              <a:gd name="connsiteX1-671" fmla="*/ 1085305 w 4516338"/>
              <a:gd name="connsiteY1-672" fmla="*/ 0 h 2170610"/>
              <a:gd name="connsiteX2-673" fmla="*/ 3653330 w 4516338"/>
              <a:gd name="connsiteY2-674" fmla="*/ 277290 h 2170610"/>
              <a:gd name="connsiteX3-675" fmla="*/ 4515052 w 4516338"/>
              <a:gd name="connsiteY3-676" fmla="*/ 1159525 h 2170610"/>
              <a:gd name="connsiteX4-677" fmla="*/ 3699808 w 4516338"/>
              <a:gd name="connsiteY4-678" fmla="*/ 1902529 h 2170610"/>
              <a:gd name="connsiteX5-679" fmla="*/ 1085305 w 4516338"/>
              <a:gd name="connsiteY5-680" fmla="*/ 2170610 h 2170610"/>
              <a:gd name="connsiteX6-681" fmla="*/ 0 w 4516338"/>
              <a:gd name="connsiteY6-682" fmla="*/ 1085305 h 2170610"/>
              <a:gd name="connsiteX0-683" fmla="*/ 0 w 4516338"/>
              <a:gd name="connsiteY0-684" fmla="*/ 1085305 h 2170610"/>
              <a:gd name="connsiteX1-685" fmla="*/ 1085305 w 4516338"/>
              <a:gd name="connsiteY1-686" fmla="*/ 0 h 2170610"/>
              <a:gd name="connsiteX2-687" fmla="*/ 3653330 w 4516338"/>
              <a:gd name="connsiteY2-688" fmla="*/ 277290 h 2170610"/>
              <a:gd name="connsiteX3-689" fmla="*/ 4515052 w 4516338"/>
              <a:gd name="connsiteY3-690" fmla="*/ 1159525 h 2170610"/>
              <a:gd name="connsiteX4-691" fmla="*/ 3699808 w 4516338"/>
              <a:gd name="connsiteY4-692" fmla="*/ 1902529 h 2170610"/>
              <a:gd name="connsiteX5-693" fmla="*/ 1085305 w 4516338"/>
              <a:gd name="connsiteY5-694" fmla="*/ 2170610 h 2170610"/>
              <a:gd name="connsiteX6-695" fmla="*/ 0 w 4516338"/>
              <a:gd name="connsiteY6-696" fmla="*/ 1085305 h 2170610"/>
              <a:gd name="connsiteX0-697" fmla="*/ 0 w 4515309"/>
              <a:gd name="connsiteY0-698" fmla="*/ 1085305 h 2170610"/>
              <a:gd name="connsiteX1-699" fmla="*/ 1085305 w 4515309"/>
              <a:gd name="connsiteY1-700" fmla="*/ 0 h 2170610"/>
              <a:gd name="connsiteX2-701" fmla="*/ 3653330 w 4515309"/>
              <a:gd name="connsiteY2-702" fmla="*/ 277290 h 2170610"/>
              <a:gd name="connsiteX3-703" fmla="*/ 4515052 w 4515309"/>
              <a:gd name="connsiteY3-704" fmla="*/ 1159525 h 2170610"/>
              <a:gd name="connsiteX4-705" fmla="*/ 3693926 w 4515309"/>
              <a:gd name="connsiteY4-706" fmla="*/ 1877820 h 2170610"/>
              <a:gd name="connsiteX5-707" fmla="*/ 1085305 w 4515309"/>
              <a:gd name="connsiteY5-708" fmla="*/ 2170610 h 2170610"/>
              <a:gd name="connsiteX6-709" fmla="*/ 0 w 4515309"/>
              <a:gd name="connsiteY6-710" fmla="*/ 1085305 h 2170610"/>
              <a:gd name="connsiteX0-711" fmla="*/ 0 w 4515144"/>
              <a:gd name="connsiteY0-712" fmla="*/ 1085305 h 2170610"/>
              <a:gd name="connsiteX1-713" fmla="*/ 1085305 w 4515144"/>
              <a:gd name="connsiteY1-714" fmla="*/ 0 h 2170610"/>
              <a:gd name="connsiteX2-715" fmla="*/ 3653330 w 4515144"/>
              <a:gd name="connsiteY2-716" fmla="*/ 277290 h 2170610"/>
              <a:gd name="connsiteX3-717" fmla="*/ 4515052 w 4515144"/>
              <a:gd name="connsiteY3-718" fmla="*/ 1159525 h 2170610"/>
              <a:gd name="connsiteX4-719" fmla="*/ 3693926 w 4515144"/>
              <a:gd name="connsiteY4-720" fmla="*/ 1877820 h 2170610"/>
              <a:gd name="connsiteX5-721" fmla="*/ 1085305 w 4515144"/>
              <a:gd name="connsiteY5-722" fmla="*/ 2170610 h 2170610"/>
              <a:gd name="connsiteX6-723" fmla="*/ 0 w 4515144"/>
              <a:gd name="connsiteY6-724" fmla="*/ 1085305 h 2170610"/>
              <a:gd name="connsiteX0-725" fmla="*/ 0 w 4515217"/>
              <a:gd name="connsiteY0-726" fmla="*/ 1085305 h 2170610"/>
              <a:gd name="connsiteX1-727" fmla="*/ 1085305 w 4515217"/>
              <a:gd name="connsiteY1-728" fmla="*/ 0 h 2170610"/>
              <a:gd name="connsiteX2-729" fmla="*/ 3653330 w 4515217"/>
              <a:gd name="connsiteY2-730" fmla="*/ 277290 h 2170610"/>
              <a:gd name="connsiteX3-731" fmla="*/ 4515052 w 4515217"/>
              <a:gd name="connsiteY3-732" fmla="*/ 1159525 h 2170610"/>
              <a:gd name="connsiteX4-733" fmla="*/ 3693926 w 4515217"/>
              <a:gd name="connsiteY4-734" fmla="*/ 1877820 h 2170610"/>
              <a:gd name="connsiteX5-735" fmla="*/ 1085305 w 4515217"/>
              <a:gd name="connsiteY5-736" fmla="*/ 2170610 h 2170610"/>
              <a:gd name="connsiteX6-737" fmla="*/ 0 w 4515217"/>
              <a:gd name="connsiteY6-738" fmla="*/ 1085305 h 2170610"/>
              <a:gd name="connsiteX0-739" fmla="*/ 0 w 4516558"/>
              <a:gd name="connsiteY0-740" fmla="*/ 1085305 h 2170610"/>
              <a:gd name="connsiteX1-741" fmla="*/ 1085305 w 4516558"/>
              <a:gd name="connsiteY1-742" fmla="*/ 0 h 2170610"/>
              <a:gd name="connsiteX2-743" fmla="*/ 3653330 w 4516558"/>
              <a:gd name="connsiteY2-744" fmla="*/ 277290 h 2170610"/>
              <a:gd name="connsiteX3-745" fmla="*/ 4515052 w 4516558"/>
              <a:gd name="connsiteY3-746" fmla="*/ 1159525 h 2170610"/>
              <a:gd name="connsiteX4-747" fmla="*/ 3693926 w 4516558"/>
              <a:gd name="connsiteY4-748" fmla="*/ 1877820 h 2170610"/>
              <a:gd name="connsiteX5-749" fmla="*/ 1085305 w 4516558"/>
              <a:gd name="connsiteY5-750" fmla="*/ 2170610 h 2170610"/>
              <a:gd name="connsiteX6-751" fmla="*/ 0 w 4516558"/>
              <a:gd name="connsiteY6-752" fmla="*/ 1085305 h 2170610"/>
              <a:gd name="connsiteX0-753" fmla="*/ 0 w 4515938"/>
              <a:gd name="connsiteY0-754" fmla="*/ 1085305 h 2170610"/>
              <a:gd name="connsiteX1-755" fmla="*/ 1085305 w 4515938"/>
              <a:gd name="connsiteY1-756" fmla="*/ 0 h 2170610"/>
              <a:gd name="connsiteX2-757" fmla="*/ 3653330 w 4515938"/>
              <a:gd name="connsiteY2-758" fmla="*/ 277290 h 2170610"/>
              <a:gd name="connsiteX3-759" fmla="*/ 4515052 w 4515938"/>
              <a:gd name="connsiteY3-760" fmla="*/ 1159525 h 2170610"/>
              <a:gd name="connsiteX4-761" fmla="*/ 3693926 w 4515938"/>
              <a:gd name="connsiteY4-762" fmla="*/ 1877820 h 2170610"/>
              <a:gd name="connsiteX5-763" fmla="*/ 1085305 w 4515938"/>
              <a:gd name="connsiteY5-764" fmla="*/ 2170610 h 2170610"/>
              <a:gd name="connsiteX6-765" fmla="*/ 0 w 4515938"/>
              <a:gd name="connsiteY6-766" fmla="*/ 1085305 h 2170610"/>
              <a:gd name="connsiteX0-767" fmla="*/ 0 w 4515384"/>
              <a:gd name="connsiteY0-768" fmla="*/ 1085305 h 2170610"/>
              <a:gd name="connsiteX1-769" fmla="*/ 1085305 w 4515384"/>
              <a:gd name="connsiteY1-770" fmla="*/ 0 h 2170610"/>
              <a:gd name="connsiteX2-771" fmla="*/ 3653330 w 4515384"/>
              <a:gd name="connsiteY2-772" fmla="*/ 277290 h 2170610"/>
              <a:gd name="connsiteX3-773" fmla="*/ 4515052 w 4515384"/>
              <a:gd name="connsiteY3-774" fmla="*/ 1159525 h 2170610"/>
              <a:gd name="connsiteX4-775" fmla="*/ 3709551 w 4515384"/>
              <a:gd name="connsiteY4-776" fmla="*/ 1890811 h 2170610"/>
              <a:gd name="connsiteX5-777" fmla="*/ 1085305 w 4515384"/>
              <a:gd name="connsiteY5-778" fmla="*/ 2170610 h 2170610"/>
              <a:gd name="connsiteX6-779" fmla="*/ 0 w 4515384"/>
              <a:gd name="connsiteY6-780" fmla="*/ 1085305 h 2170610"/>
              <a:gd name="connsiteX0-781" fmla="*/ 0 w 4515438"/>
              <a:gd name="connsiteY0-782" fmla="*/ 1085305 h 2170610"/>
              <a:gd name="connsiteX1-783" fmla="*/ 1085305 w 4515438"/>
              <a:gd name="connsiteY1-784" fmla="*/ 0 h 2170610"/>
              <a:gd name="connsiteX2-785" fmla="*/ 3648767 w 4515438"/>
              <a:gd name="connsiteY2-786" fmla="*/ 266889 h 2170610"/>
              <a:gd name="connsiteX3-787" fmla="*/ 4515052 w 4515438"/>
              <a:gd name="connsiteY3-788" fmla="*/ 1159525 h 2170610"/>
              <a:gd name="connsiteX4-789" fmla="*/ 3709551 w 4515438"/>
              <a:gd name="connsiteY4-790" fmla="*/ 1890811 h 2170610"/>
              <a:gd name="connsiteX5-791" fmla="*/ 1085305 w 4515438"/>
              <a:gd name="connsiteY5-792" fmla="*/ 2170610 h 2170610"/>
              <a:gd name="connsiteX6-793" fmla="*/ 0 w 4515438"/>
              <a:gd name="connsiteY6-794" fmla="*/ 1085305 h 2170610"/>
              <a:gd name="connsiteX0-795" fmla="*/ 0 w 4516904"/>
              <a:gd name="connsiteY0-796" fmla="*/ 1085305 h 2170610"/>
              <a:gd name="connsiteX1-797" fmla="*/ 1085305 w 4516904"/>
              <a:gd name="connsiteY1-798" fmla="*/ 0 h 2170610"/>
              <a:gd name="connsiteX2-799" fmla="*/ 3648767 w 4516904"/>
              <a:gd name="connsiteY2-800" fmla="*/ 266889 h 2170610"/>
              <a:gd name="connsiteX3-801" fmla="*/ 4515052 w 4516904"/>
              <a:gd name="connsiteY3-802" fmla="*/ 1159525 h 2170610"/>
              <a:gd name="connsiteX4-803" fmla="*/ 3709551 w 4516904"/>
              <a:gd name="connsiteY4-804" fmla="*/ 1890811 h 2170610"/>
              <a:gd name="connsiteX5-805" fmla="*/ 1085305 w 4516904"/>
              <a:gd name="connsiteY5-806" fmla="*/ 2170610 h 2170610"/>
              <a:gd name="connsiteX6-807" fmla="*/ 0 w 4516904"/>
              <a:gd name="connsiteY6-808" fmla="*/ 1085305 h 2170610"/>
              <a:gd name="connsiteX0-809" fmla="*/ 0 w 4516904"/>
              <a:gd name="connsiteY0-810" fmla="*/ 1085305 h 2170610"/>
              <a:gd name="connsiteX1-811" fmla="*/ 1085305 w 4516904"/>
              <a:gd name="connsiteY1-812" fmla="*/ 0 h 2170610"/>
              <a:gd name="connsiteX2-813" fmla="*/ 3648767 w 4516904"/>
              <a:gd name="connsiteY2-814" fmla="*/ 266889 h 2170610"/>
              <a:gd name="connsiteX3-815" fmla="*/ 4515052 w 4516904"/>
              <a:gd name="connsiteY3-816" fmla="*/ 1159525 h 2170610"/>
              <a:gd name="connsiteX4-817" fmla="*/ 3709551 w 4516904"/>
              <a:gd name="connsiteY4-818" fmla="*/ 1890811 h 2170610"/>
              <a:gd name="connsiteX5-819" fmla="*/ 1085305 w 4516904"/>
              <a:gd name="connsiteY5-820" fmla="*/ 2170610 h 2170610"/>
              <a:gd name="connsiteX6-821" fmla="*/ 0 w 4516904"/>
              <a:gd name="connsiteY6-822" fmla="*/ 1085305 h 2170610"/>
              <a:gd name="connsiteX0-823" fmla="*/ 0 w 4521693"/>
              <a:gd name="connsiteY0-824" fmla="*/ 1085305 h 2170610"/>
              <a:gd name="connsiteX1-825" fmla="*/ 1085305 w 4521693"/>
              <a:gd name="connsiteY1-826" fmla="*/ 0 h 2170610"/>
              <a:gd name="connsiteX2-827" fmla="*/ 3648767 w 4521693"/>
              <a:gd name="connsiteY2-828" fmla="*/ 266889 h 2170610"/>
              <a:gd name="connsiteX3-829" fmla="*/ 4519891 w 4521693"/>
              <a:gd name="connsiteY3-830" fmla="*/ 1123909 h 2170610"/>
              <a:gd name="connsiteX4-831" fmla="*/ 3709551 w 4521693"/>
              <a:gd name="connsiteY4-832" fmla="*/ 1890811 h 2170610"/>
              <a:gd name="connsiteX5-833" fmla="*/ 1085305 w 4521693"/>
              <a:gd name="connsiteY5-834" fmla="*/ 2170610 h 2170610"/>
              <a:gd name="connsiteX6-835" fmla="*/ 0 w 4521693"/>
              <a:gd name="connsiteY6-836" fmla="*/ 1085305 h 2170610"/>
              <a:gd name="connsiteX0-837" fmla="*/ 0 w 4520048"/>
              <a:gd name="connsiteY0-838" fmla="*/ 1085305 h 2170610"/>
              <a:gd name="connsiteX1-839" fmla="*/ 1085305 w 4520048"/>
              <a:gd name="connsiteY1-840" fmla="*/ 0 h 2170610"/>
              <a:gd name="connsiteX2-841" fmla="*/ 3648767 w 4520048"/>
              <a:gd name="connsiteY2-842" fmla="*/ 266889 h 2170610"/>
              <a:gd name="connsiteX3-843" fmla="*/ 4519891 w 4520048"/>
              <a:gd name="connsiteY3-844" fmla="*/ 1123909 h 2170610"/>
              <a:gd name="connsiteX4-845" fmla="*/ 3709551 w 4520048"/>
              <a:gd name="connsiteY4-846" fmla="*/ 1890811 h 2170610"/>
              <a:gd name="connsiteX5-847" fmla="*/ 1085305 w 4520048"/>
              <a:gd name="connsiteY5-848" fmla="*/ 2170610 h 2170610"/>
              <a:gd name="connsiteX6-849" fmla="*/ 0 w 4520048"/>
              <a:gd name="connsiteY6-850" fmla="*/ 1085305 h 2170610"/>
              <a:gd name="connsiteX0-851" fmla="*/ 0 w 4520693"/>
              <a:gd name="connsiteY0-852" fmla="*/ 1085305 h 2170610"/>
              <a:gd name="connsiteX1-853" fmla="*/ 1085305 w 4520693"/>
              <a:gd name="connsiteY1-854" fmla="*/ 0 h 2170610"/>
              <a:gd name="connsiteX2-855" fmla="*/ 3648767 w 4520693"/>
              <a:gd name="connsiteY2-856" fmla="*/ 266889 h 2170610"/>
              <a:gd name="connsiteX3-857" fmla="*/ 4519891 w 4520693"/>
              <a:gd name="connsiteY3-858" fmla="*/ 1123909 h 2170610"/>
              <a:gd name="connsiteX4-859" fmla="*/ 3709551 w 4520693"/>
              <a:gd name="connsiteY4-860" fmla="*/ 1890811 h 2170610"/>
              <a:gd name="connsiteX5-861" fmla="*/ 1085305 w 4520693"/>
              <a:gd name="connsiteY5-862" fmla="*/ 2170610 h 2170610"/>
              <a:gd name="connsiteX6-863" fmla="*/ 0 w 4520693"/>
              <a:gd name="connsiteY6-864" fmla="*/ 1085305 h 2170610"/>
              <a:gd name="connsiteX0-865" fmla="*/ 0 w 4520021"/>
              <a:gd name="connsiteY0-866" fmla="*/ 1085305 h 2170610"/>
              <a:gd name="connsiteX1-867" fmla="*/ 1085305 w 4520021"/>
              <a:gd name="connsiteY1-868" fmla="*/ 0 h 2170610"/>
              <a:gd name="connsiteX2-869" fmla="*/ 3648767 w 4520021"/>
              <a:gd name="connsiteY2-870" fmla="*/ 266889 h 2170610"/>
              <a:gd name="connsiteX3-871" fmla="*/ 4519891 w 4520021"/>
              <a:gd name="connsiteY3-872" fmla="*/ 1123909 h 2170610"/>
              <a:gd name="connsiteX4-873" fmla="*/ 3709551 w 4520021"/>
              <a:gd name="connsiteY4-874" fmla="*/ 1890811 h 2170610"/>
              <a:gd name="connsiteX5-875" fmla="*/ 1085305 w 4520021"/>
              <a:gd name="connsiteY5-876" fmla="*/ 2170610 h 2170610"/>
              <a:gd name="connsiteX6-877" fmla="*/ 0 w 4520021"/>
              <a:gd name="connsiteY6-878" fmla="*/ 1085305 h 2170610"/>
              <a:gd name="connsiteX0-879" fmla="*/ 0 w 4520212"/>
              <a:gd name="connsiteY0-880" fmla="*/ 1085305 h 2170610"/>
              <a:gd name="connsiteX1-881" fmla="*/ 1085305 w 4520212"/>
              <a:gd name="connsiteY1-882" fmla="*/ 0 h 2170610"/>
              <a:gd name="connsiteX2-883" fmla="*/ 3648767 w 4520212"/>
              <a:gd name="connsiteY2-884" fmla="*/ 266889 h 2170610"/>
              <a:gd name="connsiteX3-885" fmla="*/ 4519891 w 4520212"/>
              <a:gd name="connsiteY3-886" fmla="*/ 1123909 h 2170610"/>
              <a:gd name="connsiteX4-887" fmla="*/ 3709551 w 4520212"/>
              <a:gd name="connsiteY4-888" fmla="*/ 1890811 h 2170610"/>
              <a:gd name="connsiteX5-889" fmla="*/ 1085305 w 4520212"/>
              <a:gd name="connsiteY5-890" fmla="*/ 2170610 h 2170610"/>
              <a:gd name="connsiteX6-891" fmla="*/ 0 w 4520212"/>
              <a:gd name="connsiteY6-892" fmla="*/ 1085305 h 2170610"/>
              <a:gd name="connsiteX0-893" fmla="*/ 0 w 4519938"/>
              <a:gd name="connsiteY0-894" fmla="*/ 1085305 h 2170610"/>
              <a:gd name="connsiteX1-895" fmla="*/ 1085305 w 4519938"/>
              <a:gd name="connsiteY1-896" fmla="*/ 0 h 2170610"/>
              <a:gd name="connsiteX2-897" fmla="*/ 3648767 w 4519938"/>
              <a:gd name="connsiteY2-898" fmla="*/ 266889 h 2170610"/>
              <a:gd name="connsiteX3-899" fmla="*/ 4519891 w 4519938"/>
              <a:gd name="connsiteY3-900" fmla="*/ 1123909 h 2170610"/>
              <a:gd name="connsiteX4-901" fmla="*/ 3709551 w 4519938"/>
              <a:gd name="connsiteY4-902" fmla="*/ 1890811 h 2170610"/>
              <a:gd name="connsiteX5-903" fmla="*/ 1085305 w 4519938"/>
              <a:gd name="connsiteY5-904" fmla="*/ 2170610 h 2170610"/>
              <a:gd name="connsiteX6-905" fmla="*/ 0 w 4519938"/>
              <a:gd name="connsiteY6-906" fmla="*/ 1085305 h 2170610"/>
              <a:gd name="connsiteX0-907" fmla="*/ 0 w 4499374"/>
              <a:gd name="connsiteY0-908" fmla="*/ 1085305 h 2170610"/>
              <a:gd name="connsiteX1-909" fmla="*/ 1085305 w 4499374"/>
              <a:gd name="connsiteY1-910" fmla="*/ 0 h 2170610"/>
              <a:gd name="connsiteX2-911" fmla="*/ 3648767 w 4499374"/>
              <a:gd name="connsiteY2-912" fmla="*/ 266889 h 2170610"/>
              <a:gd name="connsiteX3-913" fmla="*/ 4499317 w 4499374"/>
              <a:gd name="connsiteY3-914" fmla="*/ 1047344 h 2170610"/>
              <a:gd name="connsiteX4-915" fmla="*/ 3709551 w 4499374"/>
              <a:gd name="connsiteY4-916" fmla="*/ 1890811 h 2170610"/>
              <a:gd name="connsiteX5-917" fmla="*/ 1085305 w 4499374"/>
              <a:gd name="connsiteY5-918" fmla="*/ 2170610 h 2170610"/>
              <a:gd name="connsiteX6-919" fmla="*/ 0 w 4499374"/>
              <a:gd name="connsiteY6-920" fmla="*/ 1085305 h 2170610"/>
              <a:gd name="connsiteX0-921" fmla="*/ 0 w 4501862"/>
              <a:gd name="connsiteY0-922" fmla="*/ 1085305 h 2170610"/>
              <a:gd name="connsiteX1-923" fmla="*/ 1085305 w 4501862"/>
              <a:gd name="connsiteY1-924" fmla="*/ 0 h 2170610"/>
              <a:gd name="connsiteX2-925" fmla="*/ 3648767 w 4501862"/>
              <a:gd name="connsiteY2-926" fmla="*/ 266889 h 2170610"/>
              <a:gd name="connsiteX3-927" fmla="*/ 4499317 w 4501862"/>
              <a:gd name="connsiteY3-928" fmla="*/ 1047344 h 2170610"/>
              <a:gd name="connsiteX4-929" fmla="*/ 3709551 w 4501862"/>
              <a:gd name="connsiteY4-930" fmla="*/ 1890811 h 2170610"/>
              <a:gd name="connsiteX5-931" fmla="*/ 1085305 w 4501862"/>
              <a:gd name="connsiteY5-932" fmla="*/ 2170610 h 2170610"/>
              <a:gd name="connsiteX6-933" fmla="*/ 0 w 4501862"/>
              <a:gd name="connsiteY6-934" fmla="*/ 1085305 h 2170610"/>
              <a:gd name="connsiteX0-935" fmla="*/ 0 w 4499895"/>
              <a:gd name="connsiteY0-936" fmla="*/ 1085305 h 2170610"/>
              <a:gd name="connsiteX1-937" fmla="*/ 1085305 w 4499895"/>
              <a:gd name="connsiteY1-938" fmla="*/ 0 h 2170610"/>
              <a:gd name="connsiteX2-939" fmla="*/ 3648767 w 4499895"/>
              <a:gd name="connsiteY2-940" fmla="*/ 266889 h 2170610"/>
              <a:gd name="connsiteX3-941" fmla="*/ 4499317 w 4499895"/>
              <a:gd name="connsiteY3-942" fmla="*/ 1047344 h 2170610"/>
              <a:gd name="connsiteX4-943" fmla="*/ 3709551 w 4499895"/>
              <a:gd name="connsiteY4-944" fmla="*/ 1890811 h 2170610"/>
              <a:gd name="connsiteX5-945" fmla="*/ 1085305 w 4499895"/>
              <a:gd name="connsiteY5-946" fmla="*/ 2170610 h 2170610"/>
              <a:gd name="connsiteX6-947" fmla="*/ 0 w 4499895"/>
              <a:gd name="connsiteY6-948" fmla="*/ 1085305 h 2170610"/>
              <a:gd name="connsiteX0-949" fmla="*/ 0 w 4500491"/>
              <a:gd name="connsiteY0-950" fmla="*/ 1085305 h 2170610"/>
              <a:gd name="connsiteX1-951" fmla="*/ 1085305 w 4500491"/>
              <a:gd name="connsiteY1-952" fmla="*/ 0 h 2170610"/>
              <a:gd name="connsiteX2-953" fmla="*/ 3648767 w 4500491"/>
              <a:gd name="connsiteY2-954" fmla="*/ 266889 h 2170610"/>
              <a:gd name="connsiteX3-955" fmla="*/ 4499317 w 4500491"/>
              <a:gd name="connsiteY3-956" fmla="*/ 1047344 h 2170610"/>
              <a:gd name="connsiteX4-957" fmla="*/ 3709551 w 4500491"/>
              <a:gd name="connsiteY4-958" fmla="*/ 1890811 h 2170610"/>
              <a:gd name="connsiteX5-959" fmla="*/ 1085305 w 4500491"/>
              <a:gd name="connsiteY5-960" fmla="*/ 2170610 h 2170610"/>
              <a:gd name="connsiteX6-961" fmla="*/ 0 w 4500491"/>
              <a:gd name="connsiteY6-962" fmla="*/ 1085305 h 2170610"/>
              <a:gd name="connsiteX0-963" fmla="*/ 0 w 4500245"/>
              <a:gd name="connsiteY0-964" fmla="*/ 1085305 h 2170610"/>
              <a:gd name="connsiteX1-965" fmla="*/ 1085305 w 4500245"/>
              <a:gd name="connsiteY1-966" fmla="*/ 0 h 2170610"/>
              <a:gd name="connsiteX2-967" fmla="*/ 3648767 w 4500245"/>
              <a:gd name="connsiteY2-968" fmla="*/ 266889 h 2170610"/>
              <a:gd name="connsiteX3-969" fmla="*/ 4499317 w 4500245"/>
              <a:gd name="connsiteY3-970" fmla="*/ 1047344 h 2170610"/>
              <a:gd name="connsiteX4-971" fmla="*/ 3709551 w 4500245"/>
              <a:gd name="connsiteY4-972" fmla="*/ 1890811 h 2170610"/>
              <a:gd name="connsiteX5-973" fmla="*/ 1085305 w 4500245"/>
              <a:gd name="connsiteY5-974" fmla="*/ 2170610 h 2170610"/>
              <a:gd name="connsiteX6-975" fmla="*/ 0 w 4500245"/>
              <a:gd name="connsiteY6-976" fmla="*/ 1085305 h 2170610"/>
              <a:gd name="connsiteX0-977" fmla="*/ 0 w 4500245"/>
              <a:gd name="connsiteY0-978" fmla="*/ 1085305 h 2170610"/>
              <a:gd name="connsiteX1-979" fmla="*/ 1085305 w 4500245"/>
              <a:gd name="connsiteY1-980" fmla="*/ 0 h 2170610"/>
              <a:gd name="connsiteX2-981" fmla="*/ 3648767 w 4500245"/>
              <a:gd name="connsiteY2-982" fmla="*/ 266889 h 2170610"/>
              <a:gd name="connsiteX3-983" fmla="*/ 4499317 w 4500245"/>
              <a:gd name="connsiteY3-984" fmla="*/ 1047344 h 2170610"/>
              <a:gd name="connsiteX4-985" fmla="*/ 3709551 w 4500245"/>
              <a:gd name="connsiteY4-986" fmla="*/ 1890811 h 2170610"/>
              <a:gd name="connsiteX5-987" fmla="*/ 1085305 w 4500245"/>
              <a:gd name="connsiteY5-988" fmla="*/ 2170610 h 2170610"/>
              <a:gd name="connsiteX6-989" fmla="*/ 0 w 4500245"/>
              <a:gd name="connsiteY6-990" fmla="*/ 1085305 h 2170610"/>
              <a:gd name="connsiteX0-991" fmla="*/ 0 w 4500279"/>
              <a:gd name="connsiteY0-992" fmla="*/ 1085305 h 2170610"/>
              <a:gd name="connsiteX1-993" fmla="*/ 1085305 w 4500279"/>
              <a:gd name="connsiteY1-994" fmla="*/ 0 h 2170610"/>
              <a:gd name="connsiteX2-995" fmla="*/ 3648767 w 4500279"/>
              <a:gd name="connsiteY2-996" fmla="*/ 266889 h 2170610"/>
              <a:gd name="connsiteX3-997" fmla="*/ 4499317 w 4500279"/>
              <a:gd name="connsiteY3-998" fmla="*/ 1047344 h 2170610"/>
              <a:gd name="connsiteX4-999" fmla="*/ 3709551 w 4500279"/>
              <a:gd name="connsiteY4-1000" fmla="*/ 1890811 h 2170610"/>
              <a:gd name="connsiteX5-1001" fmla="*/ 1085305 w 4500279"/>
              <a:gd name="connsiteY5-1002" fmla="*/ 2170610 h 2170610"/>
              <a:gd name="connsiteX6-1003" fmla="*/ 0 w 4500279"/>
              <a:gd name="connsiteY6-1004" fmla="*/ 1085305 h 2170610"/>
              <a:gd name="connsiteX0-1005" fmla="*/ 0 w 4499950"/>
              <a:gd name="connsiteY0-1006" fmla="*/ 1085305 h 2170610"/>
              <a:gd name="connsiteX1-1007" fmla="*/ 1085305 w 4499950"/>
              <a:gd name="connsiteY1-1008" fmla="*/ 0 h 2170610"/>
              <a:gd name="connsiteX2-1009" fmla="*/ 3648767 w 4499950"/>
              <a:gd name="connsiteY2-1010" fmla="*/ 266889 h 2170610"/>
              <a:gd name="connsiteX3-1011" fmla="*/ 4499317 w 4499950"/>
              <a:gd name="connsiteY3-1012" fmla="*/ 1047344 h 2170610"/>
              <a:gd name="connsiteX4-1013" fmla="*/ 3713468 w 4499950"/>
              <a:gd name="connsiteY4-1014" fmla="*/ 1903978 h 2170610"/>
              <a:gd name="connsiteX5-1015" fmla="*/ 1085305 w 4499950"/>
              <a:gd name="connsiteY5-1016" fmla="*/ 2170610 h 2170610"/>
              <a:gd name="connsiteX6-1017" fmla="*/ 0 w 4499950"/>
              <a:gd name="connsiteY6-1018" fmla="*/ 1085305 h 2170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1" fmla="*/ 0 w 4576757"/>
              <a:gd name="connsiteY0-2" fmla="*/ 1085305 h 2170610"/>
              <a:gd name="connsiteX1-3" fmla="*/ 1085305 w 4576757"/>
              <a:gd name="connsiteY1-4" fmla="*/ 0 h 2170610"/>
              <a:gd name="connsiteX2-5" fmla="*/ 3653330 w 4576757"/>
              <a:gd name="connsiteY2-6" fmla="*/ 277290 h 2170610"/>
              <a:gd name="connsiteX3-7" fmla="*/ 4576757 w 4576757"/>
              <a:gd name="connsiteY3-8" fmla="*/ 1085305 h 2170610"/>
              <a:gd name="connsiteX4-9" fmla="*/ 4576757 w 4576757"/>
              <a:gd name="connsiteY4-10" fmla="*/ 1085305 h 2170610"/>
              <a:gd name="connsiteX5-11" fmla="*/ 3491452 w 4576757"/>
              <a:gd name="connsiteY5-12" fmla="*/ 2170610 h 2170610"/>
              <a:gd name="connsiteX6-13" fmla="*/ 1085305 w 4576757"/>
              <a:gd name="connsiteY6-14" fmla="*/ 2170610 h 2170610"/>
              <a:gd name="connsiteX7-15" fmla="*/ 0 w 4576757"/>
              <a:gd name="connsiteY7-16" fmla="*/ 1085305 h 2170610"/>
              <a:gd name="connsiteX0-17" fmla="*/ 0 w 4576757"/>
              <a:gd name="connsiteY0-18" fmla="*/ 1085305 h 2170610"/>
              <a:gd name="connsiteX1-19" fmla="*/ 1085305 w 4576757"/>
              <a:gd name="connsiteY1-20" fmla="*/ 0 h 2170610"/>
              <a:gd name="connsiteX2-21" fmla="*/ 3653330 w 4576757"/>
              <a:gd name="connsiteY2-22" fmla="*/ 277290 h 2170610"/>
              <a:gd name="connsiteX3-23" fmla="*/ 4576757 w 4576757"/>
              <a:gd name="connsiteY3-24" fmla="*/ 1085305 h 2170610"/>
              <a:gd name="connsiteX4-25" fmla="*/ 4576757 w 4576757"/>
              <a:gd name="connsiteY4-26" fmla="*/ 1085305 h 2170610"/>
              <a:gd name="connsiteX5-27" fmla="*/ 3509854 w 4576757"/>
              <a:gd name="connsiteY5-28" fmla="*/ 1876726 h 2170610"/>
              <a:gd name="connsiteX6-29" fmla="*/ 1085305 w 4576757"/>
              <a:gd name="connsiteY6-30" fmla="*/ 2170610 h 2170610"/>
              <a:gd name="connsiteX7-31" fmla="*/ 0 w 4576757"/>
              <a:gd name="connsiteY7-32" fmla="*/ 1085305 h 2170610"/>
              <a:gd name="connsiteX0-33" fmla="*/ 0 w 4576757"/>
              <a:gd name="connsiteY0-34" fmla="*/ 1085305 h 2170610"/>
              <a:gd name="connsiteX1-35" fmla="*/ 1085305 w 4576757"/>
              <a:gd name="connsiteY1-36" fmla="*/ 0 h 2170610"/>
              <a:gd name="connsiteX2-37" fmla="*/ 3653330 w 4576757"/>
              <a:gd name="connsiteY2-38" fmla="*/ 277290 h 2170610"/>
              <a:gd name="connsiteX3-39" fmla="*/ 4576757 w 4576757"/>
              <a:gd name="connsiteY3-40" fmla="*/ 1085305 h 2170610"/>
              <a:gd name="connsiteX4-41" fmla="*/ 4576757 w 4576757"/>
              <a:gd name="connsiteY4-42" fmla="*/ 1085305 h 2170610"/>
              <a:gd name="connsiteX5-43" fmla="*/ 3509854 w 4576757"/>
              <a:gd name="connsiteY5-44" fmla="*/ 1876726 h 2170610"/>
              <a:gd name="connsiteX6-45" fmla="*/ 1085305 w 4576757"/>
              <a:gd name="connsiteY6-46" fmla="*/ 2170610 h 2170610"/>
              <a:gd name="connsiteX7-47" fmla="*/ 0 w 4576757"/>
              <a:gd name="connsiteY7-48" fmla="*/ 1085305 h 2170610"/>
              <a:gd name="connsiteX0-49" fmla="*/ 0 w 4576757"/>
              <a:gd name="connsiteY0-50" fmla="*/ 1085305 h 2170610"/>
              <a:gd name="connsiteX1-51" fmla="*/ 1085305 w 4576757"/>
              <a:gd name="connsiteY1-52" fmla="*/ 0 h 2170610"/>
              <a:gd name="connsiteX2-53" fmla="*/ 3653330 w 4576757"/>
              <a:gd name="connsiteY2-54" fmla="*/ 277290 h 2170610"/>
              <a:gd name="connsiteX3-55" fmla="*/ 4576757 w 4576757"/>
              <a:gd name="connsiteY3-56" fmla="*/ 1085305 h 2170610"/>
              <a:gd name="connsiteX4-57" fmla="*/ 4576757 w 4576757"/>
              <a:gd name="connsiteY4-58" fmla="*/ 1085305 h 2170610"/>
              <a:gd name="connsiteX5-59" fmla="*/ 3509854 w 4576757"/>
              <a:gd name="connsiteY5-60" fmla="*/ 1876726 h 2170610"/>
              <a:gd name="connsiteX6-61" fmla="*/ 1085305 w 4576757"/>
              <a:gd name="connsiteY6-62" fmla="*/ 2170610 h 2170610"/>
              <a:gd name="connsiteX7-63" fmla="*/ 0 w 4576757"/>
              <a:gd name="connsiteY7-64" fmla="*/ 1085305 h 2170610"/>
              <a:gd name="connsiteX0-65" fmla="*/ 0 w 4576757"/>
              <a:gd name="connsiteY0-66" fmla="*/ 1085305 h 2170610"/>
              <a:gd name="connsiteX1-67" fmla="*/ 1085305 w 4576757"/>
              <a:gd name="connsiteY1-68" fmla="*/ 0 h 2170610"/>
              <a:gd name="connsiteX2-69" fmla="*/ 3653330 w 4576757"/>
              <a:gd name="connsiteY2-70" fmla="*/ 277290 h 2170610"/>
              <a:gd name="connsiteX3-71" fmla="*/ 4576757 w 4576757"/>
              <a:gd name="connsiteY3-72" fmla="*/ 1085305 h 2170610"/>
              <a:gd name="connsiteX4-73" fmla="*/ 4576757 w 4576757"/>
              <a:gd name="connsiteY4-74" fmla="*/ 1085305 h 2170610"/>
              <a:gd name="connsiteX5-75" fmla="*/ 3509854 w 4576757"/>
              <a:gd name="connsiteY5-76" fmla="*/ 1876726 h 2170610"/>
              <a:gd name="connsiteX6-77" fmla="*/ 1085305 w 4576757"/>
              <a:gd name="connsiteY6-78" fmla="*/ 2170610 h 2170610"/>
              <a:gd name="connsiteX7-79" fmla="*/ 0 w 4576757"/>
              <a:gd name="connsiteY7-80" fmla="*/ 1085305 h 2170610"/>
              <a:gd name="connsiteX0-81" fmla="*/ 0 w 4576757"/>
              <a:gd name="connsiteY0-82" fmla="*/ 1085305 h 2170610"/>
              <a:gd name="connsiteX1-83" fmla="*/ 1085305 w 4576757"/>
              <a:gd name="connsiteY1-84" fmla="*/ 0 h 2170610"/>
              <a:gd name="connsiteX2-85" fmla="*/ 3653330 w 4576757"/>
              <a:gd name="connsiteY2-86" fmla="*/ 277290 h 2170610"/>
              <a:gd name="connsiteX3-87" fmla="*/ 4576757 w 4576757"/>
              <a:gd name="connsiteY3-88" fmla="*/ 1085305 h 2170610"/>
              <a:gd name="connsiteX4-89" fmla="*/ 4576757 w 4576757"/>
              <a:gd name="connsiteY4-90" fmla="*/ 1085305 h 2170610"/>
              <a:gd name="connsiteX5-91" fmla="*/ 3509854 w 4576757"/>
              <a:gd name="connsiteY5-92" fmla="*/ 1876726 h 2170610"/>
              <a:gd name="connsiteX6-93" fmla="*/ 1085305 w 4576757"/>
              <a:gd name="connsiteY6-94" fmla="*/ 2170610 h 2170610"/>
              <a:gd name="connsiteX7-95" fmla="*/ 0 w 4576757"/>
              <a:gd name="connsiteY7-96" fmla="*/ 1085305 h 2170610"/>
              <a:gd name="connsiteX0-97" fmla="*/ 0 w 4576757"/>
              <a:gd name="connsiteY0-98" fmla="*/ 1085305 h 2170610"/>
              <a:gd name="connsiteX1-99" fmla="*/ 1085305 w 4576757"/>
              <a:gd name="connsiteY1-100" fmla="*/ 0 h 2170610"/>
              <a:gd name="connsiteX2-101" fmla="*/ 3653330 w 4576757"/>
              <a:gd name="connsiteY2-102" fmla="*/ 277290 h 2170610"/>
              <a:gd name="connsiteX3-103" fmla="*/ 4576757 w 4576757"/>
              <a:gd name="connsiteY3-104" fmla="*/ 1085305 h 2170610"/>
              <a:gd name="connsiteX4-105" fmla="*/ 4561746 w 4576757"/>
              <a:gd name="connsiteY4-106" fmla="*/ 1039792 h 2170610"/>
              <a:gd name="connsiteX5-107" fmla="*/ 3509854 w 4576757"/>
              <a:gd name="connsiteY5-108" fmla="*/ 1876726 h 2170610"/>
              <a:gd name="connsiteX6-109" fmla="*/ 1085305 w 4576757"/>
              <a:gd name="connsiteY6-110" fmla="*/ 2170610 h 2170610"/>
              <a:gd name="connsiteX7-111" fmla="*/ 0 w 4576757"/>
              <a:gd name="connsiteY7-112" fmla="*/ 1085305 h 2170610"/>
              <a:gd name="connsiteX0-113" fmla="*/ 0 w 4576757"/>
              <a:gd name="connsiteY0-114" fmla="*/ 1085305 h 2170610"/>
              <a:gd name="connsiteX1-115" fmla="*/ 1085305 w 4576757"/>
              <a:gd name="connsiteY1-116" fmla="*/ 0 h 2170610"/>
              <a:gd name="connsiteX2-117" fmla="*/ 3653330 w 4576757"/>
              <a:gd name="connsiteY2-118" fmla="*/ 277290 h 2170610"/>
              <a:gd name="connsiteX3-119" fmla="*/ 4576757 w 4576757"/>
              <a:gd name="connsiteY3-120" fmla="*/ 1085305 h 2170610"/>
              <a:gd name="connsiteX4-121" fmla="*/ 4561746 w 4576757"/>
              <a:gd name="connsiteY4-122" fmla="*/ 1039792 h 2170610"/>
              <a:gd name="connsiteX5-123" fmla="*/ 3509854 w 4576757"/>
              <a:gd name="connsiteY5-124" fmla="*/ 1876726 h 2170610"/>
              <a:gd name="connsiteX6-125" fmla="*/ 1085305 w 4576757"/>
              <a:gd name="connsiteY6-126" fmla="*/ 2170610 h 2170610"/>
              <a:gd name="connsiteX7-127" fmla="*/ 0 w 4576757"/>
              <a:gd name="connsiteY7-128" fmla="*/ 1085305 h 2170610"/>
              <a:gd name="connsiteX0-129" fmla="*/ 0 w 4562494"/>
              <a:gd name="connsiteY0-130" fmla="*/ 1085305 h 2170610"/>
              <a:gd name="connsiteX1-131" fmla="*/ 1085305 w 4562494"/>
              <a:gd name="connsiteY1-132" fmla="*/ 0 h 2170610"/>
              <a:gd name="connsiteX2-133" fmla="*/ 3653330 w 4562494"/>
              <a:gd name="connsiteY2-134" fmla="*/ 277290 h 2170610"/>
              <a:gd name="connsiteX3-135" fmla="*/ 4562494 w 4562494"/>
              <a:gd name="connsiteY3-136" fmla="*/ 1126298 h 2170610"/>
              <a:gd name="connsiteX4-137" fmla="*/ 4561746 w 4562494"/>
              <a:gd name="connsiteY4-138" fmla="*/ 1039792 h 2170610"/>
              <a:gd name="connsiteX5-139" fmla="*/ 3509854 w 4562494"/>
              <a:gd name="connsiteY5-140" fmla="*/ 1876726 h 2170610"/>
              <a:gd name="connsiteX6-141" fmla="*/ 1085305 w 4562494"/>
              <a:gd name="connsiteY6-142" fmla="*/ 2170610 h 2170610"/>
              <a:gd name="connsiteX7-143" fmla="*/ 0 w 4562494"/>
              <a:gd name="connsiteY7-144" fmla="*/ 1085305 h 2170610"/>
              <a:gd name="connsiteX0-145" fmla="*/ 0 w 4561749"/>
              <a:gd name="connsiteY0-146" fmla="*/ 1085305 h 2170610"/>
              <a:gd name="connsiteX1-147" fmla="*/ 1085305 w 4561749"/>
              <a:gd name="connsiteY1-148" fmla="*/ 0 h 2170610"/>
              <a:gd name="connsiteX2-149" fmla="*/ 3653330 w 4561749"/>
              <a:gd name="connsiteY2-150" fmla="*/ 277290 h 2170610"/>
              <a:gd name="connsiteX3-151" fmla="*/ 4549592 w 4561749"/>
              <a:gd name="connsiteY3-152" fmla="*/ 1221275 h 2170610"/>
              <a:gd name="connsiteX4-153" fmla="*/ 4561746 w 4561749"/>
              <a:gd name="connsiteY4-154" fmla="*/ 1039792 h 2170610"/>
              <a:gd name="connsiteX5-155" fmla="*/ 3509854 w 4561749"/>
              <a:gd name="connsiteY5-156" fmla="*/ 1876726 h 2170610"/>
              <a:gd name="connsiteX6-157" fmla="*/ 1085305 w 4561749"/>
              <a:gd name="connsiteY6-158" fmla="*/ 2170610 h 2170610"/>
              <a:gd name="connsiteX7-159" fmla="*/ 0 w 4561749"/>
              <a:gd name="connsiteY7-160" fmla="*/ 1085305 h 2170610"/>
              <a:gd name="connsiteX0-161" fmla="*/ 0 w 4549592"/>
              <a:gd name="connsiteY0-162" fmla="*/ 1085305 h 2170610"/>
              <a:gd name="connsiteX1-163" fmla="*/ 1085305 w 4549592"/>
              <a:gd name="connsiteY1-164" fmla="*/ 0 h 2170610"/>
              <a:gd name="connsiteX2-165" fmla="*/ 3653330 w 4549592"/>
              <a:gd name="connsiteY2-166" fmla="*/ 277290 h 2170610"/>
              <a:gd name="connsiteX3-167" fmla="*/ 4549592 w 4549592"/>
              <a:gd name="connsiteY3-168" fmla="*/ 1221275 h 2170610"/>
              <a:gd name="connsiteX4-169" fmla="*/ 4512807 w 4549592"/>
              <a:gd name="connsiteY4-170" fmla="*/ 900005 h 2170610"/>
              <a:gd name="connsiteX5-171" fmla="*/ 3509854 w 4549592"/>
              <a:gd name="connsiteY5-172" fmla="*/ 1876726 h 2170610"/>
              <a:gd name="connsiteX6-173" fmla="*/ 1085305 w 4549592"/>
              <a:gd name="connsiteY6-174" fmla="*/ 2170610 h 2170610"/>
              <a:gd name="connsiteX7-175" fmla="*/ 0 w 4549592"/>
              <a:gd name="connsiteY7-176" fmla="*/ 1085305 h 2170610"/>
              <a:gd name="connsiteX0-177" fmla="*/ 0 w 4549592"/>
              <a:gd name="connsiteY0-178" fmla="*/ 1085305 h 2170610"/>
              <a:gd name="connsiteX1-179" fmla="*/ 1085305 w 4549592"/>
              <a:gd name="connsiteY1-180" fmla="*/ 0 h 2170610"/>
              <a:gd name="connsiteX2-181" fmla="*/ 3653330 w 4549592"/>
              <a:gd name="connsiteY2-182" fmla="*/ 277290 h 2170610"/>
              <a:gd name="connsiteX3-183" fmla="*/ 4549592 w 4549592"/>
              <a:gd name="connsiteY3-184" fmla="*/ 1221275 h 2170610"/>
              <a:gd name="connsiteX4-185" fmla="*/ 4485865 w 4549592"/>
              <a:gd name="connsiteY4-186" fmla="*/ 1234355 h 2170610"/>
              <a:gd name="connsiteX5-187" fmla="*/ 3509854 w 4549592"/>
              <a:gd name="connsiteY5-188" fmla="*/ 1876726 h 2170610"/>
              <a:gd name="connsiteX6-189" fmla="*/ 1085305 w 4549592"/>
              <a:gd name="connsiteY6-190" fmla="*/ 2170610 h 2170610"/>
              <a:gd name="connsiteX7-191" fmla="*/ 0 w 4549592"/>
              <a:gd name="connsiteY7-192" fmla="*/ 1085305 h 2170610"/>
              <a:gd name="connsiteX0-193" fmla="*/ 0 w 4485866"/>
              <a:gd name="connsiteY0-194" fmla="*/ 1085305 h 2170610"/>
              <a:gd name="connsiteX1-195" fmla="*/ 1085305 w 4485866"/>
              <a:gd name="connsiteY1-196" fmla="*/ 0 h 2170610"/>
              <a:gd name="connsiteX2-197" fmla="*/ 3653330 w 4485866"/>
              <a:gd name="connsiteY2-198" fmla="*/ 277290 h 2170610"/>
              <a:gd name="connsiteX3-199" fmla="*/ 4445218 w 4485866"/>
              <a:gd name="connsiteY3-200" fmla="*/ 949514 h 2170610"/>
              <a:gd name="connsiteX4-201" fmla="*/ 4485865 w 4485866"/>
              <a:gd name="connsiteY4-202" fmla="*/ 1234355 h 2170610"/>
              <a:gd name="connsiteX5-203" fmla="*/ 3509854 w 4485866"/>
              <a:gd name="connsiteY5-204" fmla="*/ 1876726 h 2170610"/>
              <a:gd name="connsiteX6-205" fmla="*/ 1085305 w 4485866"/>
              <a:gd name="connsiteY6-206" fmla="*/ 2170610 h 2170610"/>
              <a:gd name="connsiteX7-207" fmla="*/ 0 w 4485866"/>
              <a:gd name="connsiteY7-208" fmla="*/ 1085305 h 2170610"/>
              <a:gd name="connsiteX0-209" fmla="*/ 0 w 4485872"/>
              <a:gd name="connsiteY0-210" fmla="*/ 1085305 h 2170610"/>
              <a:gd name="connsiteX1-211" fmla="*/ 1085305 w 4485872"/>
              <a:gd name="connsiteY1-212" fmla="*/ 0 h 2170610"/>
              <a:gd name="connsiteX2-213" fmla="*/ 3653330 w 4485872"/>
              <a:gd name="connsiteY2-214" fmla="*/ 277290 h 2170610"/>
              <a:gd name="connsiteX3-215" fmla="*/ 4480330 w 4485872"/>
              <a:gd name="connsiteY3-216" fmla="*/ 939067 h 2170610"/>
              <a:gd name="connsiteX4-217" fmla="*/ 4485865 w 4485872"/>
              <a:gd name="connsiteY4-218" fmla="*/ 1234355 h 2170610"/>
              <a:gd name="connsiteX5-219" fmla="*/ 3509854 w 4485872"/>
              <a:gd name="connsiteY5-220" fmla="*/ 1876726 h 2170610"/>
              <a:gd name="connsiteX6-221" fmla="*/ 1085305 w 4485872"/>
              <a:gd name="connsiteY6-222" fmla="*/ 2170610 h 2170610"/>
              <a:gd name="connsiteX7-223" fmla="*/ 0 w 4485872"/>
              <a:gd name="connsiteY7-224" fmla="*/ 1085305 h 2170610"/>
              <a:gd name="connsiteX0-225" fmla="*/ 0 w 4499516"/>
              <a:gd name="connsiteY0-226" fmla="*/ 1085305 h 2170610"/>
              <a:gd name="connsiteX1-227" fmla="*/ 1085305 w 4499516"/>
              <a:gd name="connsiteY1-228" fmla="*/ 0 h 2170610"/>
              <a:gd name="connsiteX2-229" fmla="*/ 3653330 w 4499516"/>
              <a:gd name="connsiteY2-230" fmla="*/ 277290 h 2170610"/>
              <a:gd name="connsiteX3-231" fmla="*/ 4480330 w 4499516"/>
              <a:gd name="connsiteY3-232" fmla="*/ 939067 h 2170610"/>
              <a:gd name="connsiteX4-233" fmla="*/ 4499514 w 4499516"/>
              <a:gd name="connsiteY4-234" fmla="*/ 1225885 h 2170610"/>
              <a:gd name="connsiteX5-235" fmla="*/ 3509854 w 4499516"/>
              <a:gd name="connsiteY5-236" fmla="*/ 1876726 h 2170610"/>
              <a:gd name="connsiteX6-237" fmla="*/ 1085305 w 4499516"/>
              <a:gd name="connsiteY6-238" fmla="*/ 2170610 h 2170610"/>
              <a:gd name="connsiteX7-239" fmla="*/ 0 w 4499516"/>
              <a:gd name="connsiteY7-240" fmla="*/ 1085305 h 2170610"/>
              <a:gd name="connsiteX0-241" fmla="*/ 0 w 4499516"/>
              <a:gd name="connsiteY0-242" fmla="*/ 1085305 h 2170610"/>
              <a:gd name="connsiteX1-243" fmla="*/ 1085305 w 4499516"/>
              <a:gd name="connsiteY1-244" fmla="*/ 0 h 2170610"/>
              <a:gd name="connsiteX2-245" fmla="*/ 3653330 w 4499516"/>
              <a:gd name="connsiteY2-246" fmla="*/ 277290 h 2170610"/>
              <a:gd name="connsiteX3-247" fmla="*/ 4480330 w 4499516"/>
              <a:gd name="connsiteY3-248" fmla="*/ 939067 h 2170610"/>
              <a:gd name="connsiteX4-249" fmla="*/ 4499514 w 4499516"/>
              <a:gd name="connsiteY4-250" fmla="*/ 1225885 h 2170610"/>
              <a:gd name="connsiteX5-251" fmla="*/ 3509854 w 4499516"/>
              <a:gd name="connsiteY5-252" fmla="*/ 1876726 h 2170610"/>
              <a:gd name="connsiteX6-253" fmla="*/ 1085305 w 4499516"/>
              <a:gd name="connsiteY6-254" fmla="*/ 2170610 h 2170610"/>
              <a:gd name="connsiteX7-255" fmla="*/ 0 w 4499516"/>
              <a:gd name="connsiteY7-256" fmla="*/ 1085305 h 2170610"/>
              <a:gd name="connsiteX0-257" fmla="*/ 0 w 4499695"/>
              <a:gd name="connsiteY0-258" fmla="*/ 1085305 h 2170610"/>
              <a:gd name="connsiteX1-259" fmla="*/ 1085305 w 4499695"/>
              <a:gd name="connsiteY1-260" fmla="*/ 0 h 2170610"/>
              <a:gd name="connsiteX2-261" fmla="*/ 3653330 w 4499695"/>
              <a:gd name="connsiteY2-262" fmla="*/ 277290 h 2170610"/>
              <a:gd name="connsiteX3-263" fmla="*/ 4480330 w 4499695"/>
              <a:gd name="connsiteY3-264" fmla="*/ 939067 h 2170610"/>
              <a:gd name="connsiteX4-265" fmla="*/ 4499693 w 4499695"/>
              <a:gd name="connsiteY4-266" fmla="*/ 1384590 h 2170610"/>
              <a:gd name="connsiteX5-267" fmla="*/ 3509854 w 4499695"/>
              <a:gd name="connsiteY5-268" fmla="*/ 1876726 h 2170610"/>
              <a:gd name="connsiteX6-269" fmla="*/ 1085305 w 4499695"/>
              <a:gd name="connsiteY6-270" fmla="*/ 2170610 h 2170610"/>
              <a:gd name="connsiteX7-271" fmla="*/ 0 w 4499695"/>
              <a:gd name="connsiteY7-272" fmla="*/ 1085305 h 2170610"/>
              <a:gd name="connsiteX0-273" fmla="*/ 0 w 4499695"/>
              <a:gd name="connsiteY0-274" fmla="*/ 1085305 h 2170610"/>
              <a:gd name="connsiteX1-275" fmla="*/ 1085305 w 4499695"/>
              <a:gd name="connsiteY1-276" fmla="*/ 0 h 2170610"/>
              <a:gd name="connsiteX2-277" fmla="*/ 3653330 w 4499695"/>
              <a:gd name="connsiteY2-278" fmla="*/ 277290 h 2170610"/>
              <a:gd name="connsiteX3-279" fmla="*/ 4480330 w 4499695"/>
              <a:gd name="connsiteY3-280" fmla="*/ 939067 h 2170610"/>
              <a:gd name="connsiteX4-281" fmla="*/ 4499693 w 4499695"/>
              <a:gd name="connsiteY4-282" fmla="*/ 1384590 h 2170610"/>
              <a:gd name="connsiteX5-283" fmla="*/ 3509854 w 4499695"/>
              <a:gd name="connsiteY5-284" fmla="*/ 1876726 h 2170610"/>
              <a:gd name="connsiteX6-285" fmla="*/ 1085305 w 4499695"/>
              <a:gd name="connsiteY6-286" fmla="*/ 2170610 h 2170610"/>
              <a:gd name="connsiteX7-287" fmla="*/ 0 w 4499695"/>
              <a:gd name="connsiteY7-288" fmla="*/ 1085305 h 2170610"/>
              <a:gd name="connsiteX0-289" fmla="*/ 0 w 4508957"/>
              <a:gd name="connsiteY0-290" fmla="*/ 1085305 h 2170610"/>
              <a:gd name="connsiteX1-291" fmla="*/ 1085305 w 4508957"/>
              <a:gd name="connsiteY1-292" fmla="*/ 0 h 2170610"/>
              <a:gd name="connsiteX2-293" fmla="*/ 3653330 w 4508957"/>
              <a:gd name="connsiteY2-294" fmla="*/ 277290 h 2170610"/>
              <a:gd name="connsiteX3-295" fmla="*/ 4480330 w 4508957"/>
              <a:gd name="connsiteY3-296" fmla="*/ 939067 h 2170610"/>
              <a:gd name="connsiteX4-297" fmla="*/ 4508956 w 4508957"/>
              <a:gd name="connsiteY4-298" fmla="*/ 1524421 h 2170610"/>
              <a:gd name="connsiteX5-299" fmla="*/ 3509854 w 4508957"/>
              <a:gd name="connsiteY5-300" fmla="*/ 1876726 h 2170610"/>
              <a:gd name="connsiteX6-301" fmla="*/ 1085305 w 4508957"/>
              <a:gd name="connsiteY6-302" fmla="*/ 2170610 h 2170610"/>
              <a:gd name="connsiteX7-303" fmla="*/ 0 w 4508957"/>
              <a:gd name="connsiteY7-304" fmla="*/ 1085305 h 2170610"/>
              <a:gd name="connsiteX0-305" fmla="*/ 0 w 4480330"/>
              <a:gd name="connsiteY0-306" fmla="*/ 1085305 h 2170610"/>
              <a:gd name="connsiteX1-307" fmla="*/ 1085305 w 4480330"/>
              <a:gd name="connsiteY1-308" fmla="*/ 0 h 2170610"/>
              <a:gd name="connsiteX2-309" fmla="*/ 3653330 w 4480330"/>
              <a:gd name="connsiteY2-310" fmla="*/ 277290 h 2170610"/>
              <a:gd name="connsiteX3-311" fmla="*/ 4480330 w 4480330"/>
              <a:gd name="connsiteY3-312" fmla="*/ 939067 h 2170610"/>
              <a:gd name="connsiteX4-313" fmla="*/ 3509854 w 4480330"/>
              <a:gd name="connsiteY4-314" fmla="*/ 1876726 h 2170610"/>
              <a:gd name="connsiteX5-315" fmla="*/ 1085305 w 4480330"/>
              <a:gd name="connsiteY5-316" fmla="*/ 2170610 h 2170610"/>
              <a:gd name="connsiteX6-317" fmla="*/ 0 w 4480330"/>
              <a:gd name="connsiteY6-318" fmla="*/ 1085305 h 2170610"/>
              <a:gd name="connsiteX0-319" fmla="*/ 0 w 4514393"/>
              <a:gd name="connsiteY0-320" fmla="*/ 1085305 h 2170610"/>
              <a:gd name="connsiteX1-321" fmla="*/ 1085305 w 4514393"/>
              <a:gd name="connsiteY1-322" fmla="*/ 0 h 2170610"/>
              <a:gd name="connsiteX2-323" fmla="*/ 3653330 w 4514393"/>
              <a:gd name="connsiteY2-324" fmla="*/ 277290 h 2170610"/>
              <a:gd name="connsiteX3-325" fmla="*/ 4514393 w 4514393"/>
              <a:gd name="connsiteY3-326" fmla="*/ 1152369 h 2170610"/>
              <a:gd name="connsiteX4-327" fmla="*/ 3509854 w 4514393"/>
              <a:gd name="connsiteY4-328" fmla="*/ 1876726 h 2170610"/>
              <a:gd name="connsiteX5-329" fmla="*/ 1085305 w 4514393"/>
              <a:gd name="connsiteY5-330" fmla="*/ 2170610 h 2170610"/>
              <a:gd name="connsiteX6-331" fmla="*/ 0 w 4514393"/>
              <a:gd name="connsiteY6-332" fmla="*/ 1085305 h 2170610"/>
              <a:gd name="connsiteX0-333" fmla="*/ 0 w 4514393"/>
              <a:gd name="connsiteY0-334" fmla="*/ 1085305 h 2170610"/>
              <a:gd name="connsiteX1-335" fmla="*/ 1085305 w 4514393"/>
              <a:gd name="connsiteY1-336" fmla="*/ 0 h 2170610"/>
              <a:gd name="connsiteX2-337" fmla="*/ 3653330 w 4514393"/>
              <a:gd name="connsiteY2-338" fmla="*/ 277290 h 2170610"/>
              <a:gd name="connsiteX3-339" fmla="*/ 4514393 w 4514393"/>
              <a:gd name="connsiteY3-340" fmla="*/ 1152369 h 2170610"/>
              <a:gd name="connsiteX4-341" fmla="*/ 3509854 w 4514393"/>
              <a:gd name="connsiteY4-342" fmla="*/ 1876726 h 2170610"/>
              <a:gd name="connsiteX5-343" fmla="*/ 1085305 w 4514393"/>
              <a:gd name="connsiteY5-344" fmla="*/ 2170610 h 2170610"/>
              <a:gd name="connsiteX6-345" fmla="*/ 0 w 4514393"/>
              <a:gd name="connsiteY6-346" fmla="*/ 1085305 h 2170610"/>
              <a:gd name="connsiteX0-347" fmla="*/ 0 w 4514782"/>
              <a:gd name="connsiteY0-348" fmla="*/ 1085305 h 2170610"/>
              <a:gd name="connsiteX1-349" fmla="*/ 1085305 w 4514782"/>
              <a:gd name="connsiteY1-350" fmla="*/ 0 h 2170610"/>
              <a:gd name="connsiteX2-351" fmla="*/ 3653330 w 4514782"/>
              <a:gd name="connsiteY2-352" fmla="*/ 277290 h 2170610"/>
              <a:gd name="connsiteX3-353" fmla="*/ 4514393 w 4514782"/>
              <a:gd name="connsiteY3-354" fmla="*/ 1152369 h 2170610"/>
              <a:gd name="connsiteX4-355" fmla="*/ 3509854 w 4514782"/>
              <a:gd name="connsiteY4-356" fmla="*/ 1876726 h 2170610"/>
              <a:gd name="connsiteX5-357" fmla="*/ 1085305 w 4514782"/>
              <a:gd name="connsiteY5-358" fmla="*/ 2170610 h 2170610"/>
              <a:gd name="connsiteX6-359" fmla="*/ 0 w 4514782"/>
              <a:gd name="connsiteY6-360" fmla="*/ 1085305 h 2170610"/>
              <a:gd name="connsiteX0-361" fmla="*/ 0 w 4515203"/>
              <a:gd name="connsiteY0-362" fmla="*/ 1085305 h 2170610"/>
              <a:gd name="connsiteX1-363" fmla="*/ 1085305 w 4515203"/>
              <a:gd name="connsiteY1-364" fmla="*/ 0 h 2170610"/>
              <a:gd name="connsiteX2-365" fmla="*/ 3653330 w 4515203"/>
              <a:gd name="connsiteY2-366" fmla="*/ 277290 h 2170610"/>
              <a:gd name="connsiteX3-367" fmla="*/ 4514393 w 4515203"/>
              <a:gd name="connsiteY3-368" fmla="*/ 1152369 h 2170610"/>
              <a:gd name="connsiteX4-369" fmla="*/ 3509854 w 4515203"/>
              <a:gd name="connsiteY4-370" fmla="*/ 1876726 h 2170610"/>
              <a:gd name="connsiteX5-371" fmla="*/ 1085305 w 4515203"/>
              <a:gd name="connsiteY5-372" fmla="*/ 2170610 h 2170610"/>
              <a:gd name="connsiteX6-373" fmla="*/ 0 w 4515203"/>
              <a:gd name="connsiteY6-374" fmla="*/ 1085305 h 2170610"/>
              <a:gd name="connsiteX0-375" fmla="*/ 0 w 4517084"/>
              <a:gd name="connsiteY0-376" fmla="*/ 1085305 h 2170610"/>
              <a:gd name="connsiteX1-377" fmla="*/ 1085305 w 4517084"/>
              <a:gd name="connsiteY1-378" fmla="*/ 0 h 2170610"/>
              <a:gd name="connsiteX2-379" fmla="*/ 3653330 w 4517084"/>
              <a:gd name="connsiteY2-380" fmla="*/ 277290 h 2170610"/>
              <a:gd name="connsiteX3-381" fmla="*/ 4516279 w 4517084"/>
              <a:gd name="connsiteY3-382" fmla="*/ 1094480 h 2170610"/>
              <a:gd name="connsiteX4-383" fmla="*/ 3509854 w 4517084"/>
              <a:gd name="connsiteY4-384" fmla="*/ 1876726 h 2170610"/>
              <a:gd name="connsiteX5-385" fmla="*/ 1085305 w 4517084"/>
              <a:gd name="connsiteY5-386" fmla="*/ 2170610 h 2170610"/>
              <a:gd name="connsiteX6-387" fmla="*/ 0 w 4517084"/>
              <a:gd name="connsiteY6-388" fmla="*/ 1085305 h 2170610"/>
              <a:gd name="connsiteX0-389" fmla="*/ 0 w 4516614"/>
              <a:gd name="connsiteY0-390" fmla="*/ 1085305 h 2170610"/>
              <a:gd name="connsiteX1-391" fmla="*/ 1085305 w 4516614"/>
              <a:gd name="connsiteY1-392" fmla="*/ 0 h 2170610"/>
              <a:gd name="connsiteX2-393" fmla="*/ 3653330 w 4516614"/>
              <a:gd name="connsiteY2-394" fmla="*/ 277290 h 2170610"/>
              <a:gd name="connsiteX3-395" fmla="*/ 4516279 w 4516614"/>
              <a:gd name="connsiteY3-396" fmla="*/ 1094480 h 2170610"/>
              <a:gd name="connsiteX4-397" fmla="*/ 3509854 w 4516614"/>
              <a:gd name="connsiteY4-398" fmla="*/ 1876726 h 2170610"/>
              <a:gd name="connsiteX5-399" fmla="*/ 1085305 w 4516614"/>
              <a:gd name="connsiteY5-400" fmla="*/ 2170610 h 2170610"/>
              <a:gd name="connsiteX6-401" fmla="*/ 0 w 4516614"/>
              <a:gd name="connsiteY6-402" fmla="*/ 1085305 h 2170610"/>
              <a:gd name="connsiteX0-403" fmla="*/ 0 w 4516614"/>
              <a:gd name="connsiteY0-404" fmla="*/ 1085305 h 2170610"/>
              <a:gd name="connsiteX1-405" fmla="*/ 1085305 w 4516614"/>
              <a:gd name="connsiteY1-406" fmla="*/ 0 h 2170610"/>
              <a:gd name="connsiteX2-407" fmla="*/ 3653330 w 4516614"/>
              <a:gd name="connsiteY2-408" fmla="*/ 277290 h 2170610"/>
              <a:gd name="connsiteX3-409" fmla="*/ 4516279 w 4516614"/>
              <a:gd name="connsiteY3-410" fmla="*/ 1094480 h 2170610"/>
              <a:gd name="connsiteX4-411" fmla="*/ 3509854 w 4516614"/>
              <a:gd name="connsiteY4-412" fmla="*/ 1876726 h 2170610"/>
              <a:gd name="connsiteX5-413" fmla="*/ 1085305 w 4516614"/>
              <a:gd name="connsiteY5-414" fmla="*/ 2170610 h 2170610"/>
              <a:gd name="connsiteX6-415" fmla="*/ 0 w 4516614"/>
              <a:gd name="connsiteY6-416" fmla="*/ 1085305 h 2170610"/>
              <a:gd name="connsiteX0-417" fmla="*/ 0 w 4516649"/>
              <a:gd name="connsiteY0-418" fmla="*/ 1085305 h 2170610"/>
              <a:gd name="connsiteX1-419" fmla="*/ 1085305 w 4516649"/>
              <a:gd name="connsiteY1-420" fmla="*/ 0 h 2170610"/>
              <a:gd name="connsiteX2-421" fmla="*/ 3653330 w 4516649"/>
              <a:gd name="connsiteY2-422" fmla="*/ 277290 h 2170610"/>
              <a:gd name="connsiteX3-423" fmla="*/ 4516279 w 4516649"/>
              <a:gd name="connsiteY3-424" fmla="*/ 1094480 h 2170610"/>
              <a:gd name="connsiteX4-425" fmla="*/ 3509854 w 4516649"/>
              <a:gd name="connsiteY4-426" fmla="*/ 1876726 h 2170610"/>
              <a:gd name="connsiteX5-427" fmla="*/ 1085305 w 4516649"/>
              <a:gd name="connsiteY5-428" fmla="*/ 2170610 h 2170610"/>
              <a:gd name="connsiteX6-429" fmla="*/ 0 w 4516649"/>
              <a:gd name="connsiteY6-430" fmla="*/ 1085305 h 2170610"/>
              <a:gd name="connsiteX0-431" fmla="*/ 0 w 4516649"/>
              <a:gd name="connsiteY0-432" fmla="*/ 1085305 h 2170610"/>
              <a:gd name="connsiteX1-433" fmla="*/ 1085305 w 4516649"/>
              <a:gd name="connsiteY1-434" fmla="*/ 0 h 2170610"/>
              <a:gd name="connsiteX2-435" fmla="*/ 3653330 w 4516649"/>
              <a:gd name="connsiteY2-436" fmla="*/ 277290 h 2170610"/>
              <a:gd name="connsiteX3-437" fmla="*/ 4516279 w 4516649"/>
              <a:gd name="connsiteY3-438" fmla="*/ 1094480 h 2170610"/>
              <a:gd name="connsiteX4-439" fmla="*/ 3509854 w 4516649"/>
              <a:gd name="connsiteY4-440" fmla="*/ 1876726 h 2170610"/>
              <a:gd name="connsiteX5-441" fmla="*/ 1085305 w 4516649"/>
              <a:gd name="connsiteY5-442" fmla="*/ 2170610 h 2170610"/>
              <a:gd name="connsiteX6-443" fmla="*/ 0 w 4516649"/>
              <a:gd name="connsiteY6-444" fmla="*/ 1085305 h 2170610"/>
              <a:gd name="connsiteX0-445" fmla="*/ 0 w 4515424"/>
              <a:gd name="connsiteY0-446" fmla="*/ 1085305 h 2170610"/>
              <a:gd name="connsiteX1-447" fmla="*/ 1085305 w 4515424"/>
              <a:gd name="connsiteY1-448" fmla="*/ 0 h 2170610"/>
              <a:gd name="connsiteX2-449" fmla="*/ 3653330 w 4515424"/>
              <a:gd name="connsiteY2-450" fmla="*/ 277290 h 2170610"/>
              <a:gd name="connsiteX3-451" fmla="*/ 4515052 w 4515424"/>
              <a:gd name="connsiteY3-452" fmla="*/ 1159525 h 2170610"/>
              <a:gd name="connsiteX4-453" fmla="*/ 3509854 w 4515424"/>
              <a:gd name="connsiteY4-454" fmla="*/ 1876726 h 2170610"/>
              <a:gd name="connsiteX5-455" fmla="*/ 1085305 w 4515424"/>
              <a:gd name="connsiteY5-456" fmla="*/ 2170610 h 2170610"/>
              <a:gd name="connsiteX6-457" fmla="*/ 0 w 4515424"/>
              <a:gd name="connsiteY6-458" fmla="*/ 1085305 h 2170610"/>
              <a:gd name="connsiteX0-459" fmla="*/ 0 w 4519730"/>
              <a:gd name="connsiteY0-460" fmla="*/ 1085305 h 2170610"/>
              <a:gd name="connsiteX1-461" fmla="*/ 1085305 w 4519730"/>
              <a:gd name="connsiteY1-462" fmla="*/ 0 h 2170610"/>
              <a:gd name="connsiteX2-463" fmla="*/ 3653330 w 4519730"/>
              <a:gd name="connsiteY2-464" fmla="*/ 277290 h 2170610"/>
              <a:gd name="connsiteX3-465" fmla="*/ 4515052 w 4519730"/>
              <a:gd name="connsiteY3-466" fmla="*/ 1159525 h 2170610"/>
              <a:gd name="connsiteX4-467" fmla="*/ 3509854 w 4519730"/>
              <a:gd name="connsiteY4-468" fmla="*/ 1876726 h 2170610"/>
              <a:gd name="connsiteX5-469" fmla="*/ 1085305 w 4519730"/>
              <a:gd name="connsiteY5-470" fmla="*/ 2170610 h 2170610"/>
              <a:gd name="connsiteX6-471" fmla="*/ 0 w 4519730"/>
              <a:gd name="connsiteY6-472" fmla="*/ 1085305 h 2170610"/>
              <a:gd name="connsiteX0-473" fmla="*/ 0 w 4519730"/>
              <a:gd name="connsiteY0-474" fmla="*/ 1085305 h 2170610"/>
              <a:gd name="connsiteX1-475" fmla="*/ 1085305 w 4519730"/>
              <a:gd name="connsiteY1-476" fmla="*/ 0 h 2170610"/>
              <a:gd name="connsiteX2-477" fmla="*/ 3653330 w 4519730"/>
              <a:gd name="connsiteY2-478" fmla="*/ 277290 h 2170610"/>
              <a:gd name="connsiteX3-479" fmla="*/ 4515052 w 4519730"/>
              <a:gd name="connsiteY3-480" fmla="*/ 1159525 h 2170610"/>
              <a:gd name="connsiteX4-481" fmla="*/ 3509854 w 4519730"/>
              <a:gd name="connsiteY4-482" fmla="*/ 1876726 h 2170610"/>
              <a:gd name="connsiteX5-483" fmla="*/ 1085305 w 4519730"/>
              <a:gd name="connsiteY5-484" fmla="*/ 2170610 h 2170610"/>
              <a:gd name="connsiteX6-485" fmla="*/ 0 w 4519730"/>
              <a:gd name="connsiteY6-486" fmla="*/ 1085305 h 2170610"/>
              <a:gd name="connsiteX0-487" fmla="*/ 0 w 4515318"/>
              <a:gd name="connsiteY0-488" fmla="*/ 1085305 h 2170610"/>
              <a:gd name="connsiteX1-489" fmla="*/ 1085305 w 4515318"/>
              <a:gd name="connsiteY1-490" fmla="*/ 0 h 2170610"/>
              <a:gd name="connsiteX2-491" fmla="*/ 3653330 w 4515318"/>
              <a:gd name="connsiteY2-492" fmla="*/ 277290 h 2170610"/>
              <a:gd name="connsiteX3-493" fmla="*/ 4515052 w 4515318"/>
              <a:gd name="connsiteY3-494" fmla="*/ 1159525 h 2170610"/>
              <a:gd name="connsiteX4-495" fmla="*/ 3596360 w 4515318"/>
              <a:gd name="connsiteY4-496" fmla="*/ 1875978 h 2170610"/>
              <a:gd name="connsiteX5-497" fmla="*/ 1085305 w 4515318"/>
              <a:gd name="connsiteY5-498" fmla="*/ 2170610 h 2170610"/>
              <a:gd name="connsiteX6-499" fmla="*/ 0 w 4515318"/>
              <a:gd name="connsiteY6-500" fmla="*/ 1085305 h 2170610"/>
              <a:gd name="connsiteX0-501" fmla="*/ 0 w 4515318"/>
              <a:gd name="connsiteY0-502" fmla="*/ 1085305 h 2170610"/>
              <a:gd name="connsiteX1-503" fmla="*/ 1085305 w 4515318"/>
              <a:gd name="connsiteY1-504" fmla="*/ 0 h 2170610"/>
              <a:gd name="connsiteX2-505" fmla="*/ 3653330 w 4515318"/>
              <a:gd name="connsiteY2-506" fmla="*/ 277290 h 2170610"/>
              <a:gd name="connsiteX3-507" fmla="*/ 4515052 w 4515318"/>
              <a:gd name="connsiteY3-508" fmla="*/ 1159525 h 2170610"/>
              <a:gd name="connsiteX4-509" fmla="*/ 3596360 w 4515318"/>
              <a:gd name="connsiteY4-510" fmla="*/ 1875978 h 2170610"/>
              <a:gd name="connsiteX5-511" fmla="*/ 1085305 w 4515318"/>
              <a:gd name="connsiteY5-512" fmla="*/ 2170610 h 2170610"/>
              <a:gd name="connsiteX6-513" fmla="*/ 0 w 4515318"/>
              <a:gd name="connsiteY6-514" fmla="*/ 1085305 h 2170610"/>
              <a:gd name="connsiteX0-515" fmla="*/ 0 w 4515673"/>
              <a:gd name="connsiteY0-516" fmla="*/ 1085305 h 2170610"/>
              <a:gd name="connsiteX1-517" fmla="*/ 1085305 w 4515673"/>
              <a:gd name="connsiteY1-518" fmla="*/ 0 h 2170610"/>
              <a:gd name="connsiteX2-519" fmla="*/ 3653330 w 4515673"/>
              <a:gd name="connsiteY2-520" fmla="*/ 277290 h 2170610"/>
              <a:gd name="connsiteX3-521" fmla="*/ 4515052 w 4515673"/>
              <a:gd name="connsiteY3-522" fmla="*/ 1159525 h 2170610"/>
              <a:gd name="connsiteX4-523" fmla="*/ 3596360 w 4515673"/>
              <a:gd name="connsiteY4-524" fmla="*/ 1875978 h 2170610"/>
              <a:gd name="connsiteX5-525" fmla="*/ 1085305 w 4515673"/>
              <a:gd name="connsiteY5-526" fmla="*/ 2170610 h 2170610"/>
              <a:gd name="connsiteX6-527" fmla="*/ 0 w 4515673"/>
              <a:gd name="connsiteY6-528" fmla="*/ 1085305 h 2170610"/>
              <a:gd name="connsiteX0-529" fmla="*/ 0 w 4518414"/>
              <a:gd name="connsiteY0-530" fmla="*/ 1085305 h 2170610"/>
              <a:gd name="connsiteX1-531" fmla="*/ 1085305 w 4518414"/>
              <a:gd name="connsiteY1-532" fmla="*/ 0 h 2170610"/>
              <a:gd name="connsiteX2-533" fmla="*/ 3653330 w 4518414"/>
              <a:gd name="connsiteY2-534" fmla="*/ 277290 h 2170610"/>
              <a:gd name="connsiteX3-535" fmla="*/ 4515052 w 4518414"/>
              <a:gd name="connsiteY3-536" fmla="*/ 1159525 h 2170610"/>
              <a:gd name="connsiteX4-537" fmla="*/ 3596360 w 4518414"/>
              <a:gd name="connsiteY4-538" fmla="*/ 1875978 h 2170610"/>
              <a:gd name="connsiteX5-539" fmla="*/ 1085305 w 4518414"/>
              <a:gd name="connsiteY5-540" fmla="*/ 2170610 h 2170610"/>
              <a:gd name="connsiteX6-541" fmla="*/ 0 w 4518414"/>
              <a:gd name="connsiteY6-542" fmla="*/ 1085305 h 2170610"/>
              <a:gd name="connsiteX0-543" fmla="*/ 0 w 4515442"/>
              <a:gd name="connsiteY0-544" fmla="*/ 1085305 h 2170610"/>
              <a:gd name="connsiteX1-545" fmla="*/ 1085305 w 4515442"/>
              <a:gd name="connsiteY1-546" fmla="*/ 0 h 2170610"/>
              <a:gd name="connsiteX2-547" fmla="*/ 3653330 w 4515442"/>
              <a:gd name="connsiteY2-548" fmla="*/ 277290 h 2170610"/>
              <a:gd name="connsiteX3-549" fmla="*/ 4515052 w 4515442"/>
              <a:gd name="connsiteY3-550" fmla="*/ 1159525 h 2170610"/>
              <a:gd name="connsiteX4-551" fmla="*/ 3609396 w 4515442"/>
              <a:gd name="connsiteY4-552" fmla="*/ 1900029 h 2170610"/>
              <a:gd name="connsiteX5-553" fmla="*/ 1085305 w 4515442"/>
              <a:gd name="connsiteY5-554" fmla="*/ 2170610 h 2170610"/>
              <a:gd name="connsiteX6-555" fmla="*/ 0 w 4515442"/>
              <a:gd name="connsiteY6-556" fmla="*/ 1085305 h 2170610"/>
              <a:gd name="connsiteX0-557" fmla="*/ 0 w 4515442"/>
              <a:gd name="connsiteY0-558" fmla="*/ 1085305 h 2170610"/>
              <a:gd name="connsiteX1-559" fmla="*/ 1085305 w 4515442"/>
              <a:gd name="connsiteY1-560" fmla="*/ 0 h 2170610"/>
              <a:gd name="connsiteX2-561" fmla="*/ 3653330 w 4515442"/>
              <a:gd name="connsiteY2-562" fmla="*/ 277290 h 2170610"/>
              <a:gd name="connsiteX3-563" fmla="*/ 4515052 w 4515442"/>
              <a:gd name="connsiteY3-564" fmla="*/ 1159525 h 2170610"/>
              <a:gd name="connsiteX4-565" fmla="*/ 3609396 w 4515442"/>
              <a:gd name="connsiteY4-566" fmla="*/ 1900029 h 2170610"/>
              <a:gd name="connsiteX5-567" fmla="*/ 1085305 w 4515442"/>
              <a:gd name="connsiteY5-568" fmla="*/ 2170610 h 2170610"/>
              <a:gd name="connsiteX6-569" fmla="*/ 0 w 4515442"/>
              <a:gd name="connsiteY6-570" fmla="*/ 1085305 h 2170610"/>
              <a:gd name="connsiteX0-571" fmla="*/ 0 w 4515258"/>
              <a:gd name="connsiteY0-572" fmla="*/ 1085305 h 2170610"/>
              <a:gd name="connsiteX1-573" fmla="*/ 1085305 w 4515258"/>
              <a:gd name="connsiteY1-574" fmla="*/ 0 h 2170610"/>
              <a:gd name="connsiteX2-575" fmla="*/ 3653330 w 4515258"/>
              <a:gd name="connsiteY2-576" fmla="*/ 277290 h 2170610"/>
              <a:gd name="connsiteX3-577" fmla="*/ 4515052 w 4515258"/>
              <a:gd name="connsiteY3-578" fmla="*/ 1159525 h 2170610"/>
              <a:gd name="connsiteX4-579" fmla="*/ 3609396 w 4515258"/>
              <a:gd name="connsiteY4-580" fmla="*/ 1900029 h 2170610"/>
              <a:gd name="connsiteX5-581" fmla="*/ 1085305 w 4515258"/>
              <a:gd name="connsiteY5-582" fmla="*/ 2170610 h 2170610"/>
              <a:gd name="connsiteX6-583" fmla="*/ 0 w 4515258"/>
              <a:gd name="connsiteY6-584" fmla="*/ 1085305 h 2170610"/>
              <a:gd name="connsiteX0-585" fmla="*/ 0 w 4515322"/>
              <a:gd name="connsiteY0-586" fmla="*/ 1085305 h 2170610"/>
              <a:gd name="connsiteX1-587" fmla="*/ 1085305 w 4515322"/>
              <a:gd name="connsiteY1-588" fmla="*/ 0 h 2170610"/>
              <a:gd name="connsiteX2-589" fmla="*/ 3653330 w 4515322"/>
              <a:gd name="connsiteY2-590" fmla="*/ 277290 h 2170610"/>
              <a:gd name="connsiteX3-591" fmla="*/ 4515052 w 4515322"/>
              <a:gd name="connsiteY3-592" fmla="*/ 1159525 h 2170610"/>
              <a:gd name="connsiteX4-593" fmla="*/ 3699808 w 4515322"/>
              <a:gd name="connsiteY4-594" fmla="*/ 1902529 h 2170610"/>
              <a:gd name="connsiteX5-595" fmla="*/ 1085305 w 4515322"/>
              <a:gd name="connsiteY5-596" fmla="*/ 2170610 h 2170610"/>
              <a:gd name="connsiteX6-597" fmla="*/ 0 w 4515322"/>
              <a:gd name="connsiteY6-598" fmla="*/ 1085305 h 2170610"/>
              <a:gd name="connsiteX0-599" fmla="*/ 0 w 4515166"/>
              <a:gd name="connsiteY0-600" fmla="*/ 1085305 h 2170610"/>
              <a:gd name="connsiteX1-601" fmla="*/ 1085305 w 4515166"/>
              <a:gd name="connsiteY1-602" fmla="*/ 0 h 2170610"/>
              <a:gd name="connsiteX2-603" fmla="*/ 3653330 w 4515166"/>
              <a:gd name="connsiteY2-604" fmla="*/ 277290 h 2170610"/>
              <a:gd name="connsiteX3-605" fmla="*/ 4515052 w 4515166"/>
              <a:gd name="connsiteY3-606" fmla="*/ 1159525 h 2170610"/>
              <a:gd name="connsiteX4-607" fmla="*/ 3699808 w 4515166"/>
              <a:gd name="connsiteY4-608" fmla="*/ 1902529 h 2170610"/>
              <a:gd name="connsiteX5-609" fmla="*/ 1085305 w 4515166"/>
              <a:gd name="connsiteY5-610" fmla="*/ 2170610 h 2170610"/>
              <a:gd name="connsiteX6-611" fmla="*/ 0 w 4515166"/>
              <a:gd name="connsiteY6-612" fmla="*/ 1085305 h 2170610"/>
              <a:gd name="connsiteX0-613" fmla="*/ 0 w 4515166"/>
              <a:gd name="connsiteY0-614" fmla="*/ 1085305 h 2170610"/>
              <a:gd name="connsiteX1-615" fmla="*/ 1085305 w 4515166"/>
              <a:gd name="connsiteY1-616" fmla="*/ 0 h 2170610"/>
              <a:gd name="connsiteX2-617" fmla="*/ 3653330 w 4515166"/>
              <a:gd name="connsiteY2-618" fmla="*/ 277290 h 2170610"/>
              <a:gd name="connsiteX3-619" fmla="*/ 4515052 w 4515166"/>
              <a:gd name="connsiteY3-620" fmla="*/ 1159525 h 2170610"/>
              <a:gd name="connsiteX4-621" fmla="*/ 3699808 w 4515166"/>
              <a:gd name="connsiteY4-622" fmla="*/ 1902529 h 2170610"/>
              <a:gd name="connsiteX5-623" fmla="*/ 1085305 w 4515166"/>
              <a:gd name="connsiteY5-624" fmla="*/ 2170610 h 2170610"/>
              <a:gd name="connsiteX6-625" fmla="*/ 0 w 4515166"/>
              <a:gd name="connsiteY6-626" fmla="*/ 1085305 h 2170610"/>
              <a:gd name="connsiteX0-627" fmla="*/ 0 w 4517575"/>
              <a:gd name="connsiteY0-628" fmla="*/ 1085305 h 2170610"/>
              <a:gd name="connsiteX1-629" fmla="*/ 1085305 w 4517575"/>
              <a:gd name="connsiteY1-630" fmla="*/ 0 h 2170610"/>
              <a:gd name="connsiteX2-631" fmla="*/ 3653330 w 4517575"/>
              <a:gd name="connsiteY2-632" fmla="*/ 277290 h 2170610"/>
              <a:gd name="connsiteX3-633" fmla="*/ 4515052 w 4517575"/>
              <a:gd name="connsiteY3-634" fmla="*/ 1159525 h 2170610"/>
              <a:gd name="connsiteX4-635" fmla="*/ 3699808 w 4517575"/>
              <a:gd name="connsiteY4-636" fmla="*/ 1902529 h 2170610"/>
              <a:gd name="connsiteX5-637" fmla="*/ 1085305 w 4517575"/>
              <a:gd name="connsiteY5-638" fmla="*/ 2170610 h 2170610"/>
              <a:gd name="connsiteX6-639" fmla="*/ 0 w 4517575"/>
              <a:gd name="connsiteY6-640" fmla="*/ 1085305 h 2170610"/>
              <a:gd name="connsiteX0-641" fmla="*/ 0 w 4515158"/>
              <a:gd name="connsiteY0-642" fmla="*/ 1085305 h 2170610"/>
              <a:gd name="connsiteX1-643" fmla="*/ 1085305 w 4515158"/>
              <a:gd name="connsiteY1-644" fmla="*/ 0 h 2170610"/>
              <a:gd name="connsiteX2-645" fmla="*/ 3653330 w 4515158"/>
              <a:gd name="connsiteY2-646" fmla="*/ 277290 h 2170610"/>
              <a:gd name="connsiteX3-647" fmla="*/ 4515052 w 4515158"/>
              <a:gd name="connsiteY3-648" fmla="*/ 1159525 h 2170610"/>
              <a:gd name="connsiteX4-649" fmla="*/ 3699808 w 4515158"/>
              <a:gd name="connsiteY4-650" fmla="*/ 1902529 h 2170610"/>
              <a:gd name="connsiteX5-651" fmla="*/ 1085305 w 4515158"/>
              <a:gd name="connsiteY5-652" fmla="*/ 2170610 h 2170610"/>
              <a:gd name="connsiteX6-653" fmla="*/ 0 w 4515158"/>
              <a:gd name="connsiteY6-654" fmla="*/ 1085305 h 2170610"/>
              <a:gd name="connsiteX0-655" fmla="*/ 0 w 4517145"/>
              <a:gd name="connsiteY0-656" fmla="*/ 1085305 h 2170610"/>
              <a:gd name="connsiteX1-657" fmla="*/ 1085305 w 4517145"/>
              <a:gd name="connsiteY1-658" fmla="*/ 0 h 2170610"/>
              <a:gd name="connsiteX2-659" fmla="*/ 3653330 w 4517145"/>
              <a:gd name="connsiteY2-660" fmla="*/ 277290 h 2170610"/>
              <a:gd name="connsiteX3-661" fmla="*/ 4515052 w 4517145"/>
              <a:gd name="connsiteY3-662" fmla="*/ 1159525 h 2170610"/>
              <a:gd name="connsiteX4-663" fmla="*/ 3699808 w 4517145"/>
              <a:gd name="connsiteY4-664" fmla="*/ 1902529 h 2170610"/>
              <a:gd name="connsiteX5-665" fmla="*/ 1085305 w 4517145"/>
              <a:gd name="connsiteY5-666" fmla="*/ 2170610 h 2170610"/>
              <a:gd name="connsiteX6-667" fmla="*/ 0 w 4517145"/>
              <a:gd name="connsiteY6-668" fmla="*/ 1085305 h 2170610"/>
              <a:gd name="connsiteX0-669" fmla="*/ 0 w 4516338"/>
              <a:gd name="connsiteY0-670" fmla="*/ 1085305 h 2170610"/>
              <a:gd name="connsiteX1-671" fmla="*/ 1085305 w 4516338"/>
              <a:gd name="connsiteY1-672" fmla="*/ 0 h 2170610"/>
              <a:gd name="connsiteX2-673" fmla="*/ 3653330 w 4516338"/>
              <a:gd name="connsiteY2-674" fmla="*/ 277290 h 2170610"/>
              <a:gd name="connsiteX3-675" fmla="*/ 4515052 w 4516338"/>
              <a:gd name="connsiteY3-676" fmla="*/ 1159525 h 2170610"/>
              <a:gd name="connsiteX4-677" fmla="*/ 3699808 w 4516338"/>
              <a:gd name="connsiteY4-678" fmla="*/ 1902529 h 2170610"/>
              <a:gd name="connsiteX5-679" fmla="*/ 1085305 w 4516338"/>
              <a:gd name="connsiteY5-680" fmla="*/ 2170610 h 2170610"/>
              <a:gd name="connsiteX6-681" fmla="*/ 0 w 4516338"/>
              <a:gd name="connsiteY6-682" fmla="*/ 1085305 h 2170610"/>
              <a:gd name="connsiteX0-683" fmla="*/ 0 w 4516338"/>
              <a:gd name="connsiteY0-684" fmla="*/ 1085305 h 2170610"/>
              <a:gd name="connsiteX1-685" fmla="*/ 1085305 w 4516338"/>
              <a:gd name="connsiteY1-686" fmla="*/ 0 h 2170610"/>
              <a:gd name="connsiteX2-687" fmla="*/ 3653330 w 4516338"/>
              <a:gd name="connsiteY2-688" fmla="*/ 277290 h 2170610"/>
              <a:gd name="connsiteX3-689" fmla="*/ 4515052 w 4516338"/>
              <a:gd name="connsiteY3-690" fmla="*/ 1159525 h 2170610"/>
              <a:gd name="connsiteX4-691" fmla="*/ 3699808 w 4516338"/>
              <a:gd name="connsiteY4-692" fmla="*/ 1902529 h 2170610"/>
              <a:gd name="connsiteX5-693" fmla="*/ 1085305 w 4516338"/>
              <a:gd name="connsiteY5-694" fmla="*/ 2170610 h 2170610"/>
              <a:gd name="connsiteX6-695" fmla="*/ 0 w 4516338"/>
              <a:gd name="connsiteY6-696" fmla="*/ 1085305 h 2170610"/>
              <a:gd name="connsiteX0-697" fmla="*/ 0 w 4515309"/>
              <a:gd name="connsiteY0-698" fmla="*/ 1085305 h 2170610"/>
              <a:gd name="connsiteX1-699" fmla="*/ 1085305 w 4515309"/>
              <a:gd name="connsiteY1-700" fmla="*/ 0 h 2170610"/>
              <a:gd name="connsiteX2-701" fmla="*/ 3653330 w 4515309"/>
              <a:gd name="connsiteY2-702" fmla="*/ 277290 h 2170610"/>
              <a:gd name="connsiteX3-703" fmla="*/ 4515052 w 4515309"/>
              <a:gd name="connsiteY3-704" fmla="*/ 1159525 h 2170610"/>
              <a:gd name="connsiteX4-705" fmla="*/ 3693926 w 4515309"/>
              <a:gd name="connsiteY4-706" fmla="*/ 1877820 h 2170610"/>
              <a:gd name="connsiteX5-707" fmla="*/ 1085305 w 4515309"/>
              <a:gd name="connsiteY5-708" fmla="*/ 2170610 h 2170610"/>
              <a:gd name="connsiteX6-709" fmla="*/ 0 w 4515309"/>
              <a:gd name="connsiteY6-710" fmla="*/ 1085305 h 2170610"/>
              <a:gd name="connsiteX0-711" fmla="*/ 0 w 4515144"/>
              <a:gd name="connsiteY0-712" fmla="*/ 1085305 h 2170610"/>
              <a:gd name="connsiteX1-713" fmla="*/ 1085305 w 4515144"/>
              <a:gd name="connsiteY1-714" fmla="*/ 0 h 2170610"/>
              <a:gd name="connsiteX2-715" fmla="*/ 3653330 w 4515144"/>
              <a:gd name="connsiteY2-716" fmla="*/ 277290 h 2170610"/>
              <a:gd name="connsiteX3-717" fmla="*/ 4515052 w 4515144"/>
              <a:gd name="connsiteY3-718" fmla="*/ 1159525 h 2170610"/>
              <a:gd name="connsiteX4-719" fmla="*/ 3693926 w 4515144"/>
              <a:gd name="connsiteY4-720" fmla="*/ 1877820 h 2170610"/>
              <a:gd name="connsiteX5-721" fmla="*/ 1085305 w 4515144"/>
              <a:gd name="connsiteY5-722" fmla="*/ 2170610 h 2170610"/>
              <a:gd name="connsiteX6-723" fmla="*/ 0 w 4515144"/>
              <a:gd name="connsiteY6-724" fmla="*/ 1085305 h 2170610"/>
              <a:gd name="connsiteX0-725" fmla="*/ 0 w 4515217"/>
              <a:gd name="connsiteY0-726" fmla="*/ 1085305 h 2170610"/>
              <a:gd name="connsiteX1-727" fmla="*/ 1085305 w 4515217"/>
              <a:gd name="connsiteY1-728" fmla="*/ 0 h 2170610"/>
              <a:gd name="connsiteX2-729" fmla="*/ 3653330 w 4515217"/>
              <a:gd name="connsiteY2-730" fmla="*/ 277290 h 2170610"/>
              <a:gd name="connsiteX3-731" fmla="*/ 4515052 w 4515217"/>
              <a:gd name="connsiteY3-732" fmla="*/ 1159525 h 2170610"/>
              <a:gd name="connsiteX4-733" fmla="*/ 3693926 w 4515217"/>
              <a:gd name="connsiteY4-734" fmla="*/ 1877820 h 2170610"/>
              <a:gd name="connsiteX5-735" fmla="*/ 1085305 w 4515217"/>
              <a:gd name="connsiteY5-736" fmla="*/ 2170610 h 2170610"/>
              <a:gd name="connsiteX6-737" fmla="*/ 0 w 4515217"/>
              <a:gd name="connsiteY6-738" fmla="*/ 1085305 h 2170610"/>
              <a:gd name="connsiteX0-739" fmla="*/ 0 w 4516558"/>
              <a:gd name="connsiteY0-740" fmla="*/ 1085305 h 2170610"/>
              <a:gd name="connsiteX1-741" fmla="*/ 1085305 w 4516558"/>
              <a:gd name="connsiteY1-742" fmla="*/ 0 h 2170610"/>
              <a:gd name="connsiteX2-743" fmla="*/ 3653330 w 4516558"/>
              <a:gd name="connsiteY2-744" fmla="*/ 277290 h 2170610"/>
              <a:gd name="connsiteX3-745" fmla="*/ 4515052 w 4516558"/>
              <a:gd name="connsiteY3-746" fmla="*/ 1159525 h 2170610"/>
              <a:gd name="connsiteX4-747" fmla="*/ 3693926 w 4516558"/>
              <a:gd name="connsiteY4-748" fmla="*/ 1877820 h 2170610"/>
              <a:gd name="connsiteX5-749" fmla="*/ 1085305 w 4516558"/>
              <a:gd name="connsiteY5-750" fmla="*/ 2170610 h 2170610"/>
              <a:gd name="connsiteX6-751" fmla="*/ 0 w 4516558"/>
              <a:gd name="connsiteY6-752" fmla="*/ 1085305 h 2170610"/>
              <a:gd name="connsiteX0-753" fmla="*/ 0 w 4515938"/>
              <a:gd name="connsiteY0-754" fmla="*/ 1085305 h 2170610"/>
              <a:gd name="connsiteX1-755" fmla="*/ 1085305 w 4515938"/>
              <a:gd name="connsiteY1-756" fmla="*/ 0 h 2170610"/>
              <a:gd name="connsiteX2-757" fmla="*/ 3653330 w 4515938"/>
              <a:gd name="connsiteY2-758" fmla="*/ 277290 h 2170610"/>
              <a:gd name="connsiteX3-759" fmla="*/ 4515052 w 4515938"/>
              <a:gd name="connsiteY3-760" fmla="*/ 1159525 h 2170610"/>
              <a:gd name="connsiteX4-761" fmla="*/ 3693926 w 4515938"/>
              <a:gd name="connsiteY4-762" fmla="*/ 1877820 h 2170610"/>
              <a:gd name="connsiteX5-763" fmla="*/ 1085305 w 4515938"/>
              <a:gd name="connsiteY5-764" fmla="*/ 2170610 h 2170610"/>
              <a:gd name="connsiteX6-765" fmla="*/ 0 w 4515938"/>
              <a:gd name="connsiteY6-766" fmla="*/ 1085305 h 2170610"/>
              <a:gd name="connsiteX0-767" fmla="*/ 0 w 4515384"/>
              <a:gd name="connsiteY0-768" fmla="*/ 1085305 h 2170610"/>
              <a:gd name="connsiteX1-769" fmla="*/ 1085305 w 4515384"/>
              <a:gd name="connsiteY1-770" fmla="*/ 0 h 2170610"/>
              <a:gd name="connsiteX2-771" fmla="*/ 3653330 w 4515384"/>
              <a:gd name="connsiteY2-772" fmla="*/ 277290 h 2170610"/>
              <a:gd name="connsiteX3-773" fmla="*/ 4515052 w 4515384"/>
              <a:gd name="connsiteY3-774" fmla="*/ 1159525 h 2170610"/>
              <a:gd name="connsiteX4-775" fmla="*/ 3709551 w 4515384"/>
              <a:gd name="connsiteY4-776" fmla="*/ 1890811 h 2170610"/>
              <a:gd name="connsiteX5-777" fmla="*/ 1085305 w 4515384"/>
              <a:gd name="connsiteY5-778" fmla="*/ 2170610 h 2170610"/>
              <a:gd name="connsiteX6-779" fmla="*/ 0 w 4515384"/>
              <a:gd name="connsiteY6-780" fmla="*/ 1085305 h 2170610"/>
              <a:gd name="connsiteX0-781" fmla="*/ 0 w 4515438"/>
              <a:gd name="connsiteY0-782" fmla="*/ 1085305 h 2170610"/>
              <a:gd name="connsiteX1-783" fmla="*/ 1085305 w 4515438"/>
              <a:gd name="connsiteY1-784" fmla="*/ 0 h 2170610"/>
              <a:gd name="connsiteX2-785" fmla="*/ 3648767 w 4515438"/>
              <a:gd name="connsiteY2-786" fmla="*/ 266889 h 2170610"/>
              <a:gd name="connsiteX3-787" fmla="*/ 4515052 w 4515438"/>
              <a:gd name="connsiteY3-788" fmla="*/ 1159525 h 2170610"/>
              <a:gd name="connsiteX4-789" fmla="*/ 3709551 w 4515438"/>
              <a:gd name="connsiteY4-790" fmla="*/ 1890811 h 2170610"/>
              <a:gd name="connsiteX5-791" fmla="*/ 1085305 w 4515438"/>
              <a:gd name="connsiteY5-792" fmla="*/ 2170610 h 2170610"/>
              <a:gd name="connsiteX6-793" fmla="*/ 0 w 4515438"/>
              <a:gd name="connsiteY6-794" fmla="*/ 1085305 h 2170610"/>
              <a:gd name="connsiteX0-795" fmla="*/ 0 w 4516904"/>
              <a:gd name="connsiteY0-796" fmla="*/ 1085305 h 2170610"/>
              <a:gd name="connsiteX1-797" fmla="*/ 1085305 w 4516904"/>
              <a:gd name="connsiteY1-798" fmla="*/ 0 h 2170610"/>
              <a:gd name="connsiteX2-799" fmla="*/ 3648767 w 4516904"/>
              <a:gd name="connsiteY2-800" fmla="*/ 266889 h 2170610"/>
              <a:gd name="connsiteX3-801" fmla="*/ 4515052 w 4516904"/>
              <a:gd name="connsiteY3-802" fmla="*/ 1159525 h 2170610"/>
              <a:gd name="connsiteX4-803" fmla="*/ 3709551 w 4516904"/>
              <a:gd name="connsiteY4-804" fmla="*/ 1890811 h 2170610"/>
              <a:gd name="connsiteX5-805" fmla="*/ 1085305 w 4516904"/>
              <a:gd name="connsiteY5-806" fmla="*/ 2170610 h 2170610"/>
              <a:gd name="connsiteX6-807" fmla="*/ 0 w 4516904"/>
              <a:gd name="connsiteY6-808" fmla="*/ 1085305 h 2170610"/>
              <a:gd name="connsiteX0-809" fmla="*/ 0 w 4516904"/>
              <a:gd name="connsiteY0-810" fmla="*/ 1085305 h 2170610"/>
              <a:gd name="connsiteX1-811" fmla="*/ 1085305 w 4516904"/>
              <a:gd name="connsiteY1-812" fmla="*/ 0 h 2170610"/>
              <a:gd name="connsiteX2-813" fmla="*/ 3648767 w 4516904"/>
              <a:gd name="connsiteY2-814" fmla="*/ 266889 h 2170610"/>
              <a:gd name="connsiteX3-815" fmla="*/ 4515052 w 4516904"/>
              <a:gd name="connsiteY3-816" fmla="*/ 1159525 h 2170610"/>
              <a:gd name="connsiteX4-817" fmla="*/ 3709551 w 4516904"/>
              <a:gd name="connsiteY4-818" fmla="*/ 1890811 h 2170610"/>
              <a:gd name="connsiteX5-819" fmla="*/ 1085305 w 4516904"/>
              <a:gd name="connsiteY5-820" fmla="*/ 2170610 h 2170610"/>
              <a:gd name="connsiteX6-821" fmla="*/ 0 w 4516904"/>
              <a:gd name="connsiteY6-822" fmla="*/ 1085305 h 2170610"/>
              <a:gd name="connsiteX0-823" fmla="*/ 0 w 4521693"/>
              <a:gd name="connsiteY0-824" fmla="*/ 1085305 h 2170610"/>
              <a:gd name="connsiteX1-825" fmla="*/ 1085305 w 4521693"/>
              <a:gd name="connsiteY1-826" fmla="*/ 0 h 2170610"/>
              <a:gd name="connsiteX2-827" fmla="*/ 3648767 w 4521693"/>
              <a:gd name="connsiteY2-828" fmla="*/ 266889 h 2170610"/>
              <a:gd name="connsiteX3-829" fmla="*/ 4519891 w 4521693"/>
              <a:gd name="connsiteY3-830" fmla="*/ 1123909 h 2170610"/>
              <a:gd name="connsiteX4-831" fmla="*/ 3709551 w 4521693"/>
              <a:gd name="connsiteY4-832" fmla="*/ 1890811 h 2170610"/>
              <a:gd name="connsiteX5-833" fmla="*/ 1085305 w 4521693"/>
              <a:gd name="connsiteY5-834" fmla="*/ 2170610 h 2170610"/>
              <a:gd name="connsiteX6-835" fmla="*/ 0 w 4521693"/>
              <a:gd name="connsiteY6-836" fmla="*/ 1085305 h 2170610"/>
              <a:gd name="connsiteX0-837" fmla="*/ 0 w 4520048"/>
              <a:gd name="connsiteY0-838" fmla="*/ 1085305 h 2170610"/>
              <a:gd name="connsiteX1-839" fmla="*/ 1085305 w 4520048"/>
              <a:gd name="connsiteY1-840" fmla="*/ 0 h 2170610"/>
              <a:gd name="connsiteX2-841" fmla="*/ 3648767 w 4520048"/>
              <a:gd name="connsiteY2-842" fmla="*/ 266889 h 2170610"/>
              <a:gd name="connsiteX3-843" fmla="*/ 4519891 w 4520048"/>
              <a:gd name="connsiteY3-844" fmla="*/ 1123909 h 2170610"/>
              <a:gd name="connsiteX4-845" fmla="*/ 3709551 w 4520048"/>
              <a:gd name="connsiteY4-846" fmla="*/ 1890811 h 2170610"/>
              <a:gd name="connsiteX5-847" fmla="*/ 1085305 w 4520048"/>
              <a:gd name="connsiteY5-848" fmla="*/ 2170610 h 2170610"/>
              <a:gd name="connsiteX6-849" fmla="*/ 0 w 4520048"/>
              <a:gd name="connsiteY6-850" fmla="*/ 1085305 h 2170610"/>
              <a:gd name="connsiteX0-851" fmla="*/ 0 w 4520693"/>
              <a:gd name="connsiteY0-852" fmla="*/ 1085305 h 2170610"/>
              <a:gd name="connsiteX1-853" fmla="*/ 1085305 w 4520693"/>
              <a:gd name="connsiteY1-854" fmla="*/ 0 h 2170610"/>
              <a:gd name="connsiteX2-855" fmla="*/ 3648767 w 4520693"/>
              <a:gd name="connsiteY2-856" fmla="*/ 266889 h 2170610"/>
              <a:gd name="connsiteX3-857" fmla="*/ 4519891 w 4520693"/>
              <a:gd name="connsiteY3-858" fmla="*/ 1123909 h 2170610"/>
              <a:gd name="connsiteX4-859" fmla="*/ 3709551 w 4520693"/>
              <a:gd name="connsiteY4-860" fmla="*/ 1890811 h 2170610"/>
              <a:gd name="connsiteX5-861" fmla="*/ 1085305 w 4520693"/>
              <a:gd name="connsiteY5-862" fmla="*/ 2170610 h 2170610"/>
              <a:gd name="connsiteX6-863" fmla="*/ 0 w 4520693"/>
              <a:gd name="connsiteY6-864" fmla="*/ 1085305 h 2170610"/>
              <a:gd name="connsiteX0-865" fmla="*/ 0 w 4520021"/>
              <a:gd name="connsiteY0-866" fmla="*/ 1085305 h 2170610"/>
              <a:gd name="connsiteX1-867" fmla="*/ 1085305 w 4520021"/>
              <a:gd name="connsiteY1-868" fmla="*/ 0 h 2170610"/>
              <a:gd name="connsiteX2-869" fmla="*/ 3648767 w 4520021"/>
              <a:gd name="connsiteY2-870" fmla="*/ 266889 h 2170610"/>
              <a:gd name="connsiteX3-871" fmla="*/ 4519891 w 4520021"/>
              <a:gd name="connsiteY3-872" fmla="*/ 1123909 h 2170610"/>
              <a:gd name="connsiteX4-873" fmla="*/ 3709551 w 4520021"/>
              <a:gd name="connsiteY4-874" fmla="*/ 1890811 h 2170610"/>
              <a:gd name="connsiteX5-875" fmla="*/ 1085305 w 4520021"/>
              <a:gd name="connsiteY5-876" fmla="*/ 2170610 h 2170610"/>
              <a:gd name="connsiteX6-877" fmla="*/ 0 w 4520021"/>
              <a:gd name="connsiteY6-878" fmla="*/ 1085305 h 2170610"/>
              <a:gd name="connsiteX0-879" fmla="*/ 0 w 4520212"/>
              <a:gd name="connsiteY0-880" fmla="*/ 1085305 h 2170610"/>
              <a:gd name="connsiteX1-881" fmla="*/ 1085305 w 4520212"/>
              <a:gd name="connsiteY1-882" fmla="*/ 0 h 2170610"/>
              <a:gd name="connsiteX2-883" fmla="*/ 3648767 w 4520212"/>
              <a:gd name="connsiteY2-884" fmla="*/ 266889 h 2170610"/>
              <a:gd name="connsiteX3-885" fmla="*/ 4519891 w 4520212"/>
              <a:gd name="connsiteY3-886" fmla="*/ 1123909 h 2170610"/>
              <a:gd name="connsiteX4-887" fmla="*/ 3709551 w 4520212"/>
              <a:gd name="connsiteY4-888" fmla="*/ 1890811 h 2170610"/>
              <a:gd name="connsiteX5-889" fmla="*/ 1085305 w 4520212"/>
              <a:gd name="connsiteY5-890" fmla="*/ 2170610 h 2170610"/>
              <a:gd name="connsiteX6-891" fmla="*/ 0 w 4520212"/>
              <a:gd name="connsiteY6-892" fmla="*/ 1085305 h 2170610"/>
              <a:gd name="connsiteX0-893" fmla="*/ 0 w 4519938"/>
              <a:gd name="connsiteY0-894" fmla="*/ 1085305 h 2170610"/>
              <a:gd name="connsiteX1-895" fmla="*/ 1085305 w 4519938"/>
              <a:gd name="connsiteY1-896" fmla="*/ 0 h 2170610"/>
              <a:gd name="connsiteX2-897" fmla="*/ 3648767 w 4519938"/>
              <a:gd name="connsiteY2-898" fmla="*/ 266889 h 2170610"/>
              <a:gd name="connsiteX3-899" fmla="*/ 4519891 w 4519938"/>
              <a:gd name="connsiteY3-900" fmla="*/ 1123909 h 2170610"/>
              <a:gd name="connsiteX4-901" fmla="*/ 3709551 w 4519938"/>
              <a:gd name="connsiteY4-902" fmla="*/ 1890811 h 2170610"/>
              <a:gd name="connsiteX5-903" fmla="*/ 1085305 w 4519938"/>
              <a:gd name="connsiteY5-904" fmla="*/ 2170610 h 2170610"/>
              <a:gd name="connsiteX6-905" fmla="*/ 0 w 4519938"/>
              <a:gd name="connsiteY6-906" fmla="*/ 1085305 h 2170610"/>
              <a:gd name="connsiteX0-907" fmla="*/ 0 w 4499374"/>
              <a:gd name="connsiteY0-908" fmla="*/ 1085305 h 2170610"/>
              <a:gd name="connsiteX1-909" fmla="*/ 1085305 w 4499374"/>
              <a:gd name="connsiteY1-910" fmla="*/ 0 h 2170610"/>
              <a:gd name="connsiteX2-911" fmla="*/ 3648767 w 4499374"/>
              <a:gd name="connsiteY2-912" fmla="*/ 266889 h 2170610"/>
              <a:gd name="connsiteX3-913" fmla="*/ 4499317 w 4499374"/>
              <a:gd name="connsiteY3-914" fmla="*/ 1047344 h 2170610"/>
              <a:gd name="connsiteX4-915" fmla="*/ 3709551 w 4499374"/>
              <a:gd name="connsiteY4-916" fmla="*/ 1890811 h 2170610"/>
              <a:gd name="connsiteX5-917" fmla="*/ 1085305 w 4499374"/>
              <a:gd name="connsiteY5-918" fmla="*/ 2170610 h 2170610"/>
              <a:gd name="connsiteX6-919" fmla="*/ 0 w 4499374"/>
              <a:gd name="connsiteY6-920" fmla="*/ 1085305 h 2170610"/>
              <a:gd name="connsiteX0-921" fmla="*/ 0 w 4501862"/>
              <a:gd name="connsiteY0-922" fmla="*/ 1085305 h 2170610"/>
              <a:gd name="connsiteX1-923" fmla="*/ 1085305 w 4501862"/>
              <a:gd name="connsiteY1-924" fmla="*/ 0 h 2170610"/>
              <a:gd name="connsiteX2-925" fmla="*/ 3648767 w 4501862"/>
              <a:gd name="connsiteY2-926" fmla="*/ 266889 h 2170610"/>
              <a:gd name="connsiteX3-927" fmla="*/ 4499317 w 4501862"/>
              <a:gd name="connsiteY3-928" fmla="*/ 1047344 h 2170610"/>
              <a:gd name="connsiteX4-929" fmla="*/ 3709551 w 4501862"/>
              <a:gd name="connsiteY4-930" fmla="*/ 1890811 h 2170610"/>
              <a:gd name="connsiteX5-931" fmla="*/ 1085305 w 4501862"/>
              <a:gd name="connsiteY5-932" fmla="*/ 2170610 h 2170610"/>
              <a:gd name="connsiteX6-933" fmla="*/ 0 w 4501862"/>
              <a:gd name="connsiteY6-934" fmla="*/ 1085305 h 2170610"/>
              <a:gd name="connsiteX0-935" fmla="*/ 0 w 4499895"/>
              <a:gd name="connsiteY0-936" fmla="*/ 1085305 h 2170610"/>
              <a:gd name="connsiteX1-937" fmla="*/ 1085305 w 4499895"/>
              <a:gd name="connsiteY1-938" fmla="*/ 0 h 2170610"/>
              <a:gd name="connsiteX2-939" fmla="*/ 3648767 w 4499895"/>
              <a:gd name="connsiteY2-940" fmla="*/ 266889 h 2170610"/>
              <a:gd name="connsiteX3-941" fmla="*/ 4499317 w 4499895"/>
              <a:gd name="connsiteY3-942" fmla="*/ 1047344 h 2170610"/>
              <a:gd name="connsiteX4-943" fmla="*/ 3709551 w 4499895"/>
              <a:gd name="connsiteY4-944" fmla="*/ 1890811 h 2170610"/>
              <a:gd name="connsiteX5-945" fmla="*/ 1085305 w 4499895"/>
              <a:gd name="connsiteY5-946" fmla="*/ 2170610 h 2170610"/>
              <a:gd name="connsiteX6-947" fmla="*/ 0 w 4499895"/>
              <a:gd name="connsiteY6-948" fmla="*/ 1085305 h 2170610"/>
              <a:gd name="connsiteX0-949" fmla="*/ 0 w 4500491"/>
              <a:gd name="connsiteY0-950" fmla="*/ 1085305 h 2170610"/>
              <a:gd name="connsiteX1-951" fmla="*/ 1085305 w 4500491"/>
              <a:gd name="connsiteY1-952" fmla="*/ 0 h 2170610"/>
              <a:gd name="connsiteX2-953" fmla="*/ 3648767 w 4500491"/>
              <a:gd name="connsiteY2-954" fmla="*/ 266889 h 2170610"/>
              <a:gd name="connsiteX3-955" fmla="*/ 4499317 w 4500491"/>
              <a:gd name="connsiteY3-956" fmla="*/ 1047344 h 2170610"/>
              <a:gd name="connsiteX4-957" fmla="*/ 3709551 w 4500491"/>
              <a:gd name="connsiteY4-958" fmla="*/ 1890811 h 2170610"/>
              <a:gd name="connsiteX5-959" fmla="*/ 1085305 w 4500491"/>
              <a:gd name="connsiteY5-960" fmla="*/ 2170610 h 2170610"/>
              <a:gd name="connsiteX6-961" fmla="*/ 0 w 4500491"/>
              <a:gd name="connsiteY6-962" fmla="*/ 1085305 h 2170610"/>
              <a:gd name="connsiteX0-963" fmla="*/ 0 w 4500245"/>
              <a:gd name="connsiteY0-964" fmla="*/ 1085305 h 2170610"/>
              <a:gd name="connsiteX1-965" fmla="*/ 1085305 w 4500245"/>
              <a:gd name="connsiteY1-966" fmla="*/ 0 h 2170610"/>
              <a:gd name="connsiteX2-967" fmla="*/ 3648767 w 4500245"/>
              <a:gd name="connsiteY2-968" fmla="*/ 266889 h 2170610"/>
              <a:gd name="connsiteX3-969" fmla="*/ 4499317 w 4500245"/>
              <a:gd name="connsiteY3-970" fmla="*/ 1047344 h 2170610"/>
              <a:gd name="connsiteX4-971" fmla="*/ 3709551 w 4500245"/>
              <a:gd name="connsiteY4-972" fmla="*/ 1890811 h 2170610"/>
              <a:gd name="connsiteX5-973" fmla="*/ 1085305 w 4500245"/>
              <a:gd name="connsiteY5-974" fmla="*/ 2170610 h 2170610"/>
              <a:gd name="connsiteX6-975" fmla="*/ 0 w 4500245"/>
              <a:gd name="connsiteY6-976" fmla="*/ 1085305 h 2170610"/>
              <a:gd name="connsiteX0-977" fmla="*/ 0 w 4500245"/>
              <a:gd name="connsiteY0-978" fmla="*/ 1085305 h 2170610"/>
              <a:gd name="connsiteX1-979" fmla="*/ 1085305 w 4500245"/>
              <a:gd name="connsiteY1-980" fmla="*/ 0 h 2170610"/>
              <a:gd name="connsiteX2-981" fmla="*/ 3648767 w 4500245"/>
              <a:gd name="connsiteY2-982" fmla="*/ 266889 h 2170610"/>
              <a:gd name="connsiteX3-983" fmla="*/ 4499317 w 4500245"/>
              <a:gd name="connsiteY3-984" fmla="*/ 1047344 h 2170610"/>
              <a:gd name="connsiteX4-985" fmla="*/ 3709551 w 4500245"/>
              <a:gd name="connsiteY4-986" fmla="*/ 1890811 h 2170610"/>
              <a:gd name="connsiteX5-987" fmla="*/ 1085305 w 4500245"/>
              <a:gd name="connsiteY5-988" fmla="*/ 2170610 h 2170610"/>
              <a:gd name="connsiteX6-989" fmla="*/ 0 w 4500245"/>
              <a:gd name="connsiteY6-990" fmla="*/ 1085305 h 2170610"/>
              <a:gd name="connsiteX0-991" fmla="*/ 0 w 4500279"/>
              <a:gd name="connsiteY0-992" fmla="*/ 1085305 h 2170610"/>
              <a:gd name="connsiteX1-993" fmla="*/ 1085305 w 4500279"/>
              <a:gd name="connsiteY1-994" fmla="*/ 0 h 2170610"/>
              <a:gd name="connsiteX2-995" fmla="*/ 3648767 w 4500279"/>
              <a:gd name="connsiteY2-996" fmla="*/ 266889 h 2170610"/>
              <a:gd name="connsiteX3-997" fmla="*/ 4499317 w 4500279"/>
              <a:gd name="connsiteY3-998" fmla="*/ 1047344 h 2170610"/>
              <a:gd name="connsiteX4-999" fmla="*/ 3709551 w 4500279"/>
              <a:gd name="connsiteY4-1000" fmla="*/ 1890811 h 2170610"/>
              <a:gd name="connsiteX5-1001" fmla="*/ 1085305 w 4500279"/>
              <a:gd name="connsiteY5-1002" fmla="*/ 2170610 h 2170610"/>
              <a:gd name="connsiteX6-1003" fmla="*/ 0 w 4500279"/>
              <a:gd name="connsiteY6-1004" fmla="*/ 1085305 h 2170610"/>
              <a:gd name="connsiteX0-1005" fmla="*/ 0 w 4499950"/>
              <a:gd name="connsiteY0-1006" fmla="*/ 1085305 h 2170610"/>
              <a:gd name="connsiteX1-1007" fmla="*/ 1085305 w 4499950"/>
              <a:gd name="connsiteY1-1008" fmla="*/ 0 h 2170610"/>
              <a:gd name="connsiteX2-1009" fmla="*/ 3648767 w 4499950"/>
              <a:gd name="connsiteY2-1010" fmla="*/ 266889 h 2170610"/>
              <a:gd name="connsiteX3-1011" fmla="*/ 4499317 w 4499950"/>
              <a:gd name="connsiteY3-1012" fmla="*/ 1047344 h 2170610"/>
              <a:gd name="connsiteX4-1013" fmla="*/ 3713468 w 4499950"/>
              <a:gd name="connsiteY4-1014" fmla="*/ 1903978 h 2170610"/>
              <a:gd name="connsiteX5-1015" fmla="*/ 1085305 w 4499950"/>
              <a:gd name="connsiteY5-1016" fmla="*/ 2170610 h 2170610"/>
              <a:gd name="connsiteX6-1017" fmla="*/ 0 w 4499950"/>
              <a:gd name="connsiteY6-1018" fmla="*/ 1085305 h 2170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40" name="矩形 139"/>
          <p:cNvSpPr/>
          <p:nvPr/>
        </p:nvSpPr>
        <p:spPr>
          <a:xfrm>
            <a:off x="4398262" y="1816149"/>
            <a:ext cx="6841238" cy="3757952"/>
          </a:xfrm>
          <a:prstGeom prst="rect">
            <a:avLst/>
          </a:prstGeom>
        </p:spPr>
        <p:txBody>
          <a:bodyPr wrap="square">
            <a:spAutoFit/>
          </a:bodyPr>
          <a:lstStyle/>
          <a:p>
            <a:r>
              <a:rPr lang="zh-CN" altLang="zh-CN" sz="2000" b="1" dirty="0">
                <a:solidFill>
                  <a:schemeClr val="bg1"/>
                </a:solidFill>
                <a:latin typeface="微软雅黑" panose="020B0503020204020204" pitchFamily="34" charset="-122"/>
                <a:ea typeface="微软雅黑" panose="020B0503020204020204" pitchFamily="34" charset="-122"/>
              </a:rPr>
              <a:t>电动机是用来拖动某种生产机械的动力设备，所以需要根据工艺要求调节其转速，而用于完成这项功能的自动控制系统就被称为调速系统。由于直流调速系统的调速范围广、静差率小、稳定性好以及具有良好的动态性能，因此在相当长的时间内，高性能的调速系统几乎都采用直流调速系统。</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zh-CN" sz="2000" b="1" dirty="0">
                <a:solidFill>
                  <a:schemeClr val="bg1"/>
                </a:solidFill>
                <a:latin typeface="微软雅黑" panose="020B0503020204020204" pitchFamily="34" charset="-122"/>
                <a:ea typeface="微软雅黑" panose="020B0503020204020204" pitchFamily="34" charset="-122"/>
              </a:rPr>
              <a:t>本次项目的主要内容就是对直流调速系统进行设计，包括单闭环直流调速系统与双闭环直流调速系统。其中包括主电路与控制电路的选择，转速调节器与电流调节器的设计，以及通过设置调节器的参数来改变闭环系统的性能，达到调节转速的目的。</a:t>
            </a:r>
          </a:p>
          <a:p>
            <a:pPr indent="467995">
              <a:lnSpc>
                <a:spcPct val="130000"/>
              </a:lnSpc>
            </a:pP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文本框 200"/>
          <p:cNvSpPr txBox="1"/>
          <p:nvPr/>
        </p:nvSpPr>
        <p:spPr>
          <a:xfrm>
            <a:off x="1268136" y="1768092"/>
            <a:ext cx="2710127" cy="400110"/>
          </a:xfrm>
          <a:prstGeom prst="rect">
            <a:avLst/>
          </a:prstGeom>
          <a:noFill/>
        </p:spPr>
        <p:txBody>
          <a:bodyPr wrap="square" rtlCol="0">
            <a:spAutoFit/>
          </a:bodyPr>
          <a:lstStyle/>
          <a:p>
            <a:pPr algn="r"/>
            <a:r>
              <a:rPr lang="zh-CN" altLang="zh-CN" sz="2000" b="1" dirty="0">
                <a:solidFill>
                  <a:schemeClr val="bg1"/>
                </a:solidFill>
                <a:latin typeface="微软雅黑" panose="020B0503020204020204" pitchFamily="34" charset="-122"/>
                <a:ea typeface="微软雅黑" panose="020B0503020204020204" pitchFamily="34" charset="-122"/>
              </a:rPr>
              <a:t>胡玥</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zh-CN" sz="2000" b="1" dirty="0">
                <a:solidFill>
                  <a:schemeClr val="bg1"/>
                </a:solidFill>
                <a:latin typeface="微软雅黑" panose="020B0503020204020204" pitchFamily="34" charset="-122"/>
                <a:ea typeface="微软雅黑" panose="020B0503020204020204" pitchFamily="34" charset="-122"/>
              </a:rPr>
              <a:t>周永健 张元玮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a:xfrm>
            <a:off x="1180618" y="2168202"/>
            <a:ext cx="2797645" cy="954107"/>
          </a:xfrm>
          <a:prstGeom prst="rect">
            <a:avLst/>
          </a:prstGeom>
        </p:spPr>
        <p:txBody>
          <a:bodyPr wrap="square">
            <a:spAutoFit/>
          </a:bodyPr>
          <a:lstStyle/>
          <a:p>
            <a:r>
              <a:rPr lang="zh-CN" altLang="zh-CN" sz="1400" b="1" dirty="0">
                <a:solidFill>
                  <a:schemeClr val="bg1"/>
                </a:solidFill>
                <a:latin typeface="微软雅黑" panose="020B0503020204020204" pitchFamily="34" charset="-122"/>
                <a:ea typeface="微软雅黑" panose="020B0503020204020204" pitchFamily="34" charset="-122"/>
              </a:rPr>
              <a:t>单闭环（速度环）</a:t>
            </a:r>
            <a:r>
              <a:rPr lang="en-US" altLang="zh-CN" sz="1400" b="1" dirty="0">
                <a:solidFill>
                  <a:schemeClr val="bg1"/>
                </a:solidFill>
                <a:latin typeface="微软雅黑" panose="020B0503020204020204" pitchFamily="34" charset="-122"/>
                <a:ea typeface="微软雅黑" panose="020B0503020204020204" pitchFamily="34" charset="-122"/>
              </a:rPr>
              <a:t>PSIM</a:t>
            </a:r>
            <a:r>
              <a:rPr lang="zh-CN" altLang="zh-CN" sz="1400" b="1" dirty="0">
                <a:solidFill>
                  <a:schemeClr val="bg1"/>
                </a:solidFill>
                <a:latin typeface="微软雅黑" panose="020B0503020204020204" pitchFamily="34" charset="-122"/>
                <a:ea typeface="微软雅黑" panose="020B0503020204020204" pitchFamily="34" charset="-122"/>
              </a:rPr>
              <a:t>电路搭建，以及各项参数计算</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zh-CN" altLang="zh-CN" sz="1400" b="1" dirty="0">
                <a:solidFill>
                  <a:schemeClr val="bg1"/>
                </a:solidFill>
                <a:latin typeface="微软雅黑" panose="020B0503020204020204" pitchFamily="34" charset="-122"/>
                <a:ea typeface="微软雅黑" panose="020B0503020204020204" pitchFamily="34" charset="-122"/>
              </a:rPr>
              <a:t>双闭环（速度环、电流环）</a:t>
            </a:r>
            <a:r>
              <a:rPr lang="en-US" altLang="zh-CN" sz="1400" b="1" dirty="0">
                <a:solidFill>
                  <a:schemeClr val="bg1"/>
                </a:solidFill>
                <a:latin typeface="微软雅黑" panose="020B0503020204020204" pitchFamily="34" charset="-122"/>
                <a:ea typeface="微软雅黑" panose="020B0503020204020204" pitchFamily="34" charset="-122"/>
              </a:rPr>
              <a:t>PSIM</a:t>
            </a:r>
            <a:r>
              <a:rPr lang="zh-CN" altLang="zh-CN" sz="1400" b="1" dirty="0">
                <a:solidFill>
                  <a:schemeClr val="bg1"/>
                </a:solidFill>
                <a:latin typeface="微软雅黑" panose="020B0503020204020204" pitchFamily="34" charset="-122"/>
                <a:ea typeface="微软雅黑" panose="020B0503020204020204" pitchFamily="34" charset="-122"/>
              </a:rPr>
              <a:t>电路搭建及传递函数设计</a:t>
            </a:r>
          </a:p>
        </p:txBody>
      </p:sp>
      <p:grpSp>
        <p:nvGrpSpPr>
          <p:cNvPr id="205" name="组合 204"/>
          <p:cNvGrpSpPr/>
          <p:nvPr/>
        </p:nvGrpSpPr>
        <p:grpSpPr>
          <a:xfrm>
            <a:off x="1268136" y="4504946"/>
            <a:ext cx="2744273" cy="1332673"/>
            <a:chOff x="472984" y="1418560"/>
            <a:chExt cx="2744273" cy="1332673"/>
          </a:xfrm>
        </p:grpSpPr>
        <p:sp>
          <p:nvSpPr>
            <p:cNvPr id="206" name="文本框 205"/>
            <p:cNvSpPr txBox="1"/>
            <p:nvPr/>
          </p:nvSpPr>
          <p:spPr>
            <a:xfrm>
              <a:off x="1470774" y="1418560"/>
              <a:ext cx="1746483"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邢贺  李嘉栋</a:t>
              </a:r>
            </a:p>
          </p:txBody>
        </p:sp>
        <p:sp>
          <p:nvSpPr>
            <p:cNvPr id="207" name="矩形 206"/>
            <p:cNvSpPr/>
            <p:nvPr/>
          </p:nvSpPr>
          <p:spPr>
            <a:xfrm>
              <a:off x="472984" y="1818670"/>
              <a:ext cx="2744273" cy="932563"/>
            </a:xfrm>
            <a:prstGeom prst="rect">
              <a:avLst/>
            </a:prstGeom>
          </p:spPr>
          <p:txBody>
            <a:bodyPr wrap="square">
              <a:spAutoFit/>
            </a:bodyPr>
            <a:lstStyle/>
            <a:p>
              <a:pPr algn="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反馈控制电路在</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实验控制板上的搭建</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r">
                <a:lnSpc>
                  <a:spcPct val="130000"/>
                </a:lnSpc>
              </a:pPr>
              <a:r>
                <a:rPr lang="en-US" altLang="zh-CN" sz="1400" b="1" dirty="0">
                  <a:solidFill>
                    <a:schemeClr val="bg1"/>
                  </a:solidFill>
                  <a:latin typeface="微软雅黑" panose="020B0503020204020204" pitchFamily="34" charset="-122"/>
                  <a:ea typeface="微软雅黑" panose="020B0503020204020204" pitchFamily="34" charset="-122"/>
                </a:rPr>
                <a:t>PPT</a:t>
              </a:r>
              <a:r>
                <a:rPr lang="zh-CN" altLang="en-US" sz="1400" b="1" dirty="0">
                  <a:solidFill>
                    <a:schemeClr val="bg1"/>
                  </a:solidFill>
                  <a:latin typeface="微软雅黑" panose="020B0503020204020204" pitchFamily="34" charset="-122"/>
                  <a:ea typeface="微软雅黑" panose="020B0503020204020204" pitchFamily="34" charset="-122"/>
                </a:rPr>
                <a:t>制作</a:t>
              </a:r>
            </a:p>
          </p:txBody>
        </p:sp>
      </p:grpSp>
      <p:grpSp>
        <p:nvGrpSpPr>
          <p:cNvPr id="215" name="组合 214"/>
          <p:cNvGrpSpPr/>
          <p:nvPr/>
        </p:nvGrpSpPr>
        <p:grpSpPr>
          <a:xfrm>
            <a:off x="8061106" y="4504946"/>
            <a:ext cx="2738075" cy="1025281"/>
            <a:chOff x="8166949" y="4262739"/>
            <a:chExt cx="2738075" cy="1025281"/>
          </a:xfrm>
        </p:grpSpPr>
        <p:sp>
          <p:nvSpPr>
            <p:cNvPr id="210" name="文本框 209"/>
            <p:cNvSpPr txBox="1"/>
            <p:nvPr/>
          </p:nvSpPr>
          <p:spPr>
            <a:xfrm>
              <a:off x="8166950" y="4262739"/>
              <a:ext cx="2738074"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孙正浩  孙才植</a:t>
              </a:r>
            </a:p>
          </p:txBody>
        </p:sp>
        <p:sp>
          <p:nvSpPr>
            <p:cNvPr id="211" name="矩形 210"/>
            <p:cNvSpPr/>
            <p:nvPr/>
          </p:nvSpPr>
          <p:spPr>
            <a:xfrm>
              <a:off x="8166949" y="4662849"/>
              <a:ext cx="2738075" cy="625171"/>
            </a:xfrm>
            <a:prstGeom prst="rect">
              <a:avLst/>
            </a:prstGeom>
          </p:spPr>
          <p:txBody>
            <a:bodyPr wrap="square">
              <a:spAutoFit/>
            </a:bodyPr>
            <a:lstStyle/>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负责每次</a:t>
              </a:r>
              <a:r>
                <a:rPr lang="en-US" altLang="zh-CN" sz="1400" b="1" dirty="0">
                  <a:solidFill>
                    <a:schemeClr val="bg1"/>
                  </a:solidFill>
                  <a:latin typeface="微软雅黑" panose="020B0503020204020204" pitchFamily="34" charset="-122"/>
                  <a:ea typeface="微软雅黑" panose="020B0503020204020204" pitchFamily="34" charset="-122"/>
                </a:rPr>
                <a:t>CDIO</a:t>
              </a:r>
              <a:r>
                <a:rPr lang="zh-CN" altLang="zh-CN" sz="1400" b="1" dirty="0">
                  <a:solidFill>
                    <a:schemeClr val="bg1"/>
                  </a:solidFill>
                  <a:latin typeface="微软雅黑" panose="020B0503020204020204" pitchFamily="34" charset="-122"/>
                  <a:ea typeface="微软雅黑" panose="020B0503020204020204" pitchFamily="34" charset="-122"/>
                </a:rPr>
                <a:t>实验中设备的</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电气连接及波形记录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14" name="组合 213"/>
          <p:cNvGrpSpPr/>
          <p:nvPr/>
        </p:nvGrpSpPr>
        <p:grpSpPr>
          <a:xfrm>
            <a:off x="8027413" y="1736094"/>
            <a:ext cx="2771768" cy="1052596"/>
            <a:chOff x="8154804" y="1750867"/>
            <a:chExt cx="2771768" cy="1052596"/>
          </a:xfrm>
        </p:grpSpPr>
        <p:sp>
          <p:nvSpPr>
            <p:cNvPr id="212" name="文本框 211"/>
            <p:cNvSpPr txBox="1"/>
            <p:nvPr/>
          </p:nvSpPr>
          <p:spPr>
            <a:xfrm>
              <a:off x="8154804" y="1750867"/>
              <a:ext cx="141577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王丹</a:t>
              </a:r>
            </a:p>
          </p:txBody>
        </p:sp>
        <p:sp>
          <p:nvSpPr>
            <p:cNvPr id="213" name="矩形 212"/>
            <p:cNvSpPr/>
            <p:nvPr/>
          </p:nvSpPr>
          <p:spPr>
            <a:xfrm>
              <a:off x="8154804" y="2150977"/>
              <a:ext cx="2771768" cy="652486"/>
            </a:xfrm>
            <a:prstGeom prst="rect">
              <a:avLst/>
            </a:prstGeom>
          </p:spPr>
          <p:txBody>
            <a:bodyPr wrap="square">
              <a:spAutoFit/>
            </a:bodyPr>
            <a:lstStyle/>
            <a:p>
              <a:pPr>
                <a:lnSpc>
                  <a:spcPct val="130000"/>
                </a:lnSpc>
              </a:pPr>
              <a:r>
                <a:rPr lang="zh-CN" altLang="zh-CN" sz="1400" b="1" dirty="0">
                  <a:solidFill>
                    <a:schemeClr val="bg1"/>
                  </a:solidFill>
                  <a:latin typeface="微软雅黑" panose="020B0503020204020204" pitchFamily="34" charset="-122"/>
                  <a:ea typeface="微软雅黑" panose="020B0503020204020204" pitchFamily="34" charset="-122"/>
                </a:rPr>
                <a:t>负责组内文档</a:t>
              </a:r>
              <a:r>
                <a:rPr lang="zh-CN" altLang="en-US" sz="1400" b="1" dirty="0">
                  <a:solidFill>
                    <a:schemeClr val="bg1"/>
                  </a:solidFill>
                  <a:latin typeface="微软雅黑" panose="020B0503020204020204" pitchFamily="34" charset="-122"/>
                  <a:ea typeface="微软雅黑" panose="020B0503020204020204" pitchFamily="34" charset="-122"/>
                </a:rPr>
                <a:t>及总结报告</a:t>
              </a:r>
              <a:r>
                <a:rPr lang="zh-CN" altLang="zh-CN" sz="1400" b="1" dirty="0">
                  <a:solidFill>
                    <a:schemeClr val="bg1"/>
                  </a:solidFill>
                  <a:latin typeface="微软雅黑" panose="020B0503020204020204" pitchFamily="34" charset="-122"/>
                  <a:ea typeface="微软雅黑" panose="020B0503020204020204" pitchFamily="34" charset="-122"/>
                </a:rPr>
                <a:t>编写并辅助进行参数测量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217" name="直接连接符 216"/>
          <p:cNvCxnSpPr/>
          <p:nvPr/>
        </p:nvCxnSpPr>
        <p:spPr>
          <a:xfrm>
            <a:off x="2530865" y="214414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8095831" y="213540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085803" y="491575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575369" y="490060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4851427" y="3094246"/>
            <a:ext cx="2441694" cy="769441"/>
          </a:xfrm>
          <a:prstGeom prst="rect">
            <a:avLst/>
          </a:prstGeom>
        </p:spPr>
        <p:txBody>
          <a:bodyPr wrap="none">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人员分工</a:t>
            </a:r>
          </a:p>
        </p:txBody>
      </p:sp>
      <p:grpSp>
        <p:nvGrpSpPr>
          <p:cNvPr id="227" name="组合 226"/>
          <p:cNvGrpSpPr/>
          <p:nvPr/>
        </p:nvGrpSpPr>
        <p:grpSpPr>
          <a:xfrm>
            <a:off x="3834334" y="1353575"/>
            <a:ext cx="4848540" cy="4638783"/>
            <a:chOff x="3799979" y="1422399"/>
            <a:chExt cx="4693781" cy="4490720"/>
          </a:xfrm>
        </p:grpSpPr>
        <p:grpSp>
          <p:nvGrpSpPr>
            <p:cNvPr id="208" name="组合 207"/>
            <p:cNvGrpSpPr/>
            <p:nvPr/>
          </p:nvGrpSpPr>
          <p:grpSpPr>
            <a:xfrm>
              <a:off x="3799979" y="1422399"/>
              <a:ext cx="4693781" cy="4490720"/>
              <a:chOff x="3065423" y="873188"/>
              <a:chExt cx="5853750" cy="5600507"/>
            </a:xfrm>
          </p:grpSpPr>
          <p:cxnSp>
            <p:nvCxnSpPr>
              <p:cNvPr id="49" name="直接连接符 48"/>
              <p:cNvCxnSpPr/>
              <p:nvPr/>
            </p:nvCxnSpPr>
            <p:spPr>
              <a:xfrm flipV="1">
                <a:off x="3765702" y="3858280"/>
                <a:ext cx="4123668" cy="1535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387697" y="2143023"/>
                <a:ext cx="2802563" cy="2802563"/>
                <a:chOff x="4297392" y="2292189"/>
                <a:chExt cx="2802563" cy="2802563"/>
              </a:xfrm>
            </p:grpSpPr>
            <p:grpSp>
              <p:nvGrpSpPr>
                <p:cNvPr id="47" name="组合 46"/>
                <p:cNvGrpSpPr/>
                <p:nvPr/>
              </p:nvGrpSpPr>
              <p:grpSpPr>
                <a:xfrm>
                  <a:off x="4297392" y="2292189"/>
                  <a:ext cx="2802563" cy="2802563"/>
                  <a:chOff x="4458000" y="1715032"/>
                  <a:chExt cx="3240000" cy="3240000"/>
                </a:xfrm>
              </p:grpSpPr>
              <p:sp>
                <p:nvSpPr>
                  <p:cNvPr id="120" name="椭圆 119"/>
                  <p:cNvSpPr/>
                  <p:nvPr userDrawn="1"/>
                </p:nvSpPr>
                <p:spPr>
                  <a:xfrm>
                    <a:off x="4530000" y="1787032"/>
                    <a:ext cx="3096000" cy="3096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userDrawn="1"/>
                </p:nvSpPr>
                <p:spPr>
                  <a:xfrm>
                    <a:off x="4494000" y="1751032"/>
                    <a:ext cx="3168000" cy="3168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userDrawn="1"/>
                </p:nvSpPr>
                <p:spPr>
                  <a:xfrm>
                    <a:off x="4458000" y="1715032"/>
                    <a:ext cx="3240000" cy="3240000"/>
                  </a:xfrm>
                  <a:prstGeom prst="ellipse">
                    <a:avLst/>
                  </a:prstGeom>
                  <a:noFill/>
                  <a:ln w="190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8" name="组合 47"/>
                <p:cNvGrpSpPr/>
                <p:nvPr/>
              </p:nvGrpSpPr>
              <p:grpSpPr>
                <a:xfrm>
                  <a:off x="5577949" y="2626816"/>
                  <a:ext cx="241449" cy="241449"/>
                  <a:chOff x="6915602" y="1431728"/>
                  <a:chExt cx="301944" cy="301944"/>
                </a:xfrm>
              </p:grpSpPr>
              <p:sp>
                <p:nvSpPr>
                  <p:cNvPr id="118" name="椭圆 11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0" name="组合 49"/>
                <p:cNvGrpSpPr/>
                <p:nvPr/>
              </p:nvGrpSpPr>
              <p:grpSpPr>
                <a:xfrm>
                  <a:off x="5577949" y="4518675"/>
                  <a:ext cx="241449" cy="241449"/>
                  <a:chOff x="6915602" y="1431728"/>
                  <a:chExt cx="301944" cy="301944"/>
                </a:xfrm>
              </p:grpSpPr>
              <p:sp>
                <p:nvSpPr>
                  <p:cNvPr id="116" name="椭圆 115"/>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1" name="组合 50"/>
                <p:cNvGrpSpPr/>
                <p:nvPr/>
              </p:nvGrpSpPr>
              <p:grpSpPr>
                <a:xfrm>
                  <a:off x="4877308" y="3035580"/>
                  <a:ext cx="241449" cy="241449"/>
                  <a:chOff x="6915602" y="1431728"/>
                  <a:chExt cx="301944" cy="301944"/>
                </a:xfrm>
              </p:grpSpPr>
              <p:sp>
                <p:nvSpPr>
                  <p:cNvPr id="114" name="椭圆 113"/>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5" name="椭圆 114"/>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2" name="组合 51"/>
                <p:cNvGrpSpPr/>
                <p:nvPr/>
              </p:nvGrpSpPr>
              <p:grpSpPr>
                <a:xfrm>
                  <a:off x="4877308" y="4109912"/>
                  <a:ext cx="241449" cy="241449"/>
                  <a:chOff x="6915602" y="1431728"/>
                  <a:chExt cx="301944" cy="301944"/>
                </a:xfrm>
              </p:grpSpPr>
              <p:sp>
                <p:nvSpPr>
                  <p:cNvPr id="112" name="椭圆 111"/>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3" name="组合 52"/>
                <p:cNvGrpSpPr/>
                <p:nvPr/>
              </p:nvGrpSpPr>
              <p:grpSpPr>
                <a:xfrm>
                  <a:off x="6282513" y="3035580"/>
                  <a:ext cx="241449" cy="241449"/>
                  <a:chOff x="6915602" y="1431728"/>
                  <a:chExt cx="301944" cy="301944"/>
                </a:xfrm>
              </p:grpSpPr>
              <p:sp>
                <p:nvSpPr>
                  <p:cNvPr id="110" name="椭圆 109"/>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6282513" y="4109912"/>
                  <a:ext cx="241449" cy="241449"/>
                  <a:chOff x="6915602" y="1431728"/>
                  <a:chExt cx="301944" cy="301944"/>
                </a:xfrm>
              </p:grpSpPr>
              <p:sp>
                <p:nvSpPr>
                  <p:cNvPr id="108" name="椭圆 10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9" name="椭圆 10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55" name="组合 54"/>
              <p:cNvGrpSpPr/>
              <p:nvPr/>
            </p:nvGrpSpPr>
            <p:grpSpPr>
              <a:xfrm>
                <a:off x="3326311" y="873188"/>
                <a:ext cx="5592862" cy="5444547"/>
                <a:chOff x="2819208" y="45563"/>
                <a:chExt cx="6465822" cy="6294357"/>
              </a:xfrm>
            </p:grpSpPr>
            <p:cxnSp>
              <p:nvCxnSpPr>
                <p:cNvPr id="106" name="直接连接符 105"/>
                <p:cNvCxnSpPr/>
                <p:nvPr userDrawn="1"/>
              </p:nvCxnSpPr>
              <p:spPr>
                <a:xfrm>
                  <a:off x="2819208" y="1811525"/>
                  <a:ext cx="6465822" cy="3100109"/>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nvCxnSpPr>
              <p:spPr>
                <a:xfrm>
                  <a:off x="3396584" y="45563"/>
                  <a:ext cx="4464513" cy="6294356"/>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4" name="直接连接符 103"/>
              <p:cNvCxnSpPr/>
              <p:nvPr userDrawn="1"/>
            </p:nvCxnSpPr>
            <p:spPr>
              <a:xfrm flipV="1">
                <a:off x="3700136" y="1363082"/>
                <a:ext cx="3581077" cy="5110613"/>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nvCxnSpPr>
            <p:spPr>
              <a:xfrm flipV="1">
                <a:off x="3065423" y="2251534"/>
                <a:ext cx="5429659" cy="257782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299423" y="1380246"/>
                <a:ext cx="1209969" cy="1209969"/>
                <a:chOff x="3290189" y="1148987"/>
                <a:chExt cx="1209969" cy="1209969"/>
              </a:xfrm>
            </p:grpSpPr>
            <p:grpSp>
              <p:nvGrpSpPr>
                <p:cNvPr id="59" name="组合 58"/>
                <p:cNvGrpSpPr/>
                <p:nvPr userDrawn="1"/>
              </p:nvGrpSpPr>
              <p:grpSpPr>
                <a:xfrm>
                  <a:off x="3290189" y="1148987"/>
                  <a:ext cx="1209969" cy="1209969"/>
                  <a:chOff x="4458000" y="1715032"/>
                  <a:chExt cx="3240000" cy="3240000"/>
                </a:xfrm>
              </p:grpSpPr>
              <p:sp>
                <p:nvSpPr>
                  <p:cNvPr id="78" name="椭圆 77"/>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椭圆 79"/>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userDrawn="1"/>
              </p:nvGrpSpPr>
              <p:grpSpPr>
                <a:xfrm>
                  <a:off x="3838358" y="1330096"/>
                  <a:ext cx="143299" cy="143299"/>
                  <a:chOff x="8860553" y="2545471"/>
                  <a:chExt cx="138982" cy="138982"/>
                </a:xfrm>
              </p:grpSpPr>
              <p:sp>
                <p:nvSpPr>
                  <p:cNvPr id="76" name="椭圆 75"/>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1" name="组合 60"/>
                <p:cNvGrpSpPr/>
                <p:nvPr userDrawn="1"/>
              </p:nvGrpSpPr>
              <p:grpSpPr>
                <a:xfrm>
                  <a:off x="3525826" y="1550558"/>
                  <a:ext cx="143299" cy="143299"/>
                  <a:chOff x="8860553" y="2545470"/>
                  <a:chExt cx="138982" cy="138982"/>
                </a:xfrm>
              </p:grpSpPr>
              <p:sp>
                <p:nvSpPr>
                  <p:cNvPr id="74" name="椭圆 7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2" name="组合 61"/>
                <p:cNvGrpSpPr/>
                <p:nvPr userDrawn="1"/>
              </p:nvGrpSpPr>
              <p:grpSpPr>
                <a:xfrm>
                  <a:off x="3525826" y="1844636"/>
                  <a:ext cx="143299" cy="143299"/>
                  <a:chOff x="8860553" y="2545470"/>
                  <a:chExt cx="138982" cy="138982"/>
                </a:xfrm>
              </p:grpSpPr>
              <p:sp>
                <p:nvSpPr>
                  <p:cNvPr id="72" name="椭圆 7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3" name="组合 62"/>
                <p:cNvGrpSpPr/>
                <p:nvPr userDrawn="1"/>
              </p:nvGrpSpPr>
              <p:grpSpPr>
                <a:xfrm>
                  <a:off x="3846365" y="2008020"/>
                  <a:ext cx="143299" cy="143299"/>
                  <a:chOff x="8850141" y="2548833"/>
                  <a:chExt cx="138982" cy="138982"/>
                </a:xfrm>
              </p:grpSpPr>
              <p:sp>
                <p:nvSpPr>
                  <p:cNvPr id="70" name="椭圆 69"/>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4" name="组合 63"/>
                <p:cNvGrpSpPr/>
                <p:nvPr userDrawn="1"/>
              </p:nvGrpSpPr>
              <p:grpSpPr>
                <a:xfrm>
                  <a:off x="4121221" y="1550558"/>
                  <a:ext cx="143299" cy="143299"/>
                  <a:chOff x="8860553" y="2545470"/>
                  <a:chExt cx="138982" cy="138982"/>
                </a:xfrm>
              </p:grpSpPr>
              <p:sp>
                <p:nvSpPr>
                  <p:cNvPr id="68" name="椭圆 67"/>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9" name="椭圆 68"/>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5" name="组合 64"/>
                <p:cNvGrpSpPr/>
                <p:nvPr userDrawn="1"/>
              </p:nvGrpSpPr>
              <p:grpSpPr>
                <a:xfrm>
                  <a:off x="4121221" y="1824085"/>
                  <a:ext cx="143299" cy="143299"/>
                  <a:chOff x="8860553" y="2545470"/>
                  <a:chExt cx="138982" cy="138982"/>
                </a:xfrm>
              </p:grpSpPr>
              <p:sp>
                <p:nvSpPr>
                  <p:cNvPr id="66" name="椭圆 6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23" name="组合 122"/>
              <p:cNvGrpSpPr/>
              <p:nvPr/>
            </p:nvGrpSpPr>
            <p:grpSpPr>
              <a:xfrm>
                <a:off x="6988013" y="1380246"/>
                <a:ext cx="1209969" cy="1209969"/>
                <a:chOff x="3290189" y="1148987"/>
                <a:chExt cx="1209969" cy="1209969"/>
              </a:xfrm>
            </p:grpSpPr>
            <p:grpSp>
              <p:nvGrpSpPr>
                <p:cNvPr id="124" name="组合 123"/>
                <p:cNvGrpSpPr/>
                <p:nvPr userDrawn="1"/>
              </p:nvGrpSpPr>
              <p:grpSpPr>
                <a:xfrm>
                  <a:off x="3290189" y="1148987"/>
                  <a:ext cx="1209969" cy="1209969"/>
                  <a:chOff x="4458000" y="1715032"/>
                  <a:chExt cx="3240000" cy="3240000"/>
                </a:xfrm>
              </p:grpSpPr>
              <p:sp>
                <p:nvSpPr>
                  <p:cNvPr id="143" name="椭圆 142"/>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4" name="椭圆 143"/>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椭圆 144"/>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5" name="组合 124"/>
                <p:cNvGrpSpPr/>
                <p:nvPr userDrawn="1"/>
              </p:nvGrpSpPr>
              <p:grpSpPr>
                <a:xfrm>
                  <a:off x="3838358" y="1330096"/>
                  <a:ext cx="143299" cy="143299"/>
                  <a:chOff x="8860553" y="2545471"/>
                  <a:chExt cx="138982" cy="138982"/>
                </a:xfrm>
              </p:grpSpPr>
              <p:sp>
                <p:nvSpPr>
                  <p:cNvPr id="141" name="椭圆 140"/>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2" name="椭圆 14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6" name="组合 125"/>
                <p:cNvGrpSpPr/>
                <p:nvPr userDrawn="1"/>
              </p:nvGrpSpPr>
              <p:grpSpPr>
                <a:xfrm>
                  <a:off x="3525826" y="1550558"/>
                  <a:ext cx="143299" cy="143299"/>
                  <a:chOff x="8860553" y="2545470"/>
                  <a:chExt cx="138982" cy="138982"/>
                </a:xfrm>
              </p:grpSpPr>
              <p:sp>
                <p:nvSpPr>
                  <p:cNvPr id="139" name="椭圆 13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0" name="椭圆 13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7" name="组合 126"/>
                <p:cNvGrpSpPr/>
                <p:nvPr userDrawn="1"/>
              </p:nvGrpSpPr>
              <p:grpSpPr>
                <a:xfrm>
                  <a:off x="3525826" y="1844636"/>
                  <a:ext cx="143299" cy="143299"/>
                  <a:chOff x="8860553" y="2545470"/>
                  <a:chExt cx="138982" cy="138982"/>
                </a:xfrm>
              </p:grpSpPr>
              <p:sp>
                <p:nvSpPr>
                  <p:cNvPr id="137" name="椭圆 13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8" name="椭圆 13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8" name="组合 127"/>
                <p:cNvGrpSpPr/>
                <p:nvPr userDrawn="1"/>
              </p:nvGrpSpPr>
              <p:grpSpPr>
                <a:xfrm>
                  <a:off x="3846365" y="2008020"/>
                  <a:ext cx="143299" cy="143299"/>
                  <a:chOff x="8850141" y="2548833"/>
                  <a:chExt cx="138982" cy="138982"/>
                </a:xfrm>
              </p:grpSpPr>
              <p:sp>
                <p:nvSpPr>
                  <p:cNvPr id="135" name="椭圆 134"/>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6" name="椭圆 135"/>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9" name="组合 128"/>
                <p:cNvGrpSpPr/>
                <p:nvPr userDrawn="1"/>
              </p:nvGrpSpPr>
              <p:grpSpPr>
                <a:xfrm>
                  <a:off x="4121221" y="1550558"/>
                  <a:ext cx="143299" cy="143299"/>
                  <a:chOff x="8860553" y="2545470"/>
                  <a:chExt cx="138982" cy="138982"/>
                </a:xfrm>
              </p:grpSpPr>
              <p:sp>
                <p:nvSpPr>
                  <p:cNvPr id="133" name="椭圆 13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4" name="椭圆 13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30" name="组合 129"/>
                <p:cNvGrpSpPr/>
                <p:nvPr userDrawn="1"/>
              </p:nvGrpSpPr>
              <p:grpSpPr>
                <a:xfrm>
                  <a:off x="4121221" y="1824085"/>
                  <a:ext cx="143299" cy="143299"/>
                  <a:chOff x="8860553" y="2545470"/>
                  <a:chExt cx="138982" cy="138982"/>
                </a:xfrm>
              </p:grpSpPr>
              <p:sp>
                <p:nvSpPr>
                  <p:cNvPr id="131" name="椭圆 130"/>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2" name="椭圆 13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46" name="组合 145"/>
              <p:cNvGrpSpPr/>
              <p:nvPr/>
            </p:nvGrpSpPr>
            <p:grpSpPr>
              <a:xfrm>
                <a:off x="6988013" y="4498454"/>
                <a:ext cx="1209969" cy="1209969"/>
                <a:chOff x="3290189" y="1148987"/>
                <a:chExt cx="1209969" cy="1209969"/>
              </a:xfrm>
            </p:grpSpPr>
            <p:grpSp>
              <p:nvGrpSpPr>
                <p:cNvPr id="147" name="组合 146"/>
                <p:cNvGrpSpPr/>
                <p:nvPr userDrawn="1"/>
              </p:nvGrpSpPr>
              <p:grpSpPr>
                <a:xfrm>
                  <a:off x="3290189" y="1148987"/>
                  <a:ext cx="1209969" cy="1209969"/>
                  <a:chOff x="4458000" y="1715032"/>
                  <a:chExt cx="3240000" cy="3240000"/>
                </a:xfrm>
              </p:grpSpPr>
              <p:sp>
                <p:nvSpPr>
                  <p:cNvPr id="166" name="椭圆 165"/>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8" name="椭圆 167"/>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8" name="组合 147"/>
                <p:cNvGrpSpPr/>
                <p:nvPr userDrawn="1"/>
              </p:nvGrpSpPr>
              <p:grpSpPr>
                <a:xfrm>
                  <a:off x="3838358" y="1330096"/>
                  <a:ext cx="143299" cy="143299"/>
                  <a:chOff x="8860553" y="2545471"/>
                  <a:chExt cx="138982" cy="138982"/>
                </a:xfrm>
              </p:grpSpPr>
              <p:sp>
                <p:nvSpPr>
                  <p:cNvPr id="164" name="椭圆 163"/>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5" name="椭圆 16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49" name="组合 148"/>
                <p:cNvGrpSpPr/>
                <p:nvPr userDrawn="1"/>
              </p:nvGrpSpPr>
              <p:grpSpPr>
                <a:xfrm>
                  <a:off x="3525826" y="1550558"/>
                  <a:ext cx="143299" cy="143299"/>
                  <a:chOff x="8860553" y="2545470"/>
                  <a:chExt cx="138982" cy="138982"/>
                </a:xfrm>
              </p:grpSpPr>
              <p:sp>
                <p:nvSpPr>
                  <p:cNvPr id="162" name="椭圆 16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3" name="椭圆 16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0" name="组合 149"/>
                <p:cNvGrpSpPr/>
                <p:nvPr userDrawn="1"/>
              </p:nvGrpSpPr>
              <p:grpSpPr>
                <a:xfrm>
                  <a:off x="3525826" y="1844636"/>
                  <a:ext cx="143299" cy="143299"/>
                  <a:chOff x="8860553" y="2545470"/>
                  <a:chExt cx="138982" cy="138982"/>
                </a:xfrm>
              </p:grpSpPr>
              <p:sp>
                <p:nvSpPr>
                  <p:cNvPr id="160" name="椭圆 159"/>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1" name="椭圆 160"/>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1" name="组合 150"/>
                <p:cNvGrpSpPr/>
                <p:nvPr userDrawn="1"/>
              </p:nvGrpSpPr>
              <p:grpSpPr>
                <a:xfrm>
                  <a:off x="3846365" y="2008020"/>
                  <a:ext cx="143299" cy="143299"/>
                  <a:chOff x="8850141" y="2548833"/>
                  <a:chExt cx="138982" cy="138982"/>
                </a:xfrm>
              </p:grpSpPr>
              <p:sp>
                <p:nvSpPr>
                  <p:cNvPr id="158" name="椭圆 157"/>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9" name="椭圆 158"/>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2" name="组合 151"/>
                <p:cNvGrpSpPr/>
                <p:nvPr userDrawn="1"/>
              </p:nvGrpSpPr>
              <p:grpSpPr>
                <a:xfrm>
                  <a:off x="4121221" y="1550558"/>
                  <a:ext cx="143299" cy="143299"/>
                  <a:chOff x="8860553" y="2545470"/>
                  <a:chExt cx="138982" cy="138982"/>
                </a:xfrm>
              </p:grpSpPr>
              <p:sp>
                <p:nvSpPr>
                  <p:cNvPr id="156" name="椭圆 15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7" name="椭圆 15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53" name="组合 152"/>
                <p:cNvGrpSpPr/>
                <p:nvPr userDrawn="1"/>
              </p:nvGrpSpPr>
              <p:grpSpPr>
                <a:xfrm>
                  <a:off x="4121221" y="1824085"/>
                  <a:ext cx="143299" cy="143299"/>
                  <a:chOff x="8860553" y="2545470"/>
                  <a:chExt cx="138982" cy="138982"/>
                </a:xfrm>
              </p:grpSpPr>
              <p:sp>
                <p:nvSpPr>
                  <p:cNvPr id="154" name="椭圆 15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5" name="椭圆 15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69" name="组合 168"/>
              <p:cNvGrpSpPr/>
              <p:nvPr/>
            </p:nvGrpSpPr>
            <p:grpSpPr>
              <a:xfrm>
                <a:off x="3299423" y="4498454"/>
                <a:ext cx="1209969" cy="1209969"/>
                <a:chOff x="3290189" y="1148987"/>
                <a:chExt cx="1209969" cy="1209969"/>
              </a:xfrm>
            </p:grpSpPr>
            <p:grpSp>
              <p:nvGrpSpPr>
                <p:cNvPr id="170" name="组合 169"/>
                <p:cNvGrpSpPr/>
                <p:nvPr userDrawn="1"/>
              </p:nvGrpSpPr>
              <p:grpSpPr>
                <a:xfrm>
                  <a:off x="3290189" y="1148987"/>
                  <a:ext cx="1209969" cy="1209969"/>
                  <a:chOff x="4458000" y="1715032"/>
                  <a:chExt cx="3240000" cy="3240000"/>
                </a:xfrm>
              </p:grpSpPr>
              <p:sp>
                <p:nvSpPr>
                  <p:cNvPr id="189" name="椭圆 188"/>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0" name="椭圆 189"/>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1" name="椭圆 190"/>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1" name="组合 170"/>
                <p:cNvGrpSpPr/>
                <p:nvPr userDrawn="1"/>
              </p:nvGrpSpPr>
              <p:grpSpPr>
                <a:xfrm>
                  <a:off x="3838358" y="1330096"/>
                  <a:ext cx="143299" cy="143299"/>
                  <a:chOff x="8860553" y="2545471"/>
                  <a:chExt cx="138982" cy="138982"/>
                </a:xfrm>
              </p:grpSpPr>
              <p:sp>
                <p:nvSpPr>
                  <p:cNvPr id="187" name="椭圆 186"/>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8" name="椭圆 18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2" name="组合 171"/>
                <p:cNvGrpSpPr/>
                <p:nvPr userDrawn="1"/>
              </p:nvGrpSpPr>
              <p:grpSpPr>
                <a:xfrm>
                  <a:off x="3525826" y="1550558"/>
                  <a:ext cx="143299" cy="143299"/>
                  <a:chOff x="8860553" y="2545470"/>
                  <a:chExt cx="138982" cy="138982"/>
                </a:xfrm>
              </p:grpSpPr>
              <p:sp>
                <p:nvSpPr>
                  <p:cNvPr id="185" name="椭圆 184"/>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3" name="组合 172"/>
                <p:cNvGrpSpPr/>
                <p:nvPr userDrawn="1"/>
              </p:nvGrpSpPr>
              <p:grpSpPr>
                <a:xfrm>
                  <a:off x="3525826" y="1844636"/>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4" name="组合 173"/>
                <p:cNvGrpSpPr/>
                <p:nvPr userDrawn="1"/>
              </p:nvGrpSpPr>
              <p:grpSpPr>
                <a:xfrm>
                  <a:off x="3846365" y="2008020"/>
                  <a:ext cx="143299" cy="143299"/>
                  <a:chOff x="8850141" y="2548833"/>
                  <a:chExt cx="138982" cy="138982"/>
                </a:xfrm>
              </p:grpSpPr>
              <p:sp>
                <p:nvSpPr>
                  <p:cNvPr id="181" name="椭圆 180"/>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2" name="椭圆 181"/>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5" name="组合 174"/>
                <p:cNvGrpSpPr/>
                <p:nvPr userDrawn="1"/>
              </p:nvGrpSpPr>
              <p:grpSpPr>
                <a:xfrm>
                  <a:off x="4121221" y="1550558"/>
                  <a:ext cx="143299" cy="143299"/>
                  <a:chOff x="8860553" y="2545470"/>
                  <a:chExt cx="138982" cy="138982"/>
                </a:xfrm>
              </p:grpSpPr>
              <p:sp>
                <p:nvSpPr>
                  <p:cNvPr id="179" name="椭圆 17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0" name="椭圆 17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6" name="组合 175"/>
                <p:cNvGrpSpPr/>
                <p:nvPr userDrawn="1"/>
              </p:nvGrpSpPr>
              <p:grpSpPr>
                <a:xfrm>
                  <a:off x="4121221" y="1824085"/>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223" name="椭圆 222"/>
            <p:cNvSpPr/>
            <p:nvPr/>
          </p:nvSpPr>
          <p:spPr>
            <a:xfrm>
              <a:off x="4225512" y="2061873"/>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225512" y="4571264"/>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192222" y="455048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182884" y="204942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7006791" y="2506936"/>
            <a:ext cx="4826942"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目录</a:t>
            </a:r>
          </a:p>
        </p:txBody>
      </p:sp>
      <p:sp>
        <p:nvSpPr>
          <p:cNvPr id="80" name="文本框 79"/>
          <p:cNvSpPr txBox="1"/>
          <p:nvPr/>
        </p:nvSpPr>
        <p:spPr>
          <a:xfrm>
            <a:off x="7075360" y="1620278"/>
            <a:ext cx="4248279"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1.</a:t>
            </a:r>
            <a:r>
              <a:rPr lang="zh-CN" altLang="en-US" sz="3200" b="1" dirty="0">
                <a:solidFill>
                  <a:schemeClr val="bg1"/>
                </a:solidFill>
                <a:latin typeface="微软雅黑" panose="020B0503020204020204" pitchFamily="34" charset="-122"/>
                <a:ea typeface="微软雅黑" panose="020B0503020204020204" pitchFamily="34" charset="-122"/>
              </a:rPr>
              <a:t>项目简介及人员分工</a:t>
            </a:r>
          </a:p>
        </p:txBody>
      </p:sp>
      <p:sp>
        <p:nvSpPr>
          <p:cNvPr id="81" name="文本框 80"/>
          <p:cNvSpPr txBox="1"/>
          <p:nvPr/>
        </p:nvSpPr>
        <p:spPr>
          <a:xfrm>
            <a:off x="7085520" y="2505419"/>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单闭环系统设计与实验</a:t>
            </a:r>
          </a:p>
        </p:txBody>
      </p:sp>
      <p:sp>
        <p:nvSpPr>
          <p:cNvPr id="82" name="文本框 81"/>
          <p:cNvSpPr txBox="1"/>
          <p:nvPr/>
        </p:nvSpPr>
        <p:spPr>
          <a:xfrm>
            <a:off x="7085520" y="3411816"/>
            <a:ext cx="4628190"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双闭环系统设计及仿真</a:t>
            </a:r>
          </a:p>
        </p:txBody>
      </p:sp>
      <p:sp>
        <p:nvSpPr>
          <p:cNvPr id="83" name="文本框 82"/>
          <p:cNvSpPr txBox="1"/>
          <p:nvPr/>
        </p:nvSpPr>
        <p:spPr>
          <a:xfrm>
            <a:off x="7075360" y="4255710"/>
            <a:ext cx="3427541" cy="584775"/>
          </a:xfrm>
          <a:prstGeom prst="rect">
            <a:avLst/>
          </a:prstGeom>
          <a:noFill/>
        </p:spPr>
        <p:txBody>
          <a:bodyPr wrap="none" rtlCol="0">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存在问题及总结</a:t>
            </a: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2450869"/>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3287696"/>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14148" y="2243776"/>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00475" y="27030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462" y="2830512"/>
            <a:ext cx="45719" cy="1193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30253" y="272866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61347" y="2980480"/>
            <a:ext cx="6406124"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单闭环系统设计与实验</a:t>
            </a:r>
          </a:p>
        </p:txBody>
      </p:sp>
      <p:sp>
        <p:nvSpPr>
          <p:cNvPr id="12" name="文本框 11"/>
          <p:cNvSpPr txBox="1"/>
          <p:nvPr/>
        </p:nvSpPr>
        <p:spPr>
          <a:xfrm>
            <a:off x="7616824" y="2642438"/>
            <a:ext cx="856325" cy="307777"/>
          </a:xfrm>
          <a:prstGeom prst="rect">
            <a:avLst/>
          </a:prstGeom>
          <a:noFill/>
        </p:spPr>
        <p:txBody>
          <a:bodyPr wrap="non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DESIGN</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743463" y="2499403"/>
            <a:ext cx="1122745"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555012" y="2349615"/>
            <a:ext cx="0" cy="83502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396548" y="2199190"/>
            <a:ext cx="3243970" cy="2450520"/>
            <a:chOff x="3396548" y="2199190"/>
            <a:chExt cx="3243970" cy="2450520"/>
          </a:xfrm>
        </p:grpSpPr>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62017" y="2199190"/>
              <a:ext cx="1356516" cy="2450520"/>
              <a:chOff x="3662017" y="2199190"/>
              <a:chExt cx="1356516" cy="24505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7" name="直接连接符 6"/>
              <p:cNvCxnSpPr/>
              <p:nvPr/>
            </p:nvCxnSpPr>
            <p:spPr>
              <a:xfrm flipH="1">
                <a:off x="3662017" y="2199190"/>
                <a:ext cx="18382" cy="24505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593" y="2686387"/>
            <a:ext cx="4563357" cy="2031325"/>
          </a:xfrm>
          <a:prstGeom prst="rect">
            <a:avLst/>
          </a:prstGeom>
        </p:spPr>
        <p:txBody>
          <a:bodyPr wrap="square">
            <a:spAutoFit/>
          </a:bodyPr>
          <a:lstStyle/>
          <a:p>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开环调速系统只适用用于对调速精度要求不高的场合，但许多需要无级调速的生产机械为了保证加工精度，常常对调速精度提出要求，这时，开环调速已不能满足要求，所以设计出了单闭环直流调速系统。</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Rectangle 40"/>
          <p:cNvSpPr>
            <a:spLocks noChangeArrowheads="1"/>
          </p:cNvSpPr>
          <p:nvPr/>
        </p:nvSpPr>
        <p:spPr bwMode="auto">
          <a:xfrm>
            <a:off x="2838450" y="3702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0" name="Rectangle 42"/>
          <p:cNvSpPr>
            <a:spLocks noChangeArrowheads="1"/>
          </p:cNvSpPr>
          <p:nvPr/>
        </p:nvSpPr>
        <p:spPr bwMode="auto">
          <a:xfrm>
            <a:off x="4111625" y="3705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2" name="文本框 41"/>
          <p:cNvSpPr txBox="1"/>
          <p:nvPr/>
        </p:nvSpPr>
        <p:spPr>
          <a:xfrm>
            <a:off x="6286500" y="647700"/>
            <a:ext cx="4629150"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参数设计与要求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b="18307"/>
          <a:stretch>
            <a:fillRect/>
          </a:stretch>
        </p:blipFill>
        <p:spPr>
          <a:xfrm>
            <a:off x="362683" y="1261012"/>
            <a:ext cx="5276850" cy="3210560"/>
          </a:xfrm>
          <a:prstGeom prst="rect">
            <a:avLst/>
          </a:prstGeom>
          <a:ln>
            <a:noFill/>
          </a:ln>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029750" y="4757323"/>
            <a:ext cx="3942715" cy="485140"/>
          </a:xfrm>
          <a:prstGeom prst="rect">
            <a:avLst/>
          </a:prstGeom>
        </p:spPr>
      </p:pic>
      <p:sp>
        <p:nvSpPr>
          <p:cNvPr id="4" name="矩形 3"/>
          <p:cNvSpPr/>
          <p:nvPr/>
        </p:nvSpPr>
        <p:spPr>
          <a:xfrm>
            <a:off x="1626371" y="5528214"/>
            <a:ext cx="2749471" cy="400110"/>
          </a:xfrm>
          <a:prstGeom prst="rect">
            <a:avLst/>
          </a:prstGeom>
        </p:spPr>
        <p:txBody>
          <a:bodyPr wrap="none">
            <a:spAutoFit/>
          </a:bodyPr>
          <a:lstStyle/>
          <a:p>
            <a:r>
              <a:rPr lang="zh-CN" altLang="zh-CN" sz="2000" b="1" kern="100"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单闭环调速系统模型图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814646" y="117693"/>
            <a:ext cx="6096000" cy="6740307"/>
          </a:xfrm>
          <a:prstGeom prst="rect">
            <a:avLst/>
          </a:prstGeom>
        </p:spPr>
        <p:txBody>
          <a:bodyPr>
            <a:spAutoFit/>
          </a:bodyPr>
          <a:lstStyle/>
          <a:p>
            <a:pPr indent="266700" algn="just">
              <a:lnSpc>
                <a:spcPct val="150000"/>
              </a:lnSpc>
              <a:spcAft>
                <a:spcPts val="0"/>
              </a:spcAft>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由图可见，该系统的控制对象是直流电动机</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，被控量是电动机的转速</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，脉冲触发及整流电路为功率放大和执行环节，由运算放大器构成的比例积分调节器为电压放大和电压</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综合</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比较环节，电位器</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RP1</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为给定元件，测速发电机</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TG</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与电位器</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RP2</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构成转速检测元件，得到检测电压</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𝑈𝑛</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𝛼𝑛</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，与给定电压作差得到偏差信号，送到比例积分调节器的反相输入端，其输出电压</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𝑈𝑐</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经放大送到电力电子变换装置中并带动直流电动机运行。</a:t>
            </a:r>
            <a:endParaRPr lang="zh-CN" altLang="zh-CN" sz="1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直流电动机全电压起动时，如果没有限流措施，会产生很大的冲击电流，这不仅对电机换向不利，对过载能力低的电力电子器件来说，更是不能允许的。为了解决反馈闭环调速系统的起动和堵转时电流过大的问题，系统中必须有自动限制电枢电流的环节。一旦电枢电流超过截止电流</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𝐼𝑑𝑐𝑟</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，稳压管</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VS</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反向击穿，给晶体三极管</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VBT</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提供电压使它导通，使</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PI</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调节器的输出电压</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𝑈𝑐</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接近于</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，电力电子变换器</a:t>
            </a:r>
            <a:r>
              <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UPE</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的输出电压</a:t>
            </a:r>
            <a:r>
              <a:rPr lang="en-US" altLang="zh-CN" b="1" kern="100" dirty="0">
                <a:solidFill>
                  <a:schemeClr val="bg1"/>
                </a:solidFill>
                <a:latin typeface="微软雅黑" panose="020B0503020204020204" pitchFamily="34" charset="-122"/>
                <a:ea typeface="微软雅黑" panose="020B0503020204020204" pitchFamily="34" charset="-122"/>
                <a:cs typeface="Cambria Math" panose="02040503050406030204" pitchFamily="18" charset="0"/>
              </a:rPr>
              <a:t>𝑈𝑑</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急剧下降，达到限流的作用。</a:t>
            </a:r>
            <a:endParaRPr lang="zh-CN" altLang="zh-CN" sz="1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2692</Words>
  <Application>Microsoft Office PowerPoint</Application>
  <PresentationFormat>宽屏</PresentationFormat>
  <Paragraphs>204</Paragraphs>
  <Slides>36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6" baseType="lpstr">
      <vt:lpstr>宋体</vt:lpstr>
      <vt:lpstr>微软雅黑</vt:lpstr>
      <vt:lpstr>Arial</vt:lpstr>
      <vt:lpstr>Calibri</vt:lpstr>
      <vt:lpstr>Calibri Light</vt:lpstr>
      <vt:lpstr>Cambria Math</vt:lpstr>
      <vt:lpstr>Times New Roman</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胡玥</cp:lastModifiedBy>
  <cp:revision>107</cp:revision>
  <dcterms:created xsi:type="dcterms:W3CDTF">2015-11-30T07:24:00Z</dcterms:created>
  <dcterms:modified xsi:type="dcterms:W3CDTF">2018-03-01T03:24:16Z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