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29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83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94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48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67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82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1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86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09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85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24DF-C1BA-0548-9B05-0F052712F8B8}" type="datetimeFigureOut"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9DC94-170F-8546-B95F-7B8A3E4B81C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0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306534" y="4013926"/>
            <a:ext cx="2113232" cy="112054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XMGVideoCell</a:t>
            </a:r>
          </a:p>
          <a:p>
            <a:pPr algn="ctr"/>
            <a:r>
              <a:rPr kumimoji="1" lang="zh-CN" altLang="en-US"/>
              <a:t>视频</a:t>
            </a:r>
            <a:endParaRPr kumimoji="1" lang="en-US" altLang="zh-CN"/>
          </a:p>
          <a:p>
            <a:pPr algn="ctr"/>
            <a:r>
              <a:rPr kumimoji="1" lang="zh-CN" altLang="en-US"/>
              <a:t>中间</a:t>
            </a:r>
            <a:r>
              <a:rPr kumimoji="1" lang="en-US" altLang="zh-CN"/>
              <a:t>-</a:t>
            </a:r>
            <a:r>
              <a:rPr kumimoji="1" lang="zh-CN" altLang="en-US"/>
              <a:t>视频控件</a:t>
            </a:r>
          </a:p>
        </p:txBody>
      </p:sp>
      <p:sp>
        <p:nvSpPr>
          <p:cNvPr id="16" name="矩形 15"/>
          <p:cNvSpPr/>
          <p:nvPr/>
        </p:nvSpPr>
        <p:spPr>
          <a:xfrm>
            <a:off x="8199760" y="4093310"/>
            <a:ext cx="2113232" cy="112054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XMGWordCell</a:t>
            </a:r>
          </a:p>
          <a:p>
            <a:pPr algn="ctr"/>
            <a:r>
              <a:rPr kumimoji="1" lang="zh-CN" altLang="en-US"/>
              <a:t>段子</a:t>
            </a:r>
          </a:p>
        </p:txBody>
      </p:sp>
      <p:sp>
        <p:nvSpPr>
          <p:cNvPr id="17" name="矩形 16"/>
          <p:cNvSpPr/>
          <p:nvPr/>
        </p:nvSpPr>
        <p:spPr>
          <a:xfrm>
            <a:off x="2441425" y="4003254"/>
            <a:ext cx="2113232" cy="112054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XMGVoiceCell</a:t>
            </a:r>
          </a:p>
          <a:p>
            <a:pPr algn="ctr"/>
            <a:r>
              <a:rPr kumimoji="1" lang="zh-CN" altLang="en-US"/>
              <a:t>声音</a:t>
            </a:r>
            <a:endParaRPr kumimoji="1" lang="en-US" altLang="zh-CN"/>
          </a:p>
          <a:p>
            <a:pPr algn="ctr"/>
            <a:r>
              <a:rPr kumimoji="1" lang="zh-CN" altLang="en-US"/>
              <a:t>中间</a:t>
            </a:r>
            <a:r>
              <a:rPr kumimoji="1" lang="en-US" altLang="zh-CN"/>
              <a:t>-</a:t>
            </a:r>
            <a:r>
              <a:rPr kumimoji="1" lang="zh-CN" altLang="en-US"/>
              <a:t>声音控件</a:t>
            </a:r>
          </a:p>
        </p:txBody>
      </p:sp>
      <p:sp>
        <p:nvSpPr>
          <p:cNvPr id="18" name="矩形 17"/>
          <p:cNvSpPr/>
          <p:nvPr/>
        </p:nvSpPr>
        <p:spPr>
          <a:xfrm>
            <a:off x="5214330" y="4093310"/>
            <a:ext cx="2113232" cy="112054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XMGPictureCell</a:t>
            </a:r>
          </a:p>
          <a:p>
            <a:pPr algn="ctr"/>
            <a:r>
              <a:rPr kumimoji="1" lang="zh-CN" altLang="en-US"/>
              <a:t>图片</a:t>
            </a:r>
            <a:endParaRPr kumimoji="1" lang="en-US" altLang="zh-CN"/>
          </a:p>
          <a:p>
            <a:pPr algn="ctr"/>
            <a:r>
              <a:rPr kumimoji="1" lang="zh-CN" altLang="en-US"/>
              <a:t>中间</a:t>
            </a:r>
            <a:r>
              <a:rPr kumimoji="1" lang="zh-CN" altLang="zh-CN"/>
              <a:t>-</a:t>
            </a:r>
            <a:r>
              <a:rPr kumimoji="1" lang="zh-CN" altLang="en-US"/>
              <a:t>图片控件</a:t>
            </a:r>
          </a:p>
        </p:txBody>
      </p:sp>
      <p:sp>
        <p:nvSpPr>
          <p:cNvPr id="19" name="矩形 18"/>
          <p:cNvSpPr/>
          <p:nvPr/>
        </p:nvSpPr>
        <p:spPr>
          <a:xfrm>
            <a:off x="2724789" y="436924"/>
            <a:ext cx="2113232" cy="112054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UITableViewCell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20688" y="1973938"/>
            <a:ext cx="2113232" cy="112054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XMGTopicCell</a:t>
            </a:r>
          </a:p>
          <a:p>
            <a:pPr algn="ctr"/>
            <a:r>
              <a:rPr kumimoji="1" lang="zh-CN" altLang="en-US"/>
              <a:t>顶部</a:t>
            </a:r>
            <a:endParaRPr kumimoji="1" lang="en-US" altLang="zh-CN"/>
          </a:p>
          <a:p>
            <a:pPr algn="ctr"/>
            <a:r>
              <a:rPr kumimoji="1" lang="zh-CN" altLang="en-US"/>
              <a:t>底部</a:t>
            </a:r>
          </a:p>
        </p:txBody>
      </p:sp>
      <p:cxnSp>
        <p:nvCxnSpPr>
          <p:cNvPr id="4" name="直线箭头连接符 3"/>
          <p:cNvCxnSpPr>
            <a:endCxn id="20" idx="1"/>
          </p:cNvCxnSpPr>
          <p:nvPr/>
        </p:nvCxnSpPr>
        <p:spPr>
          <a:xfrm flipV="1">
            <a:off x="593378" y="2534210"/>
            <a:ext cx="2027310" cy="1469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>
            <a:stCxn id="17" idx="0"/>
            <a:endCxn id="20" idx="2"/>
          </p:cNvCxnSpPr>
          <p:nvPr/>
        </p:nvCxnSpPr>
        <p:spPr>
          <a:xfrm flipV="1">
            <a:off x="3498041" y="3094482"/>
            <a:ext cx="179263" cy="90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4554657" y="2935797"/>
            <a:ext cx="1681012" cy="1067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endCxn id="20" idx="3"/>
          </p:cNvCxnSpPr>
          <p:nvPr/>
        </p:nvCxnSpPr>
        <p:spPr>
          <a:xfrm flipH="1" flipV="1">
            <a:off x="4733920" y="2534210"/>
            <a:ext cx="4125103" cy="1479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20" idx="0"/>
          </p:cNvCxnSpPr>
          <p:nvPr/>
        </p:nvCxnSpPr>
        <p:spPr>
          <a:xfrm flipV="1">
            <a:off x="3677304" y="1457488"/>
            <a:ext cx="0" cy="516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8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724789" y="436924"/>
            <a:ext cx="2113232" cy="112054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UITableViewCell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240983" y="1803715"/>
            <a:ext cx="5876833" cy="304107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XMGTopicCell</a:t>
            </a:r>
          </a:p>
          <a:p>
            <a:pPr algn="ctr"/>
            <a:r>
              <a:rPr kumimoji="1" lang="zh-CN" altLang="en-US" sz="2400"/>
              <a:t>顶部</a:t>
            </a:r>
            <a:r>
              <a:rPr kumimoji="1" lang="zh-CN" altLang="en-US" sz="2400"/>
              <a:t> </a:t>
            </a:r>
            <a:r>
              <a:rPr kumimoji="1" lang="en-US" altLang="zh-CN" sz="2400"/>
              <a:t>–</a:t>
            </a:r>
            <a:r>
              <a:rPr kumimoji="1" lang="zh-CN" altLang="en-US" sz="2400"/>
              <a:t> </a:t>
            </a:r>
            <a:r>
              <a:rPr kumimoji="1" lang="en-US" altLang="zh-CN" sz="2400"/>
              <a:t>xib</a:t>
            </a:r>
            <a:endParaRPr kumimoji="1" lang="en-US" altLang="zh-CN" sz="2400"/>
          </a:p>
          <a:p>
            <a:pPr algn="ctr"/>
            <a:r>
              <a:rPr kumimoji="1" lang="zh-CN" altLang="en-US" sz="2400"/>
              <a:t>底部</a:t>
            </a:r>
            <a:r>
              <a:rPr kumimoji="1" lang="zh-CN" altLang="en-US" sz="2400"/>
              <a:t> </a:t>
            </a:r>
            <a:r>
              <a:rPr kumimoji="1" lang="en-US" altLang="zh-CN" sz="2400"/>
              <a:t>-</a:t>
            </a:r>
            <a:r>
              <a:rPr kumimoji="1" lang="zh-CN" altLang="en-US" sz="2400"/>
              <a:t> </a:t>
            </a:r>
            <a:r>
              <a:rPr kumimoji="1" lang="en-US" altLang="zh-CN" sz="2400"/>
              <a:t>xib</a:t>
            </a:r>
            <a:endParaRPr kumimoji="1" lang="en-US" altLang="zh-CN" sz="2400"/>
          </a:p>
          <a:p>
            <a:pPr algn="ctr"/>
            <a:r>
              <a:rPr kumimoji="1" lang="zh-CN" altLang="en-US" sz="2400"/>
              <a:t>中间</a:t>
            </a:r>
            <a:r>
              <a:rPr kumimoji="1" lang="zh-CN" altLang="zh-CN" sz="2400"/>
              <a:t> </a:t>
            </a:r>
            <a:r>
              <a:rPr kumimoji="1" lang="en-US" altLang="zh-CN" sz="2400"/>
              <a:t>-</a:t>
            </a:r>
            <a:r>
              <a:rPr kumimoji="1" lang="zh-CN" altLang="en-US" sz="2400"/>
              <a:t>  代码 </a:t>
            </a:r>
            <a:r>
              <a:rPr kumimoji="1" lang="en-US" altLang="zh-CN" sz="2400"/>
              <a:t>-</a:t>
            </a:r>
            <a:r>
              <a:rPr kumimoji="1" lang="zh-CN" altLang="en-US" sz="2400"/>
              <a:t> 根据模型数据动态添加 </a:t>
            </a:r>
            <a:endParaRPr kumimoji="1" lang="zh-CN" altLang="en-US" sz="2400"/>
          </a:p>
        </p:txBody>
      </p:sp>
      <p:cxnSp>
        <p:nvCxnSpPr>
          <p:cNvPr id="12" name="直线箭头连接符 11"/>
          <p:cNvCxnSpPr>
            <a:stCxn id="20" idx="0"/>
          </p:cNvCxnSpPr>
          <p:nvPr/>
        </p:nvCxnSpPr>
        <p:spPr>
          <a:xfrm flipH="1" flipV="1">
            <a:off x="3297602" y="1287267"/>
            <a:ext cx="1881798" cy="516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1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41</Words>
  <Application>Microsoft Macintosh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21</cp:revision>
  <dcterms:created xsi:type="dcterms:W3CDTF">2015-12-08T02:54:33Z</dcterms:created>
  <dcterms:modified xsi:type="dcterms:W3CDTF">2015-12-09T09:51:54Z</dcterms:modified>
</cp:coreProperties>
</file>