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21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9A5D-B7F9-4F5A-B131-3B73369E8FEF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11940-6D8B-44E5-8606-D7FFD3EF0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922F2-AE1F-4557-BCB5-E92F1786E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5A2C4-9035-4F00-9B65-4E15A1A8F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90193-5BBB-43ED-805B-31F4889C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4BF72-D3A7-49B9-8F2F-AB9BC1EE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0C0BA-BD90-447C-8CA7-196C3A03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1A44-3235-446C-B587-8E87065A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BB036-A4C8-44D4-BC44-38133A76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E33FE-9956-45FD-914D-ACC5C9A6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595A9-2687-4822-8451-ED504E97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B4AC-6844-43C4-9FF4-CD94FE4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5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AFA88-07DB-4012-859E-DE3F5960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647AD-2C7C-4894-8CCD-E39BCA714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17B99-4D1A-471E-80B5-CC9A8778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C2067-3CBC-4AFA-911E-7CC26CA6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9B442-F11B-4CAD-82DD-98184332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A897A-C672-4180-98A5-01D9D3E9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D4F6B-F0A8-4591-865D-223CFC9E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249C7-3858-4CF7-A158-BD3CB1D4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49EB5-5FBF-4D7F-A574-6A31525E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8CC15-BB8B-403A-8585-963546EB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539F-4F02-4FA8-9985-1029D7EE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9074A-4FFB-4937-853B-98607C36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E0E6C-8AC6-44C1-A531-5A0479FF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72631-C7B2-4408-A03A-439D3A7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CCAF0-F5FE-4042-AC61-AB484914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D62A9-3AC3-42F0-B09C-CAD2AACF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9428D-314E-4178-8C5A-4B609929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17EC7-0329-4F56-B004-67C72133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BBDB4-7643-42AF-8EBD-F7C84233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F6455-D956-45A9-9698-A58F941A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A29A8-203D-440E-80EA-F642D7F3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0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C315A-F905-4080-8270-C1C8486A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672A0-FE3F-4A9B-B17A-D3A01F4A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63F6B-2A48-47F6-9AF2-7488CB46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03794C-7F81-4A58-AD3C-D17AE2580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05811-74C8-4430-AD4F-4F92B1AF6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67671-FD27-460F-9871-A6E684B5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850E4-6118-4BE0-AD88-B15016C0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AC70C-290A-4A78-AC72-BB146DCA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6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F1ACA-BCB5-4CA2-8F9A-5DF8119A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1844E-BA55-4771-913B-5F96705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0D6D4-DA74-40E4-AA8C-40812C6A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3BF2E7-D40D-46DE-86FF-BDB80DC9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B4D038-1184-4FC0-B388-42BC4014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20E28-8938-438C-A45D-4F1A8CD7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65F84-828B-4D8B-A8D6-71A2774C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21DE7-D419-44DD-8C20-A08A6841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2A5BB-78A4-455D-BF57-9905F923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E4E2C-46F3-41DE-91D8-EA106C06B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88CCE-B013-4D69-BF2A-3582DB8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7EB3E-93F6-47C6-848F-27E12792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566D2-A26D-4530-B5C8-3731E21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9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6AF09-64D1-4121-BC53-6DA5A451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6E3D7-810A-4090-89D4-60C5F9B2A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E034D-BA3C-436F-8AD0-D8D03507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46D4E-7997-4D3B-A7F2-1C5B5655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64F32-65AE-459B-BD1B-C1B642F4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80A83-B65C-4E22-8B6E-370D59DD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0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B3CCF-0C14-4120-95F6-DE00E5CC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40E3-D298-4B98-9650-5BEEEC0F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8094F-8EBA-4A31-8264-1CD484438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3CE8-284F-41C7-9D24-316108484DFD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A0C94-05ED-4ABA-A2DA-F7164E43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0DFB5-C12A-4EEB-BBA1-E304A92E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5A59-2BA1-44F8-BED0-CA8693FC1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index.html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针对 </a:t>
            </a:r>
            <a:r>
              <a:rPr lang="en-US" altLang="zh-CN" sz="4000" b="1" cap="all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语言开发者的 </a:t>
            </a:r>
            <a:r>
              <a:rPr lang="en-US" altLang="zh-CN" sz="4000" b="1" cap="all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指南</a:t>
            </a:r>
            <a:endParaRPr lang="en-US" sz="4000" spc="-1" dirty="0">
              <a:latin typeface="Arial"/>
            </a:endParaRPr>
          </a:p>
        </p:txBody>
      </p:sp>
      <p:sp>
        <p:nvSpPr>
          <p:cNvPr id="2401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附录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E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更多信息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4400" spc="-1" dirty="0">
              <a:latin typeface="Arial"/>
            </a:endParaRPr>
          </a:p>
        </p:txBody>
      </p:sp>
      <p:sp>
        <p:nvSpPr>
          <p:cNvPr id="2419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There is lots more to python, this is just a flavor of the language to help you understand the syntax in this course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 official python tutorial is much more complete: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>
                <a:solidFill>
                  <a:srgbClr val="0000FF"/>
                </a:solidFill>
                <a:latin typeface="Trebuchet MS"/>
                <a:hlinkClick r:id="rId2"/>
              </a:rPr>
              <a:t>http://docs.python.org/2/tutorial/index.html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 python docs are really good too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>
                <a:solidFill>
                  <a:srgbClr val="0000FF"/>
                </a:solidFill>
                <a:latin typeface="Trebuchet MS"/>
                <a:hlinkClick r:id="rId3"/>
              </a:rPr>
              <a:t>http://docs.python.org/2/library/index.html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Python 101</a:t>
            </a:r>
            <a:endParaRPr lang="en-US" sz="4400" spc="-1">
              <a:latin typeface="Arial"/>
            </a:endParaRPr>
          </a:p>
        </p:txBody>
      </p:sp>
      <p:sp>
        <p:nvSpPr>
          <p:cNvPr id="2403" name="CustomShape 2"/>
          <p:cNvSpPr/>
          <p:nvPr/>
        </p:nvSpPr>
        <p:spPr>
          <a:xfrm>
            <a:off x="1631640" y="836640"/>
            <a:ext cx="8856360" cy="57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Python is an interpreted language, and so doesn’t need to be compiled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Python is often used as a language to glue other parts of your application together – with OpenCL this is great as the host code is fast to write and the heavy computation is done on your accelerator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Run your code as: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python file.py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No curly braces – indent consistently to define blocks of code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Print to stdout with print – it will try it’s best to format variables: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print ‘a =‘, a, ‘and b =‘, b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Comments, variables and includes</a:t>
            </a:r>
            <a:endParaRPr lang="en-US" sz="4400" spc="-1">
              <a:latin typeface="Arial"/>
            </a:endParaRPr>
          </a:p>
        </p:txBody>
      </p:sp>
      <p:sp>
        <p:nvSpPr>
          <p:cNvPr id="2405" name="CustomShape 2"/>
          <p:cNvSpPr/>
          <p:nvPr/>
        </p:nvSpPr>
        <p:spPr>
          <a:xfrm>
            <a:off x="1631640" y="1600200"/>
            <a:ext cx="8856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 comment is prefixed with the hash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# this is a comment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Initilize variables as you go – no need for a type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N = 1024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x = 5.23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my_string = 'hello world'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Use single or double quotes for strings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'this is the same'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"as this"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"no need to escape 'opposite' quotes!"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Also use three quotes </a:t>
            </a:r>
            <a:r>
              <a:rPr lang="en-US" sz="3200" spc="-1">
                <a:solidFill>
                  <a:srgbClr val="000000"/>
                </a:solidFill>
                <a:latin typeface="Courier New Bold"/>
              </a:rPr>
              <a:t>'''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 or """ for multiline strings without escaping anything!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Include additional modules and libraries with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C0504D"/>
                </a:solidFill>
                <a:latin typeface="Courier New Bold"/>
              </a:rPr>
              <a:t>import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 sys</a:t>
            </a:r>
            <a:endParaRPr lang="en-US" sz="2800" spc="-1">
              <a:latin typeface="Arial"/>
            </a:endParaRPr>
          </a:p>
          <a:p>
            <a:pPr marL="457200">
              <a:spcBef>
                <a:spcPts val="641"/>
              </a:spcBef>
            </a:pP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Conditionals</a:t>
            </a:r>
            <a:endParaRPr lang="en-US" sz="4400" spc="-1">
              <a:latin typeface="Arial"/>
            </a:endParaRPr>
          </a:p>
        </p:txBody>
      </p:sp>
      <p:sp>
        <p:nvSpPr>
          <p:cNvPr id="2407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spcBef>
                <a:spcPts val="641"/>
              </a:spcBef>
            </a:pP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if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n == 1:</a:t>
            </a:r>
            <a:endParaRPr lang="en-US" sz="3200" spc="-1">
              <a:latin typeface="Arial"/>
            </a:endParaRPr>
          </a:p>
          <a:p>
            <a:pPr marL="914400">
              <a:spcBef>
                <a:spcPts val="641"/>
              </a:spcBef>
            </a:pP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print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‘n was 1’</a:t>
            </a:r>
            <a:endParaRPr lang="en-US" sz="3200" spc="-1">
              <a:latin typeface="Arial"/>
            </a:endParaRPr>
          </a:p>
          <a:p>
            <a:pPr marL="457200">
              <a:spcBef>
                <a:spcPts val="641"/>
              </a:spcBef>
            </a:pP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elif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n == 2 </a:t>
            </a:r>
            <a:r>
              <a:rPr lang="en-US" sz="3200" b="1" spc="-1">
                <a:solidFill>
                  <a:srgbClr val="9BBB59"/>
                </a:solidFill>
                <a:latin typeface="Courier New Bold"/>
              </a:rPr>
              <a:t>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n == 3:</a:t>
            </a:r>
            <a:endParaRPr lang="en-US" sz="3200" spc="-1">
              <a:latin typeface="Arial"/>
            </a:endParaRPr>
          </a:p>
          <a:p>
            <a:pPr marL="914400">
              <a:spcBef>
                <a:spcPts val="641"/>
              </a:spcBef>
            </a:pP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print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‘n was 2 or 3’</a:t>
            </a:r>
            <a:endParaRPr lang="en-US" sz="3200" spc="-1">
              <a:latin typeface="Arial"/>
            </a:endParaRPr>
          </a:p>
          <a:p>
            <a:pPr marL="514440">
              <a:spcBef>
                <a:spcPts val="641"/>
              </a:spcBef>
            </a:pP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else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:</a:t>
            </a:r>
            <a:endParaRPr lang="en-US" sz="3200" spc="-1">
              <a:latin typeface="Arial"/>
            </a:endParaRPr>
          </a:p>
          <a:p>
            <a:pPr marL="514440"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	</a:t>
            </a:r>
            <a:r>
              <a:rPr lang="en-US" sz="3200" b="1" spc="-1">
                <a:solidFill>
                  <a:srgbClr val="C0504D"/>
                </a:solidFill>
                <a:latin typeface="Courier New Bold"/>
              </a:rPr>
              <a:t>print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‘n was’, n</a:t>
            </a:r>
            <a:endParaRPr lang="en-US" sz="3200" spc="-1">
              <a:latin typeface="Arial"/>
            </a:endParaRPr>
          </a:p>
          <a:p>
            <a:pPr marL="514440"/>
            <a:endParaRPr lang="en-US" sz="3200" spc="-1">
              <a:latin typeface="Arial"/>
            </a:endParaRPr>
          </a:p>
          <a:p>
            <a:pPr marL="514440"/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Loops</a:t>
            </a:r>
            <a:endParaRPr lang="en-US" sz="4400" spc="-1">
              <a:latin typeface="Arial"/>
            </a:endParaRPr>
          </a:p>
        </p:txBody>
      </p:sp>
      <p:sp>
        <p:nvSpPr>
          <p:cNvPr id="2409" name="CustomShape 2"/>
          <p:cNvSpPr/>
          <p:nvPr/>
        </p:nvSpPr>
        <p:spPr>
          <a:xfrm>
            <a:off x="3215640" y="1556640"/>
            <a:ext cx="655200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# loop from 0 to 1023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i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in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range(1024):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	print i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# iterate through an array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x </a:t>
            </a: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in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my_array: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	x += 1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# same as the first one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4F81BD"/>
                </a:solidFill>
                <a:latin typeface="Courier New Bold"/>
              </a:rPr>
              <a:t>while</a:t>
            </a: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 i &lt; 1024: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	print i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3200" b="1" spc="-1">
                <a:solidFill>
                  <a:srgbClr val="000000"/>
                </a:solidFill>
                <a:latin typeface="Courier New Bold"/>
              </a:rPr>
              <a:t>	i += 1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Functions and classes</a:t>
            </a:r>
            <a:endParaRPr lang="en-US" sz="4400" spc="-1">
              <a:latin typeface="Arial"/>
            </a:endParaRPr>
          </a:p>
        </p:txBody>
      </p:sp>
      <p:sp>
        <p:nvSpPr>
          <p:cNvPr id="2411" name="CustomShape 2"/>
          <p:cNvSpPr/>
          <p:nvPr/>
        </p:nvSpPr>
        <p:spPr>
          <a:xfrm>
            <a:off x="1981200" y="1600200"/>
            <a:ext cx="82288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Define a function with the </a:t>
            </a:r>
            <a:r>
              <a:rPr lang="en-US" sz="3200" spc="-1">
                <a:solidFill>
                  <a:srgbClr val="4F81BD"/>
                </a:solidFill>
                <a:latin typeface="Trebuchet MS"/>
              </a:rPr>
              <a:t>def 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keyword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4F81BD"/>
                </a:solidFill>
                <a:latin typeface="Courier New Bold"/>
              </a:rPr>
              <a:t>def 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func(arg):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You don’t specify the types or return arguments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you just return what you like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Define a class with the </a:t>
            </a:r>
            <a:r>
              <a:rPr lang="en-US" sz="3200" spc="-1">
                <a:solidFill>
                  <a:srgbClr val="4F81BD"/>
                </a:solidFill>
                <a:latin typeface="Trebuchet MS"/>
              </a:rPr>
              <a:t>class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 keyword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>
                <a:solidFill>
                  <a:srgbClr val="4F81BD"/>
                </a:solidFill>
                <a:latin typeface="Trebuchet MS"/>
              </a:rPr>
              <a:t>class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 name: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Classes contain function definitions and variables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These are both called attributes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More about classes</a:t>
            </a:r>
            <a:endParaRPr lang="en-US" sz="4400" spc="-1">
              <a:latin typeface="Arial"/>
            </a:endParaRPr>
          </a:p>
        </p:txBody>
      </p:sp>
      <p:sp>
        <p:nvSpPr>
          <p:cNvPr id="2413" name="CustomShape 2"/>
          <p:cNvSpPr/>
          <p:nvPr/>
        </p:nvSpPr>
        <p:spPr>
          <a:xfrm>
            <a:off x="1981200" y="1600200"/>
            <a:ext cx="8686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There is a lot more about classes e.g. inheritance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Python is an object-oriented language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 small example from the python tutorial:</a:t>
            </a:r>
            <a:endParaRPr lang="en-US" sz="32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C0504D"/>
                </a:solidFill>
                <a:latin typeface="Courier New Bold"/>
              </a:rPr>
              <a:t>class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 Complex: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	</a:t>
            </a:r>
            <a:r>
              <a:rPr lang="en-US" sz="2600" b="1" spc="-1">
                <a:solidFill>
                  <a:srgbClr val="C0504D"/>
                </a:solidFill>
                <a:latin typeface="Courier New Bold"/>
              </a:rPr>
              <a:t>def 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__init__(</a:t>
            </a:r>
            <a:r>
              <a:rPr lang="en-US" sz="2600" b="1" spc="-1">
                <a:solidFill>
                  <a:srgbClr val="4F81BD"/>
                </a:solidFill>
                <a:latin typeface="Courier New Bold"/>
              </a:rPr>
              <a:t>self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, realpart, imagpart):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		</a:t>
            </a:r>
            <a:r>
              <a:rPr lang="en-US" sz="2600" b="1" i="1" spc="-1">
                <a:solidFill>
                  <a:srgbClr val="4F81BD"/>
                </a:solidFill>
                <a:latin typeface="Courier New Bold"/>
              </a:rPr>
              <a:t>self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.r = realpart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		</a:t>
            </a:r>
            <a:r>
              <a:rPr lang="en-US" sz="2600" b="1" i="1" spc="-1">
                <a:solidFill>
                  <a:srgbClr val="4F81BD"/>
                </a:solidFill>
                <a:latin typeface="Courier New Bold"/>
              </a:rPr>
              <a:t>self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.i = imagpart</a:t>
            </a:r>
            <a:endParaRPr lang="en-US" sz="26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Initilize an instance of the class with: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x = Complex(3.0, -4.5)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CustomShape 1"/>
          <p:cNvSpPr/>
          <p:nvPr/>
        </p:nvSpPr>
        <p:spPr>
          <a:xfrm>
            <a:off x="1631640" y="125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Python has functional programming elements</a:t>
            </a:r>
            <a:endParaRPr lang="en-US" sz="4400" spc="-1">
              <a:latin typeface="Arial"/>
            </a:endParaRPr>
          </a:p>
        </p:txBody>
      </p:sp>
      <p:sp>
        <p:nvSpPr>
          <p:cNvPr id="2415" name="CustomShape 2"/>
          <p:cNvSpPr/>
          <p:nvPr/>
        </p:nvSpPr>
        <p:spPr>
          <a:xfrm>
            <a:off x="1703640" y="1268640"/>
            <a:ext cx="8712360" cy="54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Filter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filter(function, sequence)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Returns a list from sequence which function returns true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Map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map(function, sequence)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Applies the function to each element in the sequence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Reduce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reduce(function, sequence)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Applies binary function with first two in sequence, then with the result with third, etc.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CustomShape 1"/>
          <p:cNvSpPr/>
          <p:nvPr/>
        </p:nvSpPr>
        <p:spPr>
          <a:xfrm>
            <a:off x="1631640" y="125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Python has functional programming elements</a:t>
            </a:r>
            <a:endParaRPr lang="en-US" sz="4400" spc="-1">
              <a:latin typeface="Arial"/>
            </a:endParaRPr>
          </a:p>
        </p:txBody>
      </p:sp>
      <p:sp>
        <p:nvSpPr>
          <p:cNvPr id="2417" name="CustomShape 2"/>
          <p:cNvSpPr/>
          <p:nvPr/>
        </p:nvSpPr>
        <p:spPr>
          <a:xfrm>
            <a:off x="1703640" y="1268640"/>
            <a:ext cx="8712360" cy="54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List comprehensions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squares = [x*x for x in range(10)]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# squares = [0, 1, 4, 9, 16, etc]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Zip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zip(list1, list2)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Creates a list of tuples, where the ith tuple consists of the ith elements of each list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Generators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Lazy generation of lists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Either:</a:t>
            </a:r>
            <a:endParaRPr lang="en-US" sz="2800" spc="-1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Replace [] with () in list comprehensions to use as expression, i.e. to pass to another function</a:t>
            </a:r>
            <a:endParaRPr lang="en-US" sz="2400" spc="-1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Use the yield keyword instead of return in a function which builds and returns a list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563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23</cp:revision>
  <dcterms:created xsi:type="dcterms:W3CDTF">2019-08-05T14:14:30Z</dcterms:created>
  <dcterms:modified xsi:type="dcterms:W3CDTF">2019-08-06T00:10:39Z</dcterms:modified>
</cp:coreProperties>
</file>