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75" r:id="rId2"/>
    <p:sldId id="476" r:id="rId3"/>
    <p:sldId id="477"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62" d="100"/>
          <a:sy n="62" d="100"/>
        </p:scale>
        <p:origin x="45" y="10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CBAB0-9E3E-45CE-B167-22D4AFC93471}" type="datetimeFigureOut">
              <a:rPr lang="zh-CN" altLang="en-US" smtClean="0"/>
              <a:t>2019/8/6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0D0AB3-B5A6-45AC-8232-10EB0206F418}" type="slidenum">
              <a:rPr lang="zh-CN" altLang="en-US" smtClean="0"/>
              <a:t>‹#›</a:t>
            </a:fld>
            <a:endParaRPr lang="zh-CN" altLang="en-US"/>
          </a:p>
        </p:txBody>
      </p:sp>
    </p:spTree>
    <p:extLst>
      <p:ext uri="{BB962C8B-B14F-4D97-AF65-F5344CB8AC3E}">
        <p14:creationId xmlns:p14="http://schemas.microsoft.com/office/powerpoint/2010/main" val="4156424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6" name="PlaceHolder 1"/>
          <p:cNvSpPr>
            <a:spLocks noGrp="1" noRot="1" noChangeAspect="1"/>
          </p:cNvSpPr>
          <p:nvPr>
            <p:ph type="sldImg"/>
          </p:nvPr>
        </p:nvSpPr>
        <p:spPr>
          <a:xfrm>
            <a:off x="381000" y="685800"/>
            <a:ext cx="6096000" cy="3429000"/>
          </a:xfrm>
          <a:prstGeom prst="rect">
            <a:avLst/>
          </a:prstGeom>
        </p:spPr>
      </p:sp>
      <p:sp>
        <p:nvSpPr>
          <p:cNvPr id="2457"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58"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256D16F-8747-4645-9AA0-A0060C6BCF50}" type="slidenum">
              <a:rPr lang="en-US" sz="1200" b="0" strike="noStrike" spc="-1">
                <a:solidFill>
                  <a:srgbClr val="000000"/>
                </a:solidFill>
                <a:latin typeface="+mn-lt"/>
                <a:ea typeface="+mn-ea"/>
              </a:rPr>
              <a:t>4</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60FA-50E5-45A3-969E-D88D808E53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46A1774-D913-4B10-A1E8-F3FE87F94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91202A-2401-4143-B2A1-D5EAA91EC544}"/>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0A2816AB-A301-47D2-AFD5-61F3469794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C4295C-7859-406A-9A64-A911C2CE395E}"/>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230554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C8A7F-3048-4AD2-9FDB-7C1E707AD7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F5B006-D1C1-4DA0-ADF1-24B30B6EB0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34DA1E-6A45-414C-939F-5B1A0D277312}"/>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68A23678-535D-44C6-8374-F50E2D55AD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BECA26-B7D8-4111-86C5-1953DDF8F2E6}"/>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91986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C4D846E-9A9C-4234-8DFA-05D884BC78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0E3CCE-E32D-4263-8C09-5DF7EB2A51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F2AA2E-0F80-479F-8CE2-E7EE119647AE}"/>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01E50E1F-7272-4623-940E-DC6C41E26D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5683B8-D36C-43F3-8168-4758350A6729}"/>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4243977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198"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n-US" sz="3200" b="0" strike="noStrike" spc="-1">
              <a:latin typeface="Arial"/>
            </a:endParaRPr>
          </a:p>
        </p:txBody>
      </p:sp>
      <p:sp>
        <p:nvSpPr>
          <p:cNvPr id="199"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06650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454F3-3622-46ED-9FA0-AF2132786F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9B28AC-241A-47EB-8A48-93E898B34F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36BFA2-7EF1-41D0-B39B-D075FDE374FB}"/>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D460BF31-8F65-4EBB-AA46-5AF9705D79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E8FE1B-8C67-4D72-9900-763E44138FDD}"/>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232785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11B9D-6632-4D31-894F-BE347AACC2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2FD154-D988-4EBD-9B23-74FFA9A605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933577-EBF8-419F-AFC9-E0DC5C8E30B9}"/>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B54E44D1-EAF9-410E-9293-B4A7DA1E6C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41F845-D754-43AD-ABA2-C04C64EC2DBA}"/>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385387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6DCF9-7B9D-475E-B352-7A3E2A9C77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AF9BDA-2457-44AD-A09A-50BCCE19061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F639AE-D1AC-42A2-914C-B0715FE76B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33D3CC-F9A9-4B29-84B7-1988AF841D98}"/>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F83C24AB-065A-4228-8ECC-463E357458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44D1CE-614B-4C86-9D69-C30977E92C9C}"/>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349166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F9C9B-5805-4FD6-984A-69C54B2FAB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76207B-3C44-4CAF-AE16-063277180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9441FF-9D7D-4A41-8A6C-ECA05709F9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A94D85-0F64-4EF6-8970-27E993E3B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77B6B70-8AD6-4A71-9F50-972783B56C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73C7082-CE53-45A7-8B81-D4DDB08D194F}"/>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8" name="页脚占位符 7">
            <a:extLst>
              <a:ext uri="{FF2B5EF4-FFF2-40B4-BE49-F238E27FC236}">
                <a16:creationId xmlns:a16="http://schemas.microsoft.com/office/drawing/2014/main" id="{D0F76056-77A4-4658-BFDA-03BB44544F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45BF66-8DFD-46E9-B158-542208D9E352}"/>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319560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A06C5-2784-4EF7-AFD2-71D2D79F8E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3E6ABE-DA8F-4786-A3FB-532488348E2A}"/>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4" name="页脚占位符 3">
            <a:extLst>
              <a:ext uri="{FF2B5EF4-FFF2-40B4-BE49-F238E27FC236}">
                <a16:creationId xmlns:a16="http://schemas.microsoft.com/office/drawing/2014/main" id="{3F38A845-70E6-4DC9-A17D-F7C43B2287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43299D-8872-4D08-A847-A0A7A56006BA}"/>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72333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8CEACA-E7D7-4EB7-8BEA-874CC1E1EE21}"/>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3" name="页脚占位符 2">
            <a:extLst>
              <a:ext uri="{FF2B5EF4-FFF2-40B4-BE49-F238E27FC236}">
                <a16:creationId xmlns:a16="http://schemas.microsoft.com/office/drawing/2014/main" id="{8BBA62BF-3213-45A1-85E4-C99C1FFCC1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E7996F-0687-4203-8FAF-2F2E06B41300}"/>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261881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8E7C5-FF06-45FC-8420-7818CBEF2E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D6ED04-E09C-4E9F-9662-4183BF6EB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EF8133-E736-41A5-BF11-B65EBC4DF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1CD6EA-6B70-4593-AA38-2B96E18D4E02}"/>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6321F35C-2A60-4851-AD80-D61231A604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60350D-41E5-4B45-A101-66001FE1A8A4}"/>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279652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E3DBE-8A09-4DD8-A431-B431B91F3A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4D0DE0-4DCD-4FE1-A07B-BF6F991DD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ADA8AA6-E653-4D41-9BD9-10D6E53DD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F66834-0DE7-41AC-812C-78C373CEBC82}"/>
              </a:ext>
            </a:extLst>
          </p:cNvPr>
          <p:cNvSpPr>
            <a:spLocks noGrp="1"/>
          </p:cNvSpPr>
          <p:nvPr>
            <p:ph type="dt" sz="half" idx="10"/>
          </p:nvPr>
        </p:nvSpPr>
        <p:spPr/>
        <p:txBody>
          <a:bodyPr/>
          <a:lstStyle/>
          <a:p>
            <a:fld id="{B678604F-3426-425F-BA0A-6ADE18CA7617}"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6B4A97D7-20DA-4916-A462-D63247FB73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EE4492-3CCB-4913-80D1-98E1B0D5C91E}"/>
              </a:ext>
            </a:extLst>
          </p:cNvPr>
          <p:cNvSpPr>
            <a:spLocks noGrp="1"/>
          </p:cNvSpPr>
          <p:nvPr>
            <p:ph type="sldNum" sz="quarter" idx="12"/>
          </p:nvPr>
        </p:nvSpPr>
        <p:spPr/>
        <p:txBody>
          <a:body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350921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68AF98-BEEE-4DE5-BAEA-844BC3D900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4777A3-D0A8-4F7A-9FDC-F4AD4196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ED23F7-4C8C-4869-A399-8A0D20DBF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8604F-3426-425F-BA0A-6ADE18CA7617}"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285D2FC4-B219-4E52-B381-59C03209A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02EB19-2A9F-4F5D-B2A3-14DB9030D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47AA2-ED0B-4425-A104-1F45CC3EBDEE}" type="slidenum">
              <a:rPr lang="zh-CN" altLang="en-US" smtClean="0"/>
              <a:t>‹#›</a:t>
            </a:fld>
            <a:endParaRPr lang="zh-CN" altLang="en-US"/>
          </a:p>
        </p:txBody>
      </p:sp>
    </p:spTree>
    <p:extLst>
      <p:ext uri="{BB962C8B-B14F-4D97-AF65-F5344CB8AC3E}">
        <p14:creationId xmlns:p14="http://schemas.microsoft.com/office/powerpoint/2010/main" val="4253792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0"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4000" b="1" cap="all" spc="-1" dirty="0">
                <a:solidFill>
                  <a:srgbClr val="000000"/>
                </a:solidFill>
                <a:latin typeface="Trebuchet MS"/>
              </a:rPr>
              <a:t>OpenCL </a:t>
            </a:r>
            <a:r>
              <a:rPr lang="zh-CN" altLang="en-US" sz="4000" b="1" cap="all" spc="-1" dirty="0">
                <a:solidFill>
                  <a:srgbClr val="000000"/>
                </a:solidFill>
                <a:latin typeface="Trebuchet MS"/>
              </a:rPr>
              <a:t>事件模型（</a:t>
            </a:r>
            <a:r>
              <a:rPr lang="en-US" altLang="zh-CN" sz="4000" b="1" cap="all" spc="-1" dirty="0">
                <a:solidFill>
                  <a:srgbClr val="000000"/>
                </a:solidFill>
                <a:latin typeface="Trebuchet MS"/>
              </a:rPr>
              <a:t>Event Model</a:t>
            </a:r>
            <a:r>
              <a:rPr lang="zh-CN" altLang="en-US" sz="4000" b="1" cap="all" spc="-1" dirty="0">
                <a:solidFill>
                  <a:srgbClr val="000000"/>
                </a:solidFill>
                <a:latin typeface="Trebuchet MS"/>
              </a:rPr>
              <a:t>）</a:t>
            </a:r>
            <a:endParaRPr lang="en-US" sz="4000" spc="-1" dirty="0">
              <a:latin typeface="Arial"/>
            </a:endParaRPr>
          </a:p>
        </p:txBody>
      </p:sp>
      <p:sp>
        <p:nvSpPr>
          <p:cNvPr id="2191"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zh-CN" altLang="en-US" sz="2000" spc="-1" dirty="0">
                <a:solidFill>
                  <a:srgbClr val="000000"/>
                </a:solidFill>
                <a:latin typeface="Trebuchet MS"/>
              </a:rPr>
              <a:t>附录</a:t>
            </a:r>
            <a:r>
              <a:rPr lang="en-US" sz="2000" spc="-1" dirty="0">
                <a:solidFill>
                  <a:srgbClr val="000000"/>
                </a:solidFill>
                <a:latin typeface="Trebuchet MS"/>
              </a:rPr>
              <a:t> B</a:t>
            </a:r>
            <a:endParaRPr lang="en-US" sz="2000"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8" name="CustomShape 1"/>
          <p:cNvSpPr/>
          <p:nvPr/>
        </p:nvSpPr>
        <p:spPr>
          <a:xfrm>
            <a:off x="1631640" y="116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3600" spc="-1" dirty="0">
                <a:solidFill>
                  <a:srgbClr val="000000"/>
                </a:solidFill>
                <a:latin typeface="Trebuchet MS"/>
              </a:rPr>
              <a:t>命令生成事件影响宿主代码执行</a:t>
            </a:r>
            <a:endParaRPr lang="en-US" altLang="zh-CN" sz="3600" spc="-1" dirty="0">
              <a:solidFill>
                <a:srgbClr val="000000"/>
              </a:solidFill>
              <a:latin typeface="Trebuchet MS"/>
            </a:endParaRPr>
          </a:p>
          <a:p>
            <a:pPr algn="ctr">
              <a:lnSpc>
                <a:spcPct val="100000"/>
              </a:lnSpc>
            </a:pPr>
            <a:r>
              <a:rPr lang="en-US" sz="2000" spc="-1" dirty="0">
                <a:solidFill>
                  <a:srgbClr val="000000"/>
                </a:solidFill>
                <a:latin typeface="Trebuchet MS"/>
              </a:rPr>
              <a:t>Command generated events influencing execution of host code</a:t>
            </a:r>
            <a:endParaRPr lang="en-US" sz="2000" spc="-1" dirty="0">
              <a:latin typeface="Arial"/>
            </a:endParaRPr>
          </a:p>
        </p:txBody>
      </p:sp>
      <p:sp>
        <p:nvSpPr>
          <p:cNvPr id="2289" name="CustomShape 2"/>
          <p:cNvSpPr/>
          <p:nvPr/>
        </p:nvSpPr>
        <p:spPr>
          <a:xfrm>
            <a:off x="1631640" y="1600200"/>
            <a:ext cx="8928360" cy="514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en-US" sz="3200" spc="-1">
                <a:solidFill>
                  <a:srgbClr val="000000"/>
                </a:solidFill>
                <a:latin typeface="Trebuchet MS"/>
              </a:rPr>
              <a:t>A thread running on the host can pause waiting on a list of events to complete. This can be done with the function:</a:t>
            </a:r>
            <a:endParaRPr lang="en-US" sz="3200" spc="-1">
              <a:latin typeface="Arial"/>
            </a:endParaRPr>
          </a:p>
          <a:p>
            <a:pPr marL="457200">
              <a:spcBef>
                <a:spcPts val="561"/>
              </a:spcBef>
            </a:pPr>
            <a:r>
              <a:rPr lang="en-US" sz="2800" b="1" spc="-1">
                <a:solidFill>
                  <a:srgbClr val="8064A2"/>
                </a:solidFill>
                <a:latin typeface="Courier New Bold"/>
              </a:rPr>
              <a:t>cl_int </a:t>
            </a:r>
            <a:r>
              <a:rPr lang="en-US" sz="2800" b="1" spc="-1">
                <a:solidFill>
                  <a:srgbClr val="17375E"/>
                </a:solidFill>
                <a:latin typeface="Courier New Bold"/>
              </a:rPr>
              <a:t>clWaitForEvents</a:t>
            </a:r>
            <a:r>
              <a:rPr lang="en-US" sz="2800" b="1" spc="-1">
                <a:solidFill>
                  <a:srgbClr val="000000"/>
                </a:solidFill>
                <a:latin typeface="Courier New Bold"/>
              </a:rPr>
              <a:t>(</a:t>
            </a:r>
            <a:endParaRPr lang="en-US" sz="2800" spc="-1">
              <a:latin typeface="Arial"/>
            </a:endParaRPr>
          </a:p>
          <a:p>
            <a:pPr marL="457200">
              <a:spcBef>
                <a:spcPts val="561"/>
              </a:spcBef>
            </a:pPr>
            <a:r>
              <a:rPr lang="en-US" sz="2800" b="1" spc="-1">
                <a:solidFill>
                  <a:srgbClr val="000000"/>
                </a:solidFill>
                <a:latin typeface="Courier New Bold"/>
              </a:rPr>
              <a:t>	</a:t>
            </a:r>
            <a:r>
              <a:rPr lang="en-US" sz="2800" b="1" spc="-1">
                <a:solidFill>
                  <a:srgbClr val="8064A2"/>
                </a:solidFill>
                <a:latin typeface="Courier New Bold"/>
              </a:rPr>
              <a:t>cl_uint </a:t>
            </a:r>
            <a:r>
              <a:rPr lang="en-US" sz="2800" b="1" spc="-1">
                <a:solidFill>
                  <a:srgbClr val="000000"/>
                </a:solidFill>
                <a:latin typeface="Courier New Bold"/>
              </a:rPr>
              <a:t>num_events,</a:t>
            </a:r>
            <a:endParaRPr lang="en-US" sz="2800" spc="-1">
              <a:latin typeface="Arial"/>
            </a:endParaRPr>
          </a:p>
          <a:p>
            <a:pPr marL="457200">
              <a:spcBef>
                <a:spcPts val="561"/>
              </a:spcBef>
            </a:pPr>
            <a:r>
              <a:rPr lang="en-US" sz="2800" b="1" spc="-1">
                <a:solidFill>
                  <a:srgbClr val="000000"/>
                </a:solidFill>
                <a:latin typeface="Courier New Bold"/>
              </a:rPr>
              <a:t>	</a:t>
            </a:r>
            <a:r>
              <a:rPr lang="en-US" sz="2800" b="1" spc="-1">
                <a:solidFill>
                  <a:srgbClr val="C0504D"/>
                </a:solidFill>
                <a:latin typeface="Courier New Bold"/>
              </a:rPr>
              <a:t>const</a:t>
            </a:r>
            <a:r>
              <a:rPr lang="en-US" sz="2800" b="1" spc="-1">
                <a:solidFill>
                  <a:srgbClr val="000000"/>
                </a:solidFill>
                <a:latin typeface="Courier New Bold"/>
              </a:rPr>
              <a:t> </a:t>
            </a:r>
            <a:r>
              <a:rPr lang="en-US" sz="2800" b="1" spc="-1">
                <a:solidFill>
                  <a:srgbClr val="8064A2"/>
                </a:solidFill>
                <a:latin typeface="Courier New Bold"/>
              </a:rPr>
              <a:t>cl_event </a:t>
            </a:r>
            <a:r>
              <a:rPr lang="en-US" sz="2800" b="1" spc="-1">
                <a:solidFill>
                  <a:srgbClr val="000000"/>
                </a:solidFill>
                <a:latin typeface="Courier New Bold"/>
              </a:rPr>
              <a:t>*event_list)</a:t>
            </a:r>
            <a:endParaRPr lang="en-US" sz="2800" spc="-1">
              <a:latin typeface="Arial"/>
            </a:endParaRPr>
          </a:p>
          <a:p>
            <a:pPr marL="457200">
              <a:spcBef>
                <a:spcPts val="641"/>
              </a:spcBef>
            </a:pP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Example use case: Host code waiting for an event to complete before extracting information from the event.</a:t>
            </a:r>
            <a:endParaRPr lang="en-US" sz="3200" spc="-1">
              <a:latin typeface="Arial"/>
            </a:endParaRPr>
          </a:p>
        </p:txBody>
      </p:sp>
      <p:sp>
        <p:nvSpPr>
          <p:cNvPr id="2290" name="CustomShape 3"/>
          <p:cNvSpPr/>
          <p:nvPr/>
        </p:nvSpPr>
        <p:spPr>
          <a:xfrm>
            <a:off x="7104000" y="3357000"/>
            <a:ext cx="36716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pc="-1">
                <a:solidFill>
                  <a:srgbClr val="4F81BD"/>
                </a:solidFill>
                <a:latin typeface="Trebuchet MS"/>
                <a:ea typeface="DejaVu Sans"/>
              </a:rPr>
              <a:t>Number of events to wait on</a:t>
            </a:r>
            <a:endParaRPr lang="en-US" sz="2000" spc="-1">
              <a:latin typeface="Arial"/>
            </a:endParaRPr>
          </a:p>
        </p:txBody>
      </p:sp>
      <p:sp>
        <p:nvSpPr>
          <p:cNvPr id="2291" name="CustomShape 4"/>
          <p:cNvSpPr/>
          <p:nvPr/>
        </p:nvSpPr>
        <p:spPr>
          <a:xfrm flipH="1">
            <a:off x="6527280" y="3557160"/>
            <a:ext cx="575280" cy="871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92" name="CustomShape 5"/>
          <p:cNvSpPr/>
          <p:nvPr/>
        </p:nvSpPr>
        <p:spPr>
          <a:xfrm>
            <a:off x="7680000" y="4305240"/>
            <a:ext cx="269208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pc="-1">
                <a:solidFill>
                  <a:srgbClr val="4F81BD"/>
                </a:solidFill>
                <a:latin typeface="Trebuchet MS"/>
                <a:ea typeface="DejaVu Sans"/>
              </a:rPr>
              <a:t>An array of pointers to event object</a:t>
            </a:r>
            <a:endParaRPr lang="en-US" sz="2000" spc="-1">
              <a:latin typeface="Arial"/>
            </a:endParaRPr>
          </a:p>
        </p:txBody>
      </p:sp>
      <p:sp>
        <p:nvSpPr>
          <p:cNvPr id="2293" name="CustomShape 6"/>
          <p:cNvSpPr/>
          <p:nvPr/>
        </p:nvSpPr>
        <p:spPr>
          <a:xfrm flipH="1" flipV="1">
            <a:off x="6886560" y="4455000"/>
            <a:ext cx="792360" cy="2026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Profiling with Events</a:t>
            </a:r>
            <a:endParaRPr lang="en-US" sz="4400" spc="-1">
              <a:latin typeface="Arial"/>
            </a:endParaRPr>
          </a:p>
        </p:txBody>
      </p:sp>
      <p:sp>
        <p:nvSpPr>
          <p:cNvPr id="2295" name="CustomShape 2"/>
          <p:cNvSpPr/>
          <p:nvPr/>
        </p:nvSpPr>
        <p:spPr>
          <a:xfrm>
            <a:off x="1703640" y="1600200"/>
            <a:ext cx="878436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OpenCL is a performance oriented language … Hence performance analysis is an essential part of OpenCL programming.</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The OpenCL specification defines a portable way to collect profiling data. </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Can be used with most commands placed on the command queue … includes: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Commands to read, write, map or copy memory objects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Commands to enqueue kernels, tasks, and native kernels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Commands to Acquire or Release OpenGL objects</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Profiling works by turning an event into an opaque object to hold timing data.  </a:t>
            </a: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6" name="CustomShape 1"/>
          <p:cNvSpPr/>
          <p:nvPr/>
        </p:nvSpPr>
        <p:spPr>
          <a:xfrm>
            <a:off x="1981200" y="44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Using the Profiling interface</a:t>
            </a:r>
            <a:endParaRPr lang="en-US" sz="4400" spc="-1">
              <a:latin typeface="Arial"/>
            </a:endParaRPr>
          </a:p>
        </p:txBody>
      </p:sp>
      <p:sp>
        <p:nvSpPr>
          <p:cNvPr id="2297" name="CustomShape 2"/>
          <p:cNvSpPr/>
          <p:nvPr/>
        </p:nvSpPr>
        <p:spPr>
          <a:xfrm>
            <a:off x="1703640" y="1168200"/>
            <a:ext cx="8784360" cy="139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Profiling is enabled when a queue is created with the CL_QUEUE_PROFILING_ENABLE  flag  set.   </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When profiling is enabled, the following function is used to extract the timing data</a:t>
            </a:r>
            <a:endParaRPr lang="en-US" sz="3200" spc="-1">
              <a:latin typeface="Arial"/>
            </a:endParaRPr>
          </a:p>
        </p:txBody>
      </p:sp>
      <p:sp>
        <p:nvSpPr>
          <p:cNvPr id="2298" name="CustomShape 3"/>
          <p:cNvSpPr/>
          <p:nvPr/>
        </p:nvSpPr>
        <p:spPr>
          <a:xfrm>
            <a:off x="3143640" y="3290040"/>
            <a:ext cx="5688000" cy="191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pc="-1">
                <a:solidFill>
                  <a:srgbClr val="8064A2"/>
                </a:solidFill>
                <a:latin typeface="Courier New Bold"/>
                <a:ea typeface="DejaVu Sans"/>
              </a:rPr>
              <a:t>cl_int </a:t>
            </a:r>
            <a:r>
              <a:rPr lang="en-US" sz="2000" b="1" spc="-1">
                <a:solidFill>
                  <a:srgbClr val="17375E"/>
                </a:solidFill>
                <a:latin typeface="Courier New Bold"/>
                <a:ea typeface="DejaVu Sans"/>
              </a:rPr>
              <a:t>clGetEventProfilingInfo</a:t>
            </a:r>
            <a:r>
              <a:rPr lang="en-US" sz="2000" b="1" spc="-1">
                <a:solidFill>
                  <a:srgbClr val="000000"/>
                </a:solidFill>
                <a:latin typeface="Courier New Bold"/>
                <a:ea typeface="DejaVu Sans"/>
              </a:rPr>
              <a:t>(</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8064A2"/>
                </a:solidFill>
                <a:latin typeface="Courier New Bold"/>
                <a:ea typeface="DejaVu Sans"/>
              </a:rPr>
              <a:t>cl_event </a:t>
            </a:r>
            <a:r>
              <a:rPr lang="en-US" sz="2000" b="1" spc="-1">
                <a:solidFill>
                  <a:srgbClr val="000000"/>
                </a:solidFill>
                <a:latin typeface="Courier New Bold"/>
                <a:ea typeface="DejaVu Sans"/>
              </a:rPr>
              <a:t>event,</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8064A2"/>
                </a:solidFill>
                <a:latin typeface="Courier New Bold"/>
                <a:ea typeface="DejaVu Sans"/>
              </a:rPr>
              <a:t>cl_profiling_info </a:t>
            </a:r>
            <a:r>
              <a:rPr lang="en-US" sz="2000" b="1" spc="-1">
                <a:solidFill>
                  <a:srgbClr val="000000"/>
                </a:solidFill>
                <a:latin typeface="Courier New Bold"/>
                <a:ea typeface="DejaVu Sans"/>
              </a:rPr>
              <a:t>param_name,</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C0504D"/>
                </a:solidFill>
                <a:latin typeface="Courier New Bold"/>
                <a:ea typeface="DejaVu Sans"/>
              </a:rPr>
              <a:t>size_t </a:t>
            </a:r>
            <a:r>
              <a:rPr lang="en-US" sz="2000" b="1" spc="-1">
                <a:solidFill>
                  <a:srgbClr val="000000"/>
                </a:solidFill>
                <a:latin typeface="Courier New Bold"/>
                <a:ea typeface="DejaVu Sans"/>
              </a:rPr>
              <a:t>param_value_size,</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C0504D"/>
                </a:solidFill>
                <a:latin typeface="Courier New Bold"/>
                <a:ea typeface="DejaVu Sans"/>
              </a:rPr>
              <a:t>void</a:t>
            </a:r>
            <a:r>
              <a:rPr lang="en-US" sz="2000" b="1" spc="-1">
                <a:solidFill>
                  <a:srgbClr val="000000"/>
                </a:solidFill>
                <a:latin typeface="Courier New Bold"/>
                <a:ea typeface="DejaVu Sans"/>
              </a:rPr>
              <a:t> *param_value,</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C0504D"/>
                </a:solidFill>
                <a:latin typeface="Courier New Bold"/>
                <a:ea typeface="DejaVu Sans"/>
              </a:rPr>
              <a:t>size_t </a:t>
            </a:r>
            <a:r>
              <a:rPr lang="en-US" sz="2000" b="1" spc="-1">
                <a:solidFill>
                  <a:srgbClr val="000000"/>
                </a:solidFill>
                <a:latin typeface="Courier New Bold"/>
                <a:ea typeface="DejaVu Sans"/>
              </a:rPr>
              <a:t>*param_value_size_ret)</a:t>
            </a:r>
            <a:endParaRPr lang="en-US" sz="2000" spc="-1">
              <a:latin typeface="Arial"/>
            </a:endParaRPr>
          </a:p>
        </p:txBody>
      </p:sp>
      <p:sp>
        <p:nvSpPr>
          <p:cNvPr id="2299" name="CustomShape 4"/>
          <p:cNvSpPr/>
          <p:nvPr/>
        </p:nvSpPr>
        <p:spPr>
          <a:xfrm>
            <a:off x="1775640" y="4223160"/>
            <a:ext cx="1655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Expected and actual size of profiling data.</a:t>
            </a:r>
            <a:endParaRPr lang="en-US" spc="-1">
              <a:latin typeface="Arial"/>
            </a:endParaRPr>
          </a:p>
        </p:txBody>
      </p:sp>
      <p:sp>
        <p:nvSpPr>
          <p:cNvPr id="2300" name="CustomShape 5"/>
          <p:cNvSpPr/>
          <p:nvPr/>
        </p:nvSpPr>
        <p:spPr>
          <a:xfrm flipV="1">
            <a:off x="3359640" y="4436280"/>
            <a:ext cx="689400" cy="1591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1" name="CustomShape 6"/>
          <p:cNvSpPr/>
          <p:nvPr/>
        </p:nvSpPr>
        <p:spPr>
          <a:xfrm>
            <a:off x="3359640" y="4596840"/>
            <a:ext cx="689400" cy="46080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2" name="CustomShape 7"/>
          <p:cNvSpPr/>
          <p:nvPr/>
        </p:nvSpPr>
        <p:spPr>
          <a:xfrm>
            <a:off x="8364720" y="2781000"/>
            <a:ext cx="1655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Profiling data to query (see next slide)</a:t>
            </a:r>
            <a:endParaRPr lang="en-US" spc="-1">
              <a:latin typeface="Arial"/>
            </a:endParaRPr>
          </a:p>
        </p:txBody>
      </p:sp>
      <p:sp>
        <p:nvSpPr>
          <p:cNvPr id="2303" name="CustomShape 8"/>
          <p:cNvSpPr/>
          <p:nvPr/>
        </p:nvSpPr>
        <p:spPr>
          <a:xfrm flipH="1">
            <a:off x="7607280" y="3357000"/>
            <a:ext cx="756000" cy="6897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4" name="CustomShape 9"/>
          <p:cNvSpPr/>
          <p:nvPr/>
        </p:nvSpPr>
        <p:spPr>
          <a:xfrm>
            <a:off x="8878080" y="4223160"/>
            <a:ext cx="16556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Pointer to memory to hold results</a:t>
            </a:r>
            <a:endParaRPr lang="en-US" spc="-1">
              <a:latin typeface="Arial"/>
            </a:endParaRPr>
          </a:p>
        </p:txBody>
      </p:sp>
      <p:sp>
        <p:nvSpPr>
          <p:cNvPr id="2305" name="CustomShape 10"/>
          <p:cNvSpPr/>
          <p:nvPr/>
        </p:nvSpPr>
        <p:spPr>
          <a:xfrm flipH="1" flipV="1">
            <a:off x="6959280" y="4724280"/>
            <a:ext cx="1917360" cy="298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cl_profiling_info values</a:t>
            </a:r>
            <a:endParaRPr lang="en-US" sz="4400" spc="-1">
              <a:latin typeface="Arial"/>
            </a:endParaRPr>
          </a:p>
        </p:txBody>
      </p:sp>
      <p:sp>
        <p:nvSpPr>
          <p:cNvPr id="2307" name="CustomShape 2"/>
          <p:cNvSpPr/>
          <p:nvPr/>
        </p:nvSpPr>
        <p:spPr>
          <a:xfrm>
            <a:off x="1703640" y="1600200"/>
            <a:ext cx="871236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CL_PROFILING_COMMAND_QUEUED</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 device time in nanoseconds when the command is enqueued in a command-queue by the host. (cl_ulong)</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CL_PROFILING_COMMAND_SUBMIT</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 device time in nanoseconds when the command is submitted to compute device. (cl_ulong)</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CL_PROFILING_COMMAND_START</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 device time in nanoseconds when the command starts execution on the device. (cl_ulong)</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CL_PROFILING_COMMAND_END</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 device time in nanoseconds when the command has finished execution on the device. (cl_ulong)</a:t>
            </a:r>
            <a:endParaRPr lang="en-US" sz="2800" spc="-1">
              <a:latin typeface="Arial"/>
            </a:endParaRPr>
          </a:p>
          <a:p>
            <a:pPr>
              <a:spcBef>
                <a:spcPts val="641"/>
              </a:spcBef>
            </a:pPr>
            <a:endParaRPr lang="en-US" sz="2800"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8" name="CustomShape 1"/>
          <p:cNvSpPr/>
          <p:nvPr/>
        </p:nvSpPr>
        <p:spPr>
          <a:xfrm>
            <a:off x="1981200" y="-171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Profiling Examples</a:t>
            </a:r>
            <a:endParaRPr lang="en-US" sz="4400" spc="-1">
              <a:latin typeface="Arial"/>
            </a:endParaRPr>
          </a:p>
        </p:txBody>
      </p:sp>
      <p:sp>
        <p:nvSpPr>
          <p:cNvPr id="2309" name="CustomShape 2"/>
          <p:cNvSpPr/>
          <p:nvPr/>
        </p:nvSpPr>
        <p:spPr>
          <a:xfrm>
            <a:off x="1631640" y="1052640"/>
            <a:ext cx="438768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320"/>
              </a:spcBef>
            </a:pPr>
            <a:r>
              <a:rPr lang="en-US" sz="1600" b="1" spc="-1">
                <a:solidFill>
                  <a:srgbClr val="9BBB59"/>
                </a:solidFill>
                <a:latin typeface="Courier New Bold"/>
              </a:rPr>
              <a:t>cl_event </a:t>
            </a:r>
            <a:r>
              <a:rPr lang="en-US" sz="1600" b="1" spc="-1">
                <a:solidFill>
                  <a:srgbClr val="000000"/>
                </a:solidFill>
                <a:latin typeface="Courier New Bold"/>
              </a:rPr>
              <a:t>prof_event;</a:t>
            </a:r>
            <a:endParaRPr lang="en-US" sz="1600" spc="-1">
              <a:latin typeface="Arial"/>
            </a:endParaRPr>
          </a:p>
          <a:p>
            <a:pPr>
              <a:spcBef>
                <a:spcPts val="320"/>
              </a:spcBef>
            </a:pPr>
            <a:r>
              <a:rPr lang="en-US" sz="1600" b="1" spc="-1">
                <a:solidFill>
                  <a:srgbClr val="9BBB59"/>
                </a:solidFill>
                <a:latin typeface="Courier New Bold"/>
              </a:rPr>
              <a:t>cl_command_queue </a:t>
            </a:r>
            <a:r>
              <a:rPr lang="en-US" sz="1600" b="1" spc="-1">
                <a:solidFill>
                  <a:srgbClr val="000000"/>
                </a:solidFill>
                <a:latin typeface="Courier New Bold"/>
              </a:rPr>
              <a:t>comm; </a:t>
            </a:r>
            <a:endParaRPr lang="en-US" sz="1600" spc="-1">
              <a:latin typeface="Arial"/>
            </a:endParaRPr>
          </a:p>
          <a:p>
            <a:pPr>
              <a:spcBef>
                <a:spcPts val="320"/>
              </a:spcBef>
            </a:pPr>
            <a:endParaRPr lang="en-US" sz="1600" spc="-1">
              <a:latin typeface="Arial"/>
            </a:endParaRPr>
          </a:p>
          <a:p>
            <a:pPr>
              <a:spcBef>
                <a:spcPts val="320"/>
              </a:spcBef>
            </a:pPr>
            <a:r>
              <a:rPr lang="en-US" sz="1600" b="1" spc="-1">
                <a:solidFill>
                  <a:srgbClr val="000000"/>
                </a:solidFill>
                <a:latin typeface="Courier New Bold"/>
              </a:rPr>
              <a:t>comm = </a:t>
            </a:r>
            <a:r>
              <a:rPr lang="en-US" sz="1600" b="1" spc="-1">
                <a:solidFill>
                  <a:srgbClr val="17375E"/>
                </a:solidFill>
                <a:latin typeface="Courier New Bold"/>
              </a:rPr>
              <a:t>clCreateCommandQueue</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context, device_id, </a:t>
            </a:r>
            <a:endParaRPr lang="en-US" sz="1600" spc="-1">
              <a:latin typeface="Arial"/>
            </a:endParaRPr>
          </a:p>
          <a:p>
            <a:pPr>
              <a:spcBef>
                <a:spcPts val="320"/>
              </a:spcBef>
            </a:pPr>
            <a:r>
              <a:rPr lang="en-US" sz="1600" b="1" spc="-1">
                <a:solidFill>
                  <a:srgbClr val="000000"/>
                </a:solidFill>
                <a:latin typeface="Courier New Bold"/>
              </a:rPr>
              <a:t>      CL_QUEUE_PROFILING_ENABLE, </a:t>
            </a:r>
            <a:endParaRPr lang="en-US" sz="1600" spc="-1">
              <a:latin typeface="Arial"/>
            </a:endParaRPr>
          </a:p>
          <a:p>
            <a:pPr>
              <a:spcBef>
                <a:spcPts val="320"/>
              </a:spcBef>
            </a:pPr>
            <a:r>
              <a:rPr lang="en-US" sz="1600" b="1" spc="-1">
                <a:solidFill>
                  <a:srgbClr val="000000"/>
                </a:solidFill>
                <a:latin typeface="Courier New Bold"/>
              </a:rPr>
              <a:t>       &amp;err);</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clEnqueueNDRangeKernel</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comm, kernel, </a:t>
            </a:r>
            <a:endParaRPr lang="en-US" sz="1600" spc="-1">
              <a:latin typeface="Arial"/>
            </a:endParaRPr>
          </a:p>
          <a:p>
            <a:pPr>
              <a:spcBef>
                <a:spcPts val="320"/>
              </a:spcBef>
            </a:pPr>
            <a:r>
              <a:rPr lang="en-US" sz="1600" b="1" spc="-1">
                <a:solidFill>
                  <a:srgbClr val="000000"/>
                </a:solidFill>
                <a:latin typeface="Courier New Bold"/>
              </a:rPr>
              <a:t>          nd, NULL, global, NULL, </a:t>
            </a:r>
            <a:endParaRPr lang="en-US" sz="1600" spc="-1">
              <a:latin typeface="Arial"/>
            </a:endParaRPr>
          </a:p>
          <a:p>
            <a:pPr>
              <a:spcBef>
                <a:spcPts val="320"/>
              </a:spcBef>
            </a:pPr>
            <a:r>
              <a:rPr lang="en-US" sz="1600" b="1" spc="-1">
                <a:solidFill>
                  <a:srgbClr val="000000"/>
                </a:solidFill>
                <a:latin typeface="Courier New Bold"/>
              </a:rPr>
              <a:t>          0, NULL, prof_event);</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17375E"/>
                </a:solidFill>
                <a:latin typeface="Courier New Bold"/>
              </a:rPr>
              <a:t>clFinish</a:t>
            </a:r>
            <a:r>
              <a:rPr lang="en-US" sz="1600" b="1" spc="-1">
                <a:solidFill>
                  <a:srgbClr val="000000"/>
                </a:solidFill>
                <a:latin typeface="Courier New Bold"/>
              </a:rPr>
              <a:t>(comm);</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clWaitForEvents</a:t>
            </a:r>
            <a:r>
              <a:rPr lang="en-US" sz="1600" b="1" spc="-1">
                <a:solidFill>
                  <a:srgbClr val="000000"/>
                </a:solidFill>
                <a:latin typeface="Courier New Bold"/>
              </a:rPr>
              <a:t>(1, &amp;prof_event );</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endParaRPr lang="en-US" sz="1600" spc="-1">
              <a:latin typeface="Arial"/>
            </a:endParaRPr>
          </a:p>
        </p:txBody>
      </p:sp>
      <p:sp>
        <p:nvSpPr>
          <p:cNvPr id="2310" name="CustomShape 3"/>
          <p:cNvSpPr/>
          <p:nvPr/>
        </p:nvSpPr>
        <p:spPr>
          <a:xfrm>
            <a:off x="6172320" y="1052640"/>
            <a:ext cx="438768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spcBef>
                <a:spcPts val="320"/>
              </a:spcBef>
            </a:pPr>
            <a:r>
              <a:rPr lang="en-US" sz="1600" b="1" spc="-1">
                <a:solidFill>
                  <a:srgbClr val="9BBB59"/>
                </a:solidFill>
                <a:latin typeface="Courier New Bold"/>
              </a:rPr>
              <a:t>cl_ulong </a:t>
            </a:r>
            <a:r>
              <a:rPr lang="en-US" sz="1600" b="1" spc="-1">
                <a:solidFill>
                  <a:srgbClr val="000000"/>
                </a:solidFill>
                <a:latin typeface="Courier New Bold"/>
              </a:rPr>
              <a:t>start_time, end_time;</a:t>
            </a:r>
            <a:endParaRPr lang="en-US" sz="1600" spc="-1">
              <a:latin typeface="Arial"/>
            </a:endParaRPr>
          </a:p>
          <a:p>
            <a:pPr>
              <a:spcBef>
                <a:spcPts val="320"/>
              </a:spcBef>
            </a:pPr>
            <a:r>
              <a:rPr lang="en-US" sz="1600" b="1" spc="-1">
                <a:solidFill>
                  <a:srgbClr val="C0504D"/>
                </a:solidFill>
                <a:latin typeface="Courier New Bold"/>
              </a:rPr>
              <a:t>size_t </a:t>
            </a:r>
            <a:r>
              <a:rPr lang="en-US" sz="1600" b="1" spc="-1">
                <a:solidFill>
                  <a:srgbClr val="000000"/>
                </a:solidFill>
                <a:latin typeface="Courier New Bold"/>
              </a:rPr>
              <a:t>return_bytes;</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clGetEventProfilingInfo</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prof_event,</a:t>
            </a:r>
            <a:endParaRPr lang="en-US" sz="1600" spc="-1">
              <a:latin typeface="Arial"/>
            </a:endParaRPr>
          </a:p>
          <a:p>
            <a:pPr>
              <a:spcBef>
                <a:spcPts val="320"/>
              </a:spcBef>
            </a:pPr>
            <a:r>
              <a:rPr lang="en-US" sz="1600" b="1" spc="-1">
                <a:solidFill>
                  <a:srgbClr val="000000"/>
                </a:solidFill>
                <a:latin typeface="Courier New Bold"/>
              </a:rPr>
              <a:t>	  CL_PROFILING_COMMAND_QUEUED,</a:t>
            </a:r>
            <a:endParaRPr lang="en-US" sz="1600" spc="-1">
              <a:latin typeface="Arial"/>
            </a:endParaRPr>
          </a:p>
          <a:p>
            <a:pPr>
              <a:spcBef>
                <a:spcPts val="320"/>
              </a:spcBef>
            </a:pPr>
            <a:r>
              <a:rPr lang="en-US" sz="1600" b="1" spc="-1">
                <a:solidFill>
                  <a:srgbClr val="000000"/>
                </a:solidFill>
                <a:latin typeface="Courier New Bold"/>
              </a:rPr>
              <a:t>	  </a:t>
            </a:r>
            <a:r>
              <a:rPr lang="en-US" sz="1600" b="1" spc="-1">
                <a:solidFill>
                  <a:srgbClr val="17375E"/>
                </a:solidFill>
                <a:latin typeface="Courier New Bold"/>
              </a:rPr>
              <a:t>sizeof</a:t>
            </a:r>
            <a:r>
              <a:rPr lang="en-US" sz="1600" b="1" spc="-1">
                <a:solidFill>
                  <a:srgbClr val="000000"/>
                </a:solidFill>
                <a:latin typeface="Courier New Bold"/>
              </a:rPr>
              <a:t>(</a:t>
            </a:r>
            <a:r>
              <a:rPr lang="en-US" sz="1600" b="1" spc="-1">
                <a:solidFill>
                  <a:srgbClr val="9BBB59"/>
                </a:solidFill>
                <a:latin typeface="Courier New Bold"/>
              </a:rPr>
              <a:t>cl_ulong</a:t>
            </a: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	  &amp;start_time,</a:t>
            </a:r>
            <a:endParaRPr lang="en-US" sz="1600" spc="-1">
              <a:latin typeface="Arial"/>
            </a:endParaRPr>
          </a:p>
          <a:p>
            <a:pPr>
              <a:spcBef>
                <a:spcPts val="320"/>
              </a:spcBef>
            </a:pPr>
            <a:r>
              <a:rPr lang="en-US" sz="1600" b="1" spc="-1">
                <a:solidFill>
                  <a:srgbClr val="000000"/>
                </a:solidFill>
                <a:latin typeface="Courier New Bold"/>
              </a:rPr>
              <a:t>	  &amp;return_bytes);</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clGetEventProfilingInfo</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prof_event,</a:t>
            </a:r>
            <a:endParaRPr lang="en-US" sz="1600" spc="-1">
              <a:latin typeface="Arial"/>
            </a:endParaRPr>
          </a:p>
          <a:p>
            <a:pPr>
              <a:spcBef>
                <a:spcPts val="320"/>
              </a:spcBef>
            </a:pPr>
            <a:r>
              <a:rPr lang="en-US" sz="1600" b="1" spc="-1">
                <a:solidFill>
                  <a:srgbClr val="000000"/>
                </a:solidFill>
                <a:latin typeface="Courier New Bold"/>
              </a:rPr>
              <a:t>	  CL_PROFILING_COMMAND_END,</a:t>
            </a:r>
            <a:endParaRPr lang="en-US" sz="1600" spc="-1">
              <a:latin typeface="Arial"/>
            </a:endParaRPr>
          </a:p>
          <a:p>
            <a:pPr>
              <a:spcBef>
                <a:spcPts val="320"/>
              </a:spcBef>
            </a:pPr>
            <a:r>
              <a:rPr lang="en-US" sz="1600" b="1" spc="-1">
                <a:solidFill>
                  <a:srgbClr val="000000"/>
                </a:solidFill>
                <a:latin typeface="Courier New Bold"/>
              </a:rPr>
              <a:t>	  </a:t>
            </a:r>
            <a:r>
              <a:rPr lang="en-US" sz="1600" b="1" spc="-1">
                <a:solidFill>
                  <a:srgbClr val="17375E"/>
                </a:solidFill>
                <a:latin typeface="Courier New Bold"/>
              </a:rPr>
              <a:t>sizeof</a:t>
            </a:r>
            <a:r>
              <a:rPr lang="en-US" sz="1600" b="1" spc="-1">
                <a:solidFill>
                  <a:srgbClr val="000000"/>
                </a:solidFill>
                <a:latin typeface="Courier New Bold"/>
              </a:rPr>
              <a:t>(</a:t>
            </a:r>
            <a:r>
              <a:rPr lang="en-US" sz="1600" b="1" spc="-1">
                <a:solidFill>
                  <a:srgbClr val="9BBB59"/>
                </a:solidFill>
                <a:latin typeface="Courier New Bold"/>
              </a:rPr>
              <a:t>cl_ulong</a:t>
            </a: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	  &amp;end_time,</a:t>
            </a:r>
            <a:endParaRPr lang="en-US" sz="1600" spc="-1">
              <a:latin typeface="Arial"/>
            </a:endParaRPr>
          </a:p>
          <a:p>
            <a:pPr>
              <a:spcBef>
                <a:spcPts val="320"/>
              </a:spcBef>
            </a:pPr>
            <a:r>
              <a:rPr lang="en-US" sz="1600" b="1" spc="-1">
                <a:solidFill>
                  <a:srgbClr val="000000"/>
                </a:solidFill>
                <a:latin typeface="Courier New Bold"/>
              </a:rPr>
              <a:t>	  &amp;return_bytes);</a:t>
            </a:r>
            <a:endParaRPr lang="en-US" sz="1600" spc="-1">
              <a:latin typeface="Arial"/>
            </a:endParaRPr>
          </a:p>
          <a:p>
            <a:pPr>
              <a:spcBef>
                <a:spcPts val="320"/>
              </a:spcBef>
            </a:pPr>
            <a:endParaRPr lang="en-US" sz="1600" spc="-1">
              <a:latin typeface="Arial"/>
            </a:endParaRPr>
          </a:p>
          <a:p>
            <a:pPr>
              <a:spcBef>
                <a:spcPts val="320"/>
              </a:spcBef>
            </a:pPr>
            <a:r>
              <a:rPr lang="en-US" sz="1600" b="1" spc="-1">
                <a:solidFill>
                  <a:srgbClr val="000000"/>
                </a:solidFill>
                <a:latin typeface="Courier New Bold"/>
              </a:rPr>
              <a:t>run_time =(</a:t>
            </a:r>
            <a:r>
              <a:rPr lang="en-US" sz="1600" b="1" spc="-1">
                <a:solidFill>
                  <a:srgbClr val="C0504D"/>
                </a:solidFill>
                <a:latin typeface="Courier New Bold"/>
              </a:rPr>
              <a:t>double</a:t>
            </a:r>
            <a:r>
              <a:rPr lang="en-US" sz="1600" b="1" spc="-1">
                <a:solidFill>
                  <a:srgbClr val="000000"/>
                </a:solidFill>
                <a:latin typeface="Courier New Bold"/>
              </a:rPr>
              <a:t>)(end_time - start_time);</a:t>
            </a:r>
            <a:endParaRPr lang="en-US" sz="1600" spc="-1">
              <a:latin typeface="Arial"/>
            </a:endParaRPr>
          </a:p>
          <a:p>
            <a:pPr>
              <a:spcBef>
                <a:spcPts val="320"/>
              </a:spcBef>
            </a:pPr>
            <a:endParaRPr lang="en-US" sz="1600" spc="-1">
              <a:latin typeface="Arial"/>
            </a:endParaRPr>
          </a:p>
          <a:p>
            <a:pPr>
              <a:spcBef>
                <a:spcPts val="320"/>
              </a:spcBef>
            </a:pPr>
            <a:endParaRPr lang="en-US" sz="1600" spc="-1">
              <a:latin typeface="Arial"/>
            </a:endParaRPr>
          </a:p>
        </p:txBody>
      </p:sp>
      <p:sp>
        <p:nvSpPr>
          <p:cNvPr id="2311" name="CustomShape 4"/>
          <p:cNvSpPr/>
          <p:nvPr/>
        </p:nvSpPr>
        <p:spPr>
          <a:xfrm>
            <a:off x="2063640" y="2493000"/>
            <a:ext cx="3671640" cy="4312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312" name="CustomShape 5"/>
          <p:cNvSpPr/>
          <p:nvPr/>
        </p:nvSpPr>
        <p:spPr>
          <a:xfrm>
            <a:off x="4007640" y="4221000"/>
            <a:ext cx="1295280" cy="4312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313" name="CustomShape 6"/>
          <p:cNvSpPr/>
          <p:nvPr/>
        </p:nvSpPr>
        <p:spPr>
          <a:xfrm>
            <a:off x="5736000" y="1664640"/>
            <a:ext cx="4607640" cy="22316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314" name="CustomShape 7"/>
          <p:cNvSpPr/>
          <p:nvPr/>
        </p:nvSpPr>
        <p:spPr>
          <a:xfrm>
            <a:off x="5520000" y="3944160"/>
            <a:ext cx="5184000" cy="2015640"/>
          </a:xfrm>
          <a:prstGeom prst="ellipse">
            <a:avLst/>
          </a:prstGeom>
          <a:noFill/>
          <a:ln>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 name="CustomShape 1"/>
          <p:cNvSpPr/>
          <p:nvPr/>
        </p:nvSpPr>
        <p:spPr>
          <a:xfrm>
            <a:off x="1631640" y="-171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spc="-1">
                <a:solidFill>
                  <a:srgbClr val="000000"/>
                </a:solidFill>
                <a:latin typeface="Trebuchet MS"/>
              </a:rPr>
              <a:t>Events inside Kernels … Async. copy</a:t>
            </a:r>
            <a:endParaRPr lang="en-US" sz="4400" spc="-1">
              <a:latin typeface="Arial"/>
            </a:endParaRPr>
          </a:p>
        </p:txBody>
      </p:sp>
      <p:sp>
        <p:nvSpPr>
          <p:cNvPr id="2316" name="CustomShape 2"/>
          <p:cNvSpPr/>
          <p:nvPr/>
        </p:nvSpPr>
        <p:spPr>
          <a:xfrm>
            <a:off x="1631640" y="980640"/>
            <a:ext cx="5832000" cy="514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281"/>
              </a:spcBef>
            </a:pPr>
            <a:r>
              <a:rPr lang="en-US" sz="1400" b="1" spc="-1">
                <a:solidFill>
                  <a:srgbClr val="000000"/>
                </a:solidFill>
                <a:latin typeface="Courier New Bold"/>
              </a:rPr>
              <a:t>// A, B, C kernel args … global  buffers.  </a:t>
            </a:r>
            <a:endParaRPr lang="en-US" sz="1400" spc="-1">
              <a:latin typeface="Arial"/>
            </a:endParaRPr>
          </a:p>
          <a:p>
            <a:pPr>
              <a:spcBef>
                <a:spcPts val="281"/>
              </a:spcBef>
            </a:pPr>
            <a:r>
              <a:rPr lang="en-US" sz="1400" b="1" spc="-1">
                <a:solidFill>
                  <a:srgbClr val="000000"/>
                </a:solidFill>
                <a:latin typeface="Courier New Bold"/>
              </a:rPr>
              <a:t>// Bwrk is a local buffer</a:t>
            </a:r>
            <a:endParaRPr lang="en-US" sz="1400" spc="-1">
              <a:latin typeface="Arial"/>
            </a:endParaRPr>
          </a:p>
          <a:p>
            <a:pPr>
              <a:spcBef>
                <a:spcPts val="281"/>
              </a:spcBef>
            </a:pPr>
            <a:endParaRPr lang="en-US" sz="1400" spc="-1">
              <a:latin typeface="Arial"/>
            </a:endParaRPr>
          </a:p>
          <a:p>
            <a:pPr>
              <a:spcBef>
                <a:spcPts val="281"/>
              </a:spcBef>
            </a:pPr>
            <a:r>
              <a:rPr lang="en-US" sz="1400" b="1" spc="-1">
                <a:solidFill>
                  <a:srgbClr val="4F81BD"/>
                </a:solidFill>
                <a:latin typeface="Courier New Bold"/>
              </a:rPr>
              <a:t>for</a:t>
            </a:r>
            <a:r>
              <a:rPr lang="en-US" sz="1400" b="1" spc="-1">
                <a:solidFill>
                  <a:srgbClr val="000000"/>
                </a:solidFill>
                <a:latin typeface="Courier New Bold"/>
              </a:rPr>
              <a:t>(k=0;k&lt;Pdim;k++)</a:t>
            </a:r>
            <a:endParaRPr lang="en-US" sz="1400" spc="-1">
              <a:latin typeface="Arial"/>
            </a:endParaRPr>
          </a:p>
          <a:p>
            <a:pPr>
              <a:spcBef>
                <a:spcPts val="281"/>
              </a:spcBef>
            </a:pPr>
            <a:r>
              <a:rPr lang="en-US" sz="1400" b="1" spc="-1">
                <a:solidFill>
                  <a:srgbClr val="000000"/>
                </a:solidFill>
                <a:latin typeface="Courier New Bold"/>
              </a:rPr>
              <a:t>          Awrk[k] = A[i*Ndim+k];  </a:t>
            </a:r>
            <a:endParaRPr lang="en-US" sz="1400" spc="-1">
              <a:latin typeface="Arial"/>
            </a:endParaRPr>
          </a:p>
          <a:p>
            <a:pPr>
              <a:spcBef>
                <a:spcPts val="281"/>
              </a:spcBef>
            </a:pPr>
            <a:endParaRPr lang="en-US" sz="1400" spc="-1">
              <a:latin typeface="Arial"/>
            </a:endParaRPr>
          </a:p>
          <a:p>
            <a:pPr>
              <a:spcBef>
                <a:spcPts val="281"/>
              </a:spcBef>
            </a:pPr>
            <a:r>
              <a:rPr lang="en-US" sz="1400" b="1" spc="-1">
                <a:solidFill>
                  <a:srgbClr val="4F81BD"/>
                </a:solidFill>
                <a:latin typeface="Courier New Bold"/>
              </a:rPr>
              <a:t>for</a:t>
            </a:r>
            <a:r>
              <a:rPr lang="en-US" sz="1400" b="1" spc="-1">
                <a:solidFill>
                  <a:srgbClr val="000000"/>
                </a:solidFill>
                <a:latin typeface="Courier New Bold"/>
              </a:rPr>
              <a:t>(j=0;j&lt;Mdim;j++){</a:t>
            </a:r>
            <a:endParaRPr lang="en-US" sz="1400" spc="-1">
              <a:latin typeface="Arial"/>
            </a:endParaRPr>
          </a:p>
          <a:p>
            <a:pPr>
              <a:spcBef>
                <a:spcPts val="281"/>
              </a:spcBef>
            </a:pPr>
            <a:r>
              <a:rPr lang="en-US" sz="1400" b="1" spc="-1">
                <a:solidFill>
                  <a:srgbClr val="000000"/>
                </a:solidFill>
                <a:latin typeface="Courier New Bold"/>
              </a:rPr>
              <a:t>    event_t ev_cp  = </a:t>
            </a:r>
            <a:r>
              <a:rPr lang="en-US" sz="1400" b="1" spc="-1">
                <a:solidFill>
                  <a:srgbClr val="17375E"/>
                </a:solidFill>
                <a:latin typeface="Courier New Bold"/>
              </a:rPr>
              <a:t>async_work_group_copy</a:t>
            </a: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9BBB59"/>
                </a:solidFill>
                <a:latin typeface="Courier New Bold"/>
              </a:rPr>
              <a:t>__local</a:t>
            </a:r>
            <a:r>
              <a:rPr lang="en-US" sz="1400" b="1" spc="-1">
                <a:solidFill>
                  <a:srgbClr val="000000"/>
                </a:solidFill>
                <a:latin typeface="Courier New Bold"/>
              </a:rPr>
              <a:t> </a:t>
            </a:r>
            <a:r>
              <a:rPr lang="en-US" sz="1400" b="1" spc="-1">
                <a:solidFill>
                  <a:srgbClr val="C0504D"/>
                </a:solidFill>
                <a:latin typeface="Courier New Bold"/>
              </a:rPr>
              <a:t>float</a:t>
            </a:r>
            <a:r>
              <a:rPr lang="en-US" sz="1400" b="1" spc="-1">
                <a:solidFill>
                  <a:srgbClr val="000000"/>
                </a:solidFill>
                <a:latin typeface="Courier New Bold"/>
              </a:rPr>
              <a:t>*) Bwrk, (</a:t>
            </a:r>
            <a:r>
              <a:rPr lang="en-US" sz="1400" b="1" spc="-1">
                <a:solidFill>
                  <a:srgbClr val="9BBB59"/>
                </a:solidFill>
                <a:latin typeface="Courier New Bold"/>
              </a:rPr>
              <a:t>__global</a:t>
            </a:r>
            <a:r>
              <a:rPr lang="en-US" sz="1400" b="1" spc="-1">
                <a:solidFill>
                  <a:srgbClr val="C0504D"/>
                </a:solidFill>
                <a:latin typeface="Courier New Bold"/>
              </a:rPr>
              <a:t> float</a:t>
            </a:r>
            <a:r>
              <a:rPr lang="en-US" sz="1400" b="1" spc="-1">
                <a:solidFill>
                  <a:srgbClr val="000000"/>
                </a:solidFill>
                <a:latin typeface="Courier New Bold"/>
              </a:rPr>
              <a:t>*) B,</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C0504D"/>
                </a:solidFill>
                <a:latin typeface="Courier New Bold"/>
              </a:rPr>
              <a:t>size_t</a:t>
            </a:r>
            <a:r>
              <a:rPr lang="en-US" sz="1400" b="1" spc="-1">
                <a:solidFill>
                  <a:srgbClr val="000000"/>
                </a:solidFill>
                <a:latin typeface="Courier New Bold"/>
              </a:rPr>
              <a:t>) Pdim, (</a:t>
            </a:r>
            <a:r>
              <a:rPr lang="en-US" sz="1400" b="1" spc="-1">
                <a:solidFill>
                  <a:srgbClr val="9BBB59"/>
                </a:solidFill>
                <a:latin typeface="Courier New Bold"/>
              </a:rPr>
              <a:t>event_t</a:t>
            </a:r>
            <a:r>
              <a:rPr lang="en-US" sz="1400" b="1" spc="-1">
                <a:solidFill>
                  <a:srgbClr val="000000"/>
                </a:solidFill>
                <a:latin typeface="Courier New Bold"/>
              </a:rPr>
              <a:t>) 0); </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17375E"/>
                </a:solidFill>
                <a:latin typeface="Courier New Bold"/>
              </a:rPr>
              <a:t>wait_group_events</a:t>
            </a:r>
            <a:r>
              <a:rPr lang="en-US" sz="1400" b="1" spc="-1">
                <a:solidFill>
                  <a:srgbClr val="000000"/>
                </a:solidFill>
                <a:latin typeface="Courier New Bold"/>
              </a:rPr>
              <a:t>(1, &amp;ev_cp);</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4F81BD"/>
                </a:solidFill>
                <a:latin typeface="Courier New Bold"/>
              </a:rPr>
              <a:t>for</a:t>
            </a:r>
            <a:r>
              <a:rPr lang="en-US" sz="1400" b="1" spc="-1">
                <a:solidFill>
                  <a:srgbClr val="000000"/>
                </a:solidFill>
                <a:latin typeface="Courier New Bold"/>
              </a:rPr>
              <a:t>(k=0, tmp= 0.0;k&lt;Pdim;k++) </a:t>
            </a:r>
            <a:endParaRPr lang="en-US" sz="1400" spc="-1">
              <a:latin typeface="Arial"/>
            </a:endParaRPr>
          </a:p>
          <a:p>
            <a:pPr>
              <a:spcBef>
                <a:spcPts val="281"/>
              </a:spcBef>
            </a:pPr>
            <a:r>
              <a:rPr lang="en-US" sz="1400" b="1" spc="-1">
                <a:solidFill>
                  <a:srgbClr val="000000"/>
                </a:solidFill>
                <a:latin typeface="Courier New Bold"/>
              </a:rPr>
              <a:t>           tmp  += Awrk[k] *  Bwrk[k]; </a:t>
            </a:r>
            <a:endParaRPr lang="en-US" sz="1400" spc="-1">
              <a:latin typeface="Arial"/>
            </a:endParaRPr>
          </a:p>
          <a:p>
            <a:pPr>
              <a:spcBef>
                <a:spcPts val="281"/>
              </a:spcBef>
            </a:pPr>
            <a:r>
              <a:rPr lang="en-US" sz="1400" b="1" spc="-1">
                <a:solidFill>
                  <a:srgbClr val="000000"/>
                </a:solidFill>
                <a:latin typeface="Courier New Bold"/>
              </a:rPr>
              <a:t>    C[i*Ndim+j] = tmp; </a:t>
            </a:r>
            <a:endParaRPr lang="en-US" sz="1400" spc="-1">
              <a:latin typeface="Arial"/>
            </a:endParaRPr>
          </a:p>
          <a:p>
            <a:pPr>
              <a:spcBef>
                <a:spcPts val="281"/>
              </a:spcBef>
            </a:pPr>
            <a:r>
              <a:rPr lang="en-US" sz="1400" b="1" spc="-1">
                <a:solidFill>
                  <a:srgbClr val="000000"/>
                </a:solidFill>
                <a:latin typeface="Courier New Bold"/>
              </a:rPr>
              <a:t>}</a:t>
            </a:r>
            <a:endParaRPr lang="en-US" sz="1400" spc="-1">
              <a:latin typeface="Arial"/>
            </a:endParaRPr>
          </a:p>
          <a:p>
            <a:pPr>
              <a:spcBef>
                <a:spcPts val="281"/>
              </a:spcBef>
            </a:pPr>
            <a:endParaRPr lang="en-US" sz="1400" spc="-1">
              <a:latin typeface="Arial"/>
            </a:endParaRPr>
          </a:p>
        </p:txBody>
      </p:sp>
      <p:sp>
        <p:nvSpPr>
          <p:cNvPr id="2317" name="CustomShape 3"/>
          <p:cNvSpPr/>
          <p:nvPr/>
        </p:nvSpPr>
        <p:spPr>
          <a:xfrm>
            <a:off x="5952000" y="1052640"/>
            <a:ext cx="446364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00"/>
              </a:spcBef>
              <a:buClr>
                <a:srgbClr val="000000"/>
              </a:buClr>
              <a:buFont typeface="Arial"/>
              <a:buChar char="•"/>
            </a:pPr>
            <a:r>
              <a:rPr lang="en-US" sz="2000" spc="-1">
                <a:solidFill>
                  <a:srgbClr val="000000"/>
                </a:solidFill>
                <a:latin typeface="Trebuchet MS"/>
              </a:rPr>
              <a:t>Compute a row of C = A * B</a:t>
            </a:r>
            <a:endParaRPr lang="en-US" sz="2000" spc="-1">
              <a:latin typeface="Arial"/>
            </a:endParaRPr>
          </a:p>
          <a:p>
            <a:pPr marL="743040" lvl="1" indent="-285120">
              <a:spcBef>
                <a:spcPts val="400"/>
              </a:spcBef>
              <a:buClr>
                <a:srgbClr val="000000"/>
              </a:buClr>
              <a:buFont typeface="Arial"/>
              <a:buChar char="–"/>
            </a:pPr>
            <a:r>
              <a:rPr lang="en-US" sz="2000" spc="-1">
                <a:solidFill>
                  <a:srgbClr val="000000"/>
                </a:solidFill>
                <a:latin typeface="Trebuchet MS"/>
              </a:rPr>
              <a:t>1 A col.per work-item</a:t>
            </a:r>
            <a:endParaRPr lang="en-US" sz="2000" spc="-1">
              <a:latin typeface="Arial"/>
            </a:endParaRPr>
          </a:p>
          <a:p>
            <a:pPr marL="743040" lvl="1" indent="-285120">
              <a:spcBef>
                <a:spcPts val="400"/>
              </a:spcBef>
              <a:buClr>
                <a:srgbClr val="000000"/>
              </a:buClr>
              <a:buFont typeface="Arial"/>
              <a:buChar char="–"/>
            </a:pPr>
            <a:r>
              <a:rPr lang="en-US" sz="2000" spc="-1">
                <a:solidFill>
                  <a:srgbClr val="000000"/>
                </a:solidFill>
                <a:latin typeface="Trebuchet MS"/>
              </a:rPr>
              <a:t>Work group shares rows of B</a:t>
            </a:r>
            <a:endParaRPr lang="en-US" sz="2000" spc="-1">
              <a:latin typeface="Arial"/>
            </a:endParaRPr>
          </a:p>
        </p:txBody>
      </p:sp>
      <p:sp>
        <p:nvSpPr>
          <p:cNvPr id="2318" name="CustomShape 4"/>
          <p:cNvSpPr/>
          <p:nvPr/>
        </p:nvSpPr>
        <p:spPr>
          <a:xfrm>
            <a:off x="7608000" y="2738880"/>
            <a:ext cx="259164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Start an async. copy for row of B returning an event to track progress.</a:t>
            </a:r>
            <a:endParaRPr lang="en-US" spc="-1">
              <a:latin typeface="Arial"/>
            </a:endParaRPr>
          </a:p>
        </p:txBody>
      </p:sp>
      <p:sp>
        <p:nvSpPr>
          <p:cNvPr id="2319" name="CustomShape 5"/>
          <p:cNvSpPr/>
          <p:nvPr/>
        </p:nvSpPr>
        <p:spPr>
          <a:xfrm flipH="1" flipV="1">
            <a:off x="6599280" y="2924280"/>
            <a:ext cx="1007280" cy="143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20" name="CustomShape 6"/>
          <p:cNvSpPr/>
          <p:nvPr/>
        </p:nvSpPr>
        <p:spPr>
          <a:xfrm>
            <a:off x="7450320" y="4149000"/>
            <a:ext cx="25916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Wait for async. copy to complete before proceeding.</a:t>
            </a:r>
            <a:endParaRPr lang="en-US" spc="-1">
              <a:latin typeface="Arial"/>
            </a:endParaRPr>
          </a:p>
        </p:txBody>
      </p:sp>
      <p:sp>
        <p:nvSpPr>
          <p:cNvPr id="2321" name="CustomShape 7"/>
          <p:cNvSpPr/>
          <p:nvPr/>
        </p:nvSpPr>
        <p:spPr>
          <a:xfrm flipH="1" flipV="1">
            <a:off x="5280960" y="4199040"/>
            <a:ext cx="2167920" cy="41004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22" name="CustomShape 8"/>
          <p:cNvSpPr/>
          <p:nvPr/>
        </p:nvSpPr>
        <p:spPr>
          <a:xfrm>
            <a:off x="5160000" y="5301360"/>
            <a:ext cx="2591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Compute element of C using </a:t>
            </a:r>
            <a:r>
              <a:rPr lang="en-US" spc="-1">
                <a:solidFill>
                  <a:srgbClr val="C0504D"/>
                </a:solidFill>
                <a:latin typeface="Trebuchet MS"/>
                <a:ea typeface="DejaVu Sans"/>
              </a:rPr>
              <a:t>A</a:t>
            </a:r>
            <a:r>
              <a:rPr lang="en-US" spc="-1">
                <a:solidFill>
                  <a:srgbClr val="4F81BD"/>
                </a:solidFill>
                <a:latin typeface="Trebuchet MS"/>
                <a:ea typeface="DejaVu Sans"/>
              </a:rPr>
              <a:t> from </a:t>
            </a:r>
            <a:r>
              <a:rPr lang="en-US" spc="-1">
                <a:solidFill>
                  <a:srgbClr val="C0504D"/>
                </a:solidFill>
                <a:latin typeface="Trebuchet MS"/>
                <a:ea typeface="DejaVu Sans"/>
              </a:rPr>
              <a:t>private</a:t>
            </a:r>
            <a:r>
              <a:rPr lang="en-US" spc="-1">
                <a:solidFill>
                  <a:srgbClr val="E6B9B8"/>
                </a:solidFill>
                <a:latin typeface="Trebuchet MS"/>
                <a:ea typeface="DejaVu Sans"/>
              </a:rPr>
              <a:t> </a:t>
            </a:r>
            <a:r>
              <a:rPr lang="en-US" spc="-1">
                <a:solidFill>
                  <a:srgbClr val="4F81BD"/>
                </a:solidFill>
                <a:latin typeface="Trebuchet MS"/>
                <a:ea typeface="DejaVu Sans"/>
              </a:rPr>
              <a:t>memory and </a:t>
            </a:r>
            <a:r>
              <a:rPr lang="en-US" spc="-1">
                <a:solidFill>
                  <a:srgbClr val="E46C0A"/>
                </a:solidFill>
                <a:latin typeface="Trebuchet MS"/>
                <a:ea typeface="DejaVu Sans"/>
              </a:rPr>
              <a:t>B </a:t>
            </a:r>
            <a:r>
              <a:rPr lang="en-US" spc="-1">
                <a:solidFill>
                  <a:srgbClr val="4F81BD"/>
                </a:solidFill>
                <a:latin typeface="Trebuchet MS"/>
                <a:ea typeface="DejaVu Sans"/>
              </a:rPr>
              <a:t>from </a:t>
            </a:r>
            <a:r>
              <a:rPr lang="en-US" spc="-1">
                <a:solidFill>
                  <a:srgbClr val="E46C0A"/>
                </a:solidFill>
                <a:latin typeface="Trebuchet MS"/>
                <a:ea typeface="DejaVu Sans"/>
              </a:rPr>
              <a:t>local </a:t>
            </a:r>
            <a:r>
              <a:rPr lang="en-US" spc="-1">
                <a:solidFill>
                  <a:srgbClr val="4F81BD"/>
                </a:solidFill>
                <a:latin typeface="Trebuchet MS"/>
                <a:ea typeface="DejaVu Sans"/>
              </a:rPr>
              <a:t>memory.</a:t>
            </a:r>
            <a:endParaRPr lang="en-US" spc="-1">
              <a:latin typeface="Arial"/>
            </a:endParaRPr>
          </a:p>
        </p:txBody>
      </p:sp>
      <p:sp>
        <p:nvSpPr>
          <p:cNvPr id="2323" name="CustomShape 9"/>
          <p:cNvSpPr/>
          <p:nvPr/>
        </p:nvSpPr>
        <p:spPr>
          <a:xfrm flipH="1" flipV="1">
            <a:off x="4150920" y="5300640"/>
            <a:ext cx="1007280" cy="59940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 name="CustomShape 1"/>
          <p:cNvSpPr/>
          <p:nvPr/>
        </p:nvSpPr>
        <p:spPr>
          <a:xfrm>
            <a:off x="1981200" y="44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Events and the C++ interface</a:t>
            </a:r>
            <a:br/>
            <a:r>
              <a:rPr lang="en-US" sz="4400" spc="-1">
                <a:solidFill>
                  <a:srgbClr val="000000"/>
                </a:solidFill>
                <a:latin typeface="Trebuchet MS"/>
              </a:rPr>
              <a:t>(for profiling)</a:t>
            </a:r>
            <a:endParaRPr lang="en-US" sz="4400" spc="-1">
              <a:latin typeface="Arial"/>
            </a:endParaRPr>
          </a:p>
        </p:txBody>
      </p:sp>
      <p:sp>
        <p:nvSpPr>
          <p:cNvPr id="2325" name="CustomShape 2"/>
          <p:cNvSpPr/>
          <p:nvPr/>
        </p:nvSpPr>
        <p:spPr>
          <a:xfrm>
            <a:off x="1524000" y="1340640"/>
            <a:ext cx="9143280" cy="540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Enqueue the kernel with a returned event</a:t>
            </a:r>
            <a:endParaRPr lang="en-US" sz="3200" spc="-1">
              <a:latin typeface="Arial"/>
            </a:endParaRPr>
          </a:p>
          <a:p>
            <a:pPr marL="457200">
              <a:spcBef>
                <a:spcPts val="459"/>
              </a:spcBef>
            </a:pPr>
            <a:r>
              <a:rPr lang="en-US" sz="2300" b="1" spc="-1">
                <a:solidFill>
                  <a:srgbClr val="9BBB59"/>
                </a:solidFill>
                <a:latin typeface="Courier New Bold"/>
              </a:rPr>
              <a:t>Event</a:t>
            </a:r>
            <a:r>
              <a:rPr lang="en-US" sz="2300" b="1" spc="-1">
                <a:solidFill>
                  <a:srgbClr val="000000"/>
                </a:solidFill>
                <a:latin typeface="Courier New Bold"/>
              </a:rPr>
              <a:t> event =</a:t>
            </a:r>
            <a:endParaRPr lang="en-US" sz="2300" spc="-1">
              <a:latin typeface="Arial"/>
            </a:endParaRPr>
          </a:p>
          <a:p>
            <a:pPr marL="457200">
              <a:spcBef>
                <a:spcPts val="459"/>
              </a:spcBef>
            </a:pPr>
            <a:r>
              <a:rPr lang="en-US" sz="2300" b="1" spc="-1">
                <a:solidFill>
                  <a:srgbClr val="17375E"/>
                </a:solidFill>
                <a:latin typeface="Courier New Bold"/>
              </a:rPr>
              <a:t>  vadd</a:t>
            </a:r>
            <a:r>
              <a:rPr lang="en-US" sz="2300" b="1" spc="-1">
                <a:solidFill>
                  <a:srgbClr val="000000"/>
                </a:solidFill>
                <a:latin typeface="Courier New Bold"/>
              </a:rPr>
              <a:t>(</a:t>
            </a:r>
            <a:endParaRPr lang="en-US" sz="2300" spc="-1">
              <a:latin typeface="Arial"/>
            </a:endParaRPr>
          </a:p>
          <a:p>
            <a:pPr marL="457200">
              <a:spcBef>
                <a:spcPts val="459"/>
              </a:spcBef>
            </a:pPr>
            <a:r>
              <a:rPr lang="en-US" sz="2300" b="1" spc="-1">
                <a:solidFill>
                  <a:srgbClr val="000000"/>
                </a:solidFill>
                <a:latin typeface="Courier New Bold"/>
              </a:rPr>
              <a:t>    EnqueueArgs(commands,NDRange(count), NDRange(local)),</a:t>
            </a:r>
            <a:endParaRPr lang="en-US" sz="2300" spc="-1">
              <a:latin typeface="Arial"/>
            </a:endParaRPr>
          </a:p>
          <a:p>
            <a:pPr marL="457200">
              <a:spcBef>
                <a:spcPts val="459"/>
              </a:spcBef>
            </a:pPr>
            <a:r>
              <a:rPr lang="en-US" sz="2300" b="1" spc="-1">
                <a:solidFill>
                  <a:srgbClr val="000000"/>
                </a:solidFill>
                <a:latin typeface="Courier New Bold"/>
              </a:rPr>
              <a:t>    a_in, b_in, c_out, count);</a:t>
            </a:r>
            <a:endParaRPr lang="en-US" sz="2300" spc="-1">
              <a:latin typeface="Arial"/>
            </a:endParaRPr>
          </a:p>
          <a:p>
            <a:pPr marL="457200">
              <a:spcBef>
                <a:spcPts val="561"/>
              </a:spcBef>
            </a:pPr>
            <a:endParaRPr lang="en-US" sz="23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What for the command attached to the event to complete</a:t>
            </a:r>
            <a:endParaRPr lang="en-US" sz="3200" spc="-1">
              <a:latin typeface="Arial"/>
            </a:endParaRPr>
          </a:p>
          <a:p>
            <a:pPr marL="457200">
              <a:spcBef>
                <a:spcPts val="561"/>
              </a:spcBef>
            </a:pPr>
            <a:r>
              <a:rPr lang="en-US" sz="2800" spc="-1">
                <a:solidFill>
                  <a:srgbClr val="000000"/>
                </a:solidFill>
                <a:latin typeface="Trebuchet MS"/>
              </a:rPr>
              <a:t>event.wait();</a:t>
            </a:r>
            <a:endParaRPr lang="en-US" sz="2800" spc="-1">
              <a:latin typeface="Arial"/>
            </a:endParaRPr>
          </a:p>
          <a:p>
            <a:pPr marL="457200">
              <a:spcBef>
                <a:spcPts val="561"/>
              </a:spcBef>
            </a:pP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Extract timing data from the event:</a:t>
            </a:r>
            <a:endParaRPr lang="en-US" sz="3200" spc="-1">
              <a:latin typeface="Arial"/>
            </a:endParaRPr>
          </a:p>
          <a:p>
            <a:pPr>
              <a:spcBef>
                <a:spcPts val="519"/>
              </a:spcBef>
            </a:pPr>
            <a:endParaRPr lang="en-US" sz="3200" spc="-1">
              <a:latin typeface="Arial"/>
            </a:endParaRPr>
          </a:p>
          <a:p>
            <a:pPr>
              <a:spcBef>
                <a:spcPts val="519"/>
              </a:spcBef>
            </a:pPr>
            <a:r>
              <a:rPr lang="en-US" sz="2600" b="1" spc="-1">
                <a:solidFill>
                  <a:srgbClr val="9BBB59"/>
                </a:solidFill>
                <a:latin typeface="Courier New Bold"/>
              </a:rPr>
              <a:t>   </a:t>
            </a:r>
            <a:r>
              <a:rPr lang="en-US" sz="2300" b="1" spc="-1">
                <a:solidFill>
                  <a:srgbClr val="9BBB59"/>
                </a:solidFill>
                <a:latin typeface="Courier New Bold"/>
              </a:rPr>
              <a:t>  cl_ulong </a:t>
            </a:r>
            <a:r>
              <a:rPr lang="en-US" sz="2300" b="1" spc="-1">
                <a:solidFill>
                  <a:srgbClr val="000000"/>
                </a:solidFill>
                <a:latin typeface="Courier New Bold"/>
              </a:rPr>
              <a:t>ev_start_time =</a:t>
            </a:r>
            <a:endParaRPr lang="en-US" sz="2300" spc="-1">
              <a:latin typeface="Arial"/>
            </a:endParaRPr>
          </a:p>
          <a:p>
            <a:pPr>
              <a:spcBef>
                <a:spcPts val="459"/>
              </a:spcBef>
            </a:pPr>
            <a:r>
              <a:rPr lang="en-US" sz="2300" b="1" spc="-1">
                <a:solidFill>
                  <a:srgbClr val="000000"/>
                </a:solidFill>
                <a:latin typeface="Courier New Bold"/>
              </a:rPr>
              <a:t>       event.getProfilingInfo&lt;CL_PROFILING_COMMAND_START&gt;(); </a:t>
            </a:r>
            <a:endParaRPr lang="en-US" sz="2300" spc="-1">
              <a:latin typeface="Arial"/>
            </a:endParaRPr>
          </a:p>
          <a:p>
            <a:pPr>
              <a:spcBef>
                <a:spcPts val="459"/>
              </a:spcBef>
            </a:pPr>
            <a:endParaRPr lang="en-US" sz="2300" spc="-1">
              <a:latin typeface="Arial"/>
            </a:endParaRPr>
          </a:p>
          <a:p>
            <a:pPr>
              <a:spcBef>
                <a:spcPts val="459"/>
              </a:spcBef>
            </a:pPr>
            <a:r>
              <a:rPr lang="en-US" sz="2300" b="1" spc="-1">
                <a:solidFill>
                  <a:srgbClr val="000000"/>
                </a:solidFill>
                <a:latin typeface="Courier New Bold"/>
              </a:rPr>
              <a:t>     </a:t>
            </a:r>
            <a:r>
              <a:rPr lang="en-US" sz="2300" b="1" spc="-1">
                <a:solidFill>
                  <a:srgbClr val="9BBB59"/>
                </a:solidFill>
                <a:latin typeface="Courier New Bold"/>
              </a:rPr>
              <a:t>cl_ulong</a:t>
            </a:r>
            <a:r>
              <a:rPr lang="en-US" sz="2300" b="1" spc="-1">
                <a:solidFill>
                  <a:srgbClr val="000000"/>
                </a:solidFill>
                <a:latin typeface="Courier New Bold"/>
              </a:rPr>
              <a:t> ev_end_time =</a:t>
            </a:r>
            <a:endParaRPr lang="en-US" sz="2300" spc="-1">
              <a:latin typeface="Arial"/>
            </a:endParaRPr>
          </a:p>
          <a:p>
            <a:pPr>
              <a:spcBef>
                <a:spcPts val="459"/>
              </a:spcBef>
            </a:pPr>
            <a:r>
              <a:rPr lang="en-US" sz="2300" b="1" spc="-1">
                <a:solidFill>
                  <a:srgbClr val="000000"/>
                </a:solidFill>
                <a:latin typeface="Courier New Bold"/>
              </a:rPr>
              <a:t>       event.getProfilingInfo&lt;CL_PROFILING_COMMAND_END&gt;();</a:t>
            </a:r>
            <a:endParaRPr lang="en-US" sz="2300" spc="-1">
              <a:latin typeface="Arial"/>
            </a:endParaRPr>
          </a:p>
          <a:p>
            <a:pPr>
              <a:spcBef>
                <a:spcPts val="621"/>
              </a:spcBef>
            </a:pPr>
            <a:endParaRPr lang="en-US" sz="2300"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 name="CustomShape 1"/>
          <p:cNvSpPr/>
          <p:nvPr/>
        </p:nvSpPr>
        <p:spPr>
          <a:xfrm>
            <a:off x="1981200" y="-90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dirty="0">
                <a:solidFill>
                  <a:srgbClr val="000000"/>
                </a:solidFill>
                <a:latin typeface="Trebuchet MS"/>
              </a:rPr>
              <a:t>OpenCL </a:t>
            </a:r>
            <a:r>
              <a:rPr lang="zh-CN" altLang="en-US" sz="4400" spc="-1">
                <a:solidFill>
                  <a:srgbClr val="000000"/>
                </a:solidFill>
                <a:latin typeface="Trebuchet MS"/>
              </a:rPr>
              <a:t>事件</a:t>
            </a:r>
            <a:endParaRPr lang="en-US" sz="4400" spc="-1" dirty="0">
              <a:latin typeface="Arial"/>
            </a:endParaRPr>
          </a:p>
        </p:txBody>
      </p:sp>
      <p:sp>
        <p:nvSpPr>
          <p:cNvPr id="2193" name="CustomShape 2"/>
          <p:cNvSpPr/>
          <p:nvPr/>
        </p:nvSpPr>
        <p:spPr>
          <a:xfrm>
            <a:off x="1703640" y="980640"/>
            <a:ext cx="8784360" cy="427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事件（</a:t>
            </a:r>
            <a:r>
              <a:rPr lang="en-US" altLang="zh-CN" sz="3200" spc="-1" dirty="0">
                <a:solidFill>
                  <a:srgbClr val="000000"/>
                </a:solidFill>
                <a:latin typeface="Trebuchet MS"/>
              </a:rPr>
              <a:t>event</a:t>
            </a:r>
            <a:r>
              <a:rPr lang="zh-CN" altLang="en-US" sz="3200" spc="-1" dirty="0">
                <a:solidFill>
                  <a:srgbClr val="000000"/>
                </a:solidFill>
                <a:latin typeface="Trebuchet MS"/>
              </a:rPr>
              <a:t>）是一个对象（</a:t>
            </a:r>
            <a:r>
              <a:rPr lang="en-US" altLang="zh-CN" sz="3200" spc="-1" dirty="0">
                <a:solidFill>
                  <a:srgbClr val="000000"/>
                </a:solidFill>
                <a:latin typeface="Trebuchet MS"/>
              </a:rPr>
              <a:t>object</a:t>
            </a:r>
            <a:r>
              <a:rPr lang="zh-CN" altLang="en-US" sz="3200" spc="-1" dirty="0">
                <a:solidFill>
                  <a:srgbClr val="000000"/>
                </a:solidFill>
                <a:latin typeface="Trebuchet MS"/>
              </a:rPr>
              <a:t>），这个对象在 </a:t>
            </a:r>
            <a:r>
              <a:rPr lang="en-US" altLang="zh-CN" sz="3200" spc="-1" dirty="0">
                <a:solidFill>
                  <a:srgbClr val="000000"/>
                </a:solidFill>
                <a:latin typeface="Trebuchet MS"/>
              </a:rPr>
              <a:t>OpenCL </a:t>
            </a:r>
            <a:r>
              <a:rPr lang="zh-CN" altLang="en-US" sz="3200" spc="-1" dirty="0">
                <a:solidFill>
                  <a:srgbClr val="000000"/>
                </a:solidFill>
                <a:latin typeface="Trebuchet MS"/>
              </a:rPr>
              <a:t>中和命令状态（</a:t>
            </a:r>
            <a:r>
              <a:rPr lang="en-US" altLang="zh-CN" sz="3200" spc="-1" dirty="0">
                <a:solidFill>
                  <a:srgbClr val="000000"/>
                </a:solidFill>
                <a:latin typeface="Trebuchet MS"/>
              </a:rPr>
              <a:t> status of commands </a:t>
            </a:r>
            <a:r>
              <a:rPr lang="zh-CN" altLang="en-US" sz="3200" spc="-1" dirty="0">
                <a:solidFill>
                  <a:srgbClr val="000000"/>
                </a:solidFill>
                <a:latin typeface="Trebuchet MS"/>
              </a:rPr>
              <a:t>）</a:t>
            </a:r>
            <a:r>
              <a:rPr lang="en-US" sz="3200" spc="-1" dirty="0">
                <a:solidFill>
                  <a:srgbClr val="000000"/>
                </a:solidFill>
                <a:latin typeface="Trebuchet MS"/>
              </a:rPr>
              <a:t>… </a:t>
            </a:r>
            <a:r>
              <a:rPr lang="zh-CN" altLang="en-US" sz="3200" spc="-1" dirty="0">
                <a:solidFill>
                  <a:srgbClr val="000000"/>
                </a:solidFill>
                <a:latin typeface="Trebuchet MS"/>
              </a:rPr>
              <a:t>一个事件的取值可以是</a:t>
            </a:r>
            <a:r>
              <a:rPr lang="en-US" sz="3200" spc="-1" dirty="0">
                <a:solidFill>
                  <a:srgbClr val="000000"/>
                </a:solidFill>
                <a:latin typeface="Trebuchet MS"/>
              </a:rPr>
              <a:t>:</a:t>
            </a:r>
            <a:endParaRPr lang="en-US" sz="32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CL_QUEUED</a:t>
            </a:r>
            <a:r>
              <a:rPr lang="en-US" sz="2800" spc="-1" dirty="0">
                <a:solidFill>
                  <a:srgbClr val="000000"/>
                </a:solidFill>
                <a:latin typeface="Trebuchet MS"/>
              </a:rPr>
              <a:t>:      </a:t>
            </a:r>
            <a:r>
              <a:rPr lang="zh-CN" altLang="en-US" sz="2800" spc="-1" dirty="0">
                <a:solidFill>
                  <a:srgbClr val="000000"/>
                </a:solidFill>
                <a:latin typeface="Trebuchet MS"/>
              </a:rPr>
              <a:t>命令已经提交队列</a:t>
            </a:r>
            <a:r>
              <a:rPr lang="en-US" sz="2800" spc="-1" dirty="0">
                <a:solidFill>
                  <a:srgbClr val="000000"/>
                </a:solidFill>
                <a:latin typeface="Trebuchet MS"/>
              </a:rPr>
              <a:t>.</a:t>
            </a:r>
            <a:endParaRPr lang="en-US" sz="28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CL_SUBMITTED</a:t>
            </a:r>
            <a:r>
              <a:rPr lang="en-US" sz="2800" spc="-1" dirty="0">
                <a:solidFill>
                  <a:srgbClr val="000000"/>
                </a:solidFill>
                <a:latin typeface="Trebuchet MS"/>
              </a:rPr>
              <a:t>:  </a:t>
            </a:r>
            <a:r>
              <a:rPr lang="zh-CN" altLang="en-US" sz="2800" spc="-1" dirty="0">
                <a:solidFill>
                  <a:srgbClr val="000000"/>
                </a:solidFill>
                <a:latin typeface="Trebuchet MS"/>
              </a:rPr>
              <a:t>命令已经被提交到计算设备</a:t>
            </a:r>
            <a:endParaRPr lang="en-US" sz="28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CL_RUNNING</a:t>
            </a:r>
            <a:r>
              <a:rPr lang="en-US" sz="2800" spc="-1" dirty="0">
                <a:solidFill>
                  <a:srgbClr val="000000"/>
                </a:solidFill>
                <a:latin typeface="Trebuchet MS"/>
              </a:rPr>
              <a:t>:    </a:t>
            </a:r>
            <a:r>
              <a:rPr lang="zh-CN" altLang="en-US" sz="2800" spc="-1" dirty="0">
                <a:solidFill>
                  <a:srgbClr val="000000"/>
                </a:solidFill>
                <a:latin typeface="Trebuchet MS"/>
              </a:rPr>
              <a:t>计算设备正在运行命令</a:t>
            </a:r>
            <a:endParaRPr lang="en-US" sz="28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CL_COMPLETE</a:t>
            </a:r>
            <a:r>
              <a:rPr lang="en-US" sz="2800" spc="-1" dirty="0">
                <a:solidFill>
                  <a:srgbClr val="000000"/>
                </a:solidFill>
                <a:latin typeface="Trebuchet MS"/>
              </a:rPr>
              <a:t>:  </a:t>
            </a:r>
            <a:r>
              <a:rPr lang="zh-CN" altLang="en-US" sz="2800" spc="-1" dirty="0">
                <a:solidFill>
                  <a:srgbClr val="000000"/>
                </a:solidFill>
                <a:latin typeface="Trebuchet MS"/>
              </a:rPr>
              <a:t>命令运行完毕</a:t>
            </a:r>
            <a:endParaRPr lang="en-US" sz="2800" spc="-1" dirty="0">
              <a:latin typeface="Arial"/>
            </a:endParaRPr>
          </a:p>
          <a:p>
            <a:pPr marL="743040" lvl="1" indent="-285120">
              <a:lnSpc>
                <a:spcPct val="110000"/>
              </a:lnSpc>
              <a:spcBef>
                <a:spcPts val="561"/>
              </a:spcBef>
              <a:buClr>
                <a:srgbClr val="9BBB59"/>
              </a:buClr>
              <a:buFont typeface="Arial"/>
              <a:buChar char="–"/>
            </a:pPr>
            <a:r>
              <a:rPr lang="en-US" sz="2800" spc="-1" dirty="0">
                <a:solidFill>
                  <a:srgbClr val="9BBB59"/>
                </a:solidFill>
                <a:latin typeface="Trebuchet MS"/>
              </a:rPr>
              <a:t>ERROR_CODE</a:t>
            </a:r>
            <a:r>
              <a:rPr lang="en-US" sz="2800" spc="-1" dirty="0">
                <a:solidFill>
                  <a:srgbClr val="000000"/>
                </a:solidFill>
                <a:latin typeface="Trebuchet MS"/>
              </a:rPr>
              <a:t>:   </a:t>
            </a:r>
            <a:r>
              <a:rPr lang="zh-CN" altLang="en-US" sz="2800" spc="-1" dirty="0">
                <a:solidFill>
                  <a:srgbClr val="000000"/>
                </a:solidFill>
                <a:latin typeface="Trebuchet MS"/>
              </a:rPr>
              <a:t>一个负值，表示发生了错误</a:t>
            </a:r>
            <a:r>
              <a:rPr lang="en-US" sz="2800" spc="-1" dirty="0">
                <a:solidFill>
                  <a:srgbClr val="000000"/>
                </a:solidFill>
                <a:latin typeface="Trebuchet MS"/>
              </a:rPr>
              <a:t> </a:t>
            </a:r>
            <a:endParaRPr lang="en-US" sz="2800" spc="-1" dirty="0">
              <a:latin typeface="Arial"/>
            </a:endParaRPr>
          </a:p>
          <a:p>
            <a:pPr marL="343080" indent="-342360">
              <a:lnSpc>
                <a:spcPct val="110000"/>
              </a:lnSpc>
              <a:spcBef>
                <a:spcPts val="641"/>
              </a:spcBef>
              <a:buClr>
                <a:srgbClr val="000000"/>
              </a:buClr>
              <a:buFont typeface="Arial"/>
              <a:buChar char="•"/>
            </a:pPr>
            <a:r>
              <a:rPr lang="zh-CN" altLang="en-US" sz="3200" spc="-1" dirty="0">
                <a:solidFill>
                  <a:srgbClr val="000000"/>
                </a:solidFill>
                <a:latin typeface="Trebuchet MS"/>
              </a:rPr>
              <a:t>在宿主（</a:t>
            </a:r>
            <a:r>
              <a:rPr lang="en-US" altLang="zh-CN" sz="3200" spc="-1" dirty="0">
                <a:solidFill>
                  <a:srgbClr val="000000"/>
                </a:solidFill>
                <a:latin typeface="Trebuchet MS"/>
              </a:rPr>
              <a:t>host</a:t>
            </a:r>
            <a:r>
              <a:rPr lang="zh-CN" altLang="en-US" sz="3200" spc="-1" dirty="0">
                <a:solidFill>
                  <a:srgbClr val="000000"/>
                </a:solidFill>
                <a:latin typeface="Trebuchet MS"/>
              </a:rPr>
              <a:t>）上可以查询（</a:t>
            </a:r>
            <a:r>
              <a:rPr lang="en-US" altLang="zh-CN" sz="3200" spc="-1" dirty="0">
                <a:solidFill>
                  <a:srgbClr val="000000"/>
                </a:solidFill>
                <a:latin typeface="Trebuchet MS"/>
              </a:rPr>
              <a:t>query</a:t>
            </a:r>
            <a:r>
              <a:rPr lang="zh-CN" altLang="en-US" sz="3200" spc="-1" dirty="0">
                <a:solidFill>
                  <a:srgbClr val="000000"/>
                </a:solidFill>
                <a:latin typeface="Trebuchet MS"/>
              </a:rPr>
              <a:t>）一个事件的值</a:t>
            </a:r>
            <a:r>
              <a:rPr lang="en-US" sz="3200" spc="-1" dirty="0">
                <a:solidFill>
                  <a:srgbClr val="000000"/>
                </a:solidFill>
                <a:latin typeface="Trebuchet MS"/>
              </a:rPr>
              <a:t> … </a:t>
            </a:r>
            <a:r>
              <a:rPr lang="zh-CN" altLang="en-US" sz="3200" spc="-1" dirty="0">
                <a:solidFill>
                  <a:srgbClr val="000000"/>
                </a:solidFill>
                <a:latin typeface="Trebuchet MS"/>
              </a:rPr>
              <a:t>比如追踪一个命令的运行进程</a:t>
            </a:r>
            <a:endParaRPr lang="en-US" sz="3200" spc="-1" dirty="0">
              <a:latin typeface="Arial"/>
            </a:endParaRPr>
          </a:p>
          <a:p>
            <a:pPr>
              <a:lnSpc>
                <a:spcPct val="110000"/>
              </a:lnSpc>
              <a:spcBef>
                <a:spcPts val="641"/>
              </a:spcBef>
            </a:pPr>
            <a:endParaRPr lang="en-US" sz="3200" spc="-1" dirty="0">
              <a:latin typeface="Arial"/>
            </a:endParaRPr>
          </a:p>
        </p:txBody>
      </p:sp>
      <p:sp>
        <p:nvSpPr>
          <p:cNvPr id="2194" name="CustomShape 3"/>
          <p:cNvSpPr/>
          <p:nvPr/>
        </p:nvSpPr>
        <p:spPr>
          <a:xfrm>
            <a:off x="1631640" y="5715360"/>
            <a:ext cx="597600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pc="-1">
                <a:solidFill>
                  <a:srgbClr val="000000"/>
                </a:solidFill>
                <a:latin typeface="Courier New Bold"/>
                <a:ea typeface="DejaVu Sans"/>
              </a:rPr>
              <a:t>cl_int clGetEventInfo (</a:t>
            </a:r>
            <a:endParaRPr lang="en-US" sz="1400" spc="-1">
              <a:latin typeface="Arial"/>
            </a:endParaRPr>
          </a:p>
          <a:p>
            <a:pPr>
              <a:lnSpc>
                <a:spcPct val="100000"/>
              </a:lnSpc>
            </a:pPr>
            <a:r>
              <a:rPr lang="en-US" sz="1400" b="1" spc="-1">
                <a:solidFill>
                  <a:srgbClr val="000000"/>
                </a:solidFill>
                <a:latin typeface="Courier New Bold"/>
                <a:ea typeface="DejaVu Sans"/>
              </a:rPr>
              <a:t>          cl_event event,    cl_event_info param_name,</a:t>
            </a:r>
            <a:endParaRPr lang="en-US" sz="1400" spc="-1">
              <a:latin typeface="Arial"/>
            </a:endParaRPr>
          </a:p>
          <a:p>
            <a:pPr>
              <a:lnSpc>
                <a:spcPct val="100000"/>
              </a:lnSpc>
            </a:pPr>
            <a:r>
              <a:rPr lang="en-US" sz="1400" b="1" spc="-1">
                <a:solidFill>
                  <a:srgbClr val="000000"/>
                </a:solidFill>
                <a:latin typeface="Courier New Bold"/>
                <a:ea typeface="DejaVu Sans"/>
              </a:rPr>
              <a:t>          size_t param_value_size, void *param_value,</a:t>
            </a:r>
            <a:endParaRPr lang="en-US" sz="1400" spc="-1">
              <a:latin typeface="Arial"/>
            </a:endParaRPr>
          </a:p>
          <a:p>
            <a:pPr>
              <a:lnSpc>
                <a:spcPct val="100000"/>
              </a:lnSpc>
            </a:pPr>
            <a:r>
              <a:rPr lang="en-US" sz="1400" b="1" spc="-1">
                <a:solidFill>
                  <a:srgbClr val="000000"/>
                </a:solidFill>
                <a:latin typeface="Courier New Bold"/>
                <a:ea typeface="DejaVu Sans"/>
              </a:rPr>
              <a:t>          size_t *param_value_size_ret)</a:t>
            </a:r>
            <a:endParaRPr lang="en-US" sz="1400" spc="-1">
              <a:latin typeface="Arial"/>
            </a:endParaRPr>
          </a:p>
        </p:txBody>
      </p:sp>
      <p:sp>
        <p:nvSpPr>
          <p:cNvPr id="2195" name="CustomShape 4"/>
          <p:cNvSpPr/>
          <p:nvPr/>
        </p:nvSpPr>
        <p:spPr>
          <a:xfrm>
            <a:off x="7491950" y="5137200"/>
            <a:ext cx="4831560" cy="1156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pc="-1" dirty="0">
                <a:solidFill>
                  <a:srgbClr val="4F81BD"/>
                </a:solidFill>
                <a:latin typeface="Trebuchet MS"/>
              </a:rPr>
              <a:t>举例：</a:t>
            </a:r>
            <a:endParaRPr lang="en-US" spc="-1" dirty="0">
              <a:latin typeface="Arial"/>
            </a:endParaRPr>
          </a:p>
          <a:p>
            <a:pPr marL="285840" indent="-285120">
              <a:buClr>
                <a:srgbClr val="4F81BD"/>
              </a:buClr>
              <a:buFont typeface="Arial"/>
              <a:buChar char="•"/>
            </a:pPr>
            <a:r>
              <a:rPr lang="en-US" spc="-1" dirty="0">
                <a:solidFill>
                  <a:srgbClr val="4F81BD"/>
                </a:solidFill>
                <a:latin typeface="Trebuchet MS"/>
                <a:ea typeface="DejaVu Sans"/>
              </a:rPr>
              <a:t>CL_EVENT_CONTEXT</a:t>
            </a:r>
            <a:endParaRPr lang="en-US" spc="-1" dirty="0">
              <a:latin typeface="Arial"/>
            </a:endParaRPr>
          </a:p>
          <a:p>
            <a:pPr marL="285840" indent="-285120">
              <a:buClr>
                <a:srgbClr val="4F81BD"/>
              </a:buClr>
              <a:buFont typeface="Arial"/>
              <a:buChar char="•"/>
            </a:pPr>
            <a:r>
              <a:rPr lang="en-US" sz="1600" spc="-1" dirty="0">
                <a:solidFill>
                  <a:srgbClr val="4F81BD"/>
                </a:solidFill>
                <a:latin typeface="Trebuchet MS"/>
                <a:ea typeface="DejaVu Sans"/>
              </a:rPr>
              <a:t>CL_EVENT_COMMAND_EXECUTION_STATUS</a:t>
            </a:r>
            <a:endParaRPr lang="en-US" sz="1600" spc="-1" dirty="0">
              <a:latin typeface="Arial"/>
            </a:endParaRPr>
          </a:p>
          <a:p>
            <a:pPr marL="285840" indent="-285120">
              <a:buClr>
                <a:srgbClr val="4F81BD"/>
              </a:buClr>
              <a:buFont typeface="Arial"/>
              <a:buChar char="•"/>
            </a:pPr>
            <a:r>
              <a:rPr lang="en-US" spc="-1" dirty="0">
                <a:solidFill>
                  <a:srgbClr val="4F81BD"/>
                </a:solidFill>
                <a:latin typeface="Trebuchet MS"/>
                <a:ea typeface="DejaVu Sans"/>
              </a:rPr>
              <a:t>CL_EVENT_COMMAND_TYPE</a:t>
            </a:r>
            <a:endParaRPr lang="en-US" spc="-1" dirty="0">
              <a:latin typeface="Arial"/>
            </a:endParaRPr>
          </a:p>
        </p:txBody>
      </p:sp>
      <p:sp>
        <p:nvSpPr>
          <p:cNvPr id="2196" name="CustomShape 5"/>
          <p:cNvSpPr/>
          <p:nvPr/>
        </p:nvSpPr>
        <p:spPr>
          <a:xfrm flipH="1">
            <a:off x="5879280" y="5624712"/>
            <a:ext cx="1612670" cy="323567"/>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7"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100000"/>
              </a:lnSpc>
            </a:pPr>
            <a:r>
              <a:rPr lang="zh-CN" altLang="en-US" sz="4400" spc="-1" dirty="0">
                <a:solidFill>
                  <a:srgbClr val="000000"/>
                </a:solidFill>
                <a:latin typeface="Trebuchet MS"/>
              </a:rPr>
              <a:t>创建和消解事件</a:t>
            </a:r>
            <a:endParaRPr lang="en-US" altLang="zh-CN" sz="4400" spc="-1" dirty="0">
              <a:solidFill>
                <a:srgbClr val="000000"/>
              </a:solidFill>
              <a:latin typeface="Trebuchet MS"/>
            </a:endParaRPr>
          </a:p>
          <a:p>
            <a:pPr algn="ctr">
              <a:lnSpc>
                <a:spcPct val="100000"/>
              </a:lnSpc>
            </a:pPr>
            <a:r>
              <a:rPr lang="en-US" sz="2600" spc="-1" dirty="0">
                <a:solidFill>
                  <a:srgbClr val="000000"/>
                </a:solidFill>
                <a:latin typeface="Trebuchet MS"/>
              </a:rPr>
              <a:t>Generating and consuming events</a:t>
            </a:r>
            <a:endParaRPr lang="en-US" sz="2600" spc="-1" dirty="0">
              <a:latin typeface="Arial"/>
            </a:endParaRPr>
          </a:p>
        </p:txBody>
      </p:sp>
      <p:sp>
        <p:nvSpPr>
          <p:cNvPr id="2198" name="CustomShape 2"/>
          <p:cNvSpPr/>
          <p:nvPr/>
        </p:nvSpPr>
        <p:spPr>
          <a:xfrm>
            <a:off x="1703640" y="1412640"/>
            <a:ext cx="8784360" cy="74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设想将一个核函数提交队列的命令（</a:t>
            </a:r>
            <a:r>
              <a:rPr lang="en-US" altLang="zh-CN" sz="3200" spc="-1" dirty="0">
                <a:solidFill>
                  <a:srgbClr val="000000"/>
                </a:solidFill>
                <a:latin typeface="Trebuchet MS"/>
              </a:rPr>
              <a:t> command to enqueue a kernel </a:t>
            </a:r>
            <a:r>
              <a:rPr lang="zh-CN" altLang="en-US" sz="3200" spc="-1" dirty="0">
                <a:solidFill>
                  <a:srgbClr val="000000"/>
                </a:solidFill>
                <a:latin typeface="Trebuchet MS"/>
              </a:rPr>
              <a:t>）。最后三个参数（</a:t>
            </a:r>
            <a:r>
              <a:rPr lang="en-US" altLang="zh-CN" sz="3200" spc="-1" dirty="0">
                <a:solidFill>
                  <a:srgbClr val="000000"/>
                </a:solidFill>
                <a:latin typeface="Trebuchet MS"/>
              </a:rPr>
              <a:t>arguments</a:t>
            </a:r>
            <a:r>
              <a:rPr lang="zh-CN" altLang="en-US" sz="3200" spc="-1" dirty="0">
                <a:solidFill>
                  <a:srgbClr val="000000"/>
                </a:solidFill>
                <a:latin typeface="Trebuchet MS"/>
              </a:rPr>
              <a:t>）就是用于暴露事件（</a:t>
            </a:r>
            <a:r>
              <a:rPr lang="en-US" altLang="zh-CN" sz="3200" spc="-1" dirty="0">
                <a:solidFill>
                  <a:srgbClr val="000000"/>
                </a:solidFill>
                <a:latin typeface="Trebuchet MS"/>
              </a:rPr>
              <a:t>expose events</a:t>
            </a:r>
            <a:r>
              <a:rPr lang="zh-CN" altLang="en-US" sz="3200" spc="-1" dirty="0">
                <a:solidFill>
                  <a:srgbClr val="000000"/>
                </a:solidFill>
                <a:latin typeface="Trebuchet MS"/>
              </a:rPr>
              <a:t>）（否则为 </a:t>
            </a:r>
            <a:r>
              <a:rPr lang="en-US" altLang="zh-CN" sz="3200" spc="-1" dirty="0">
                <a:solidFill>
                  <a:srgbClr val="000000"/>
                </a:solidFill>
                <a:latin typeface="Trebuchet MS"/>
              </a:rPr>
              <a:t>NULL </a:t>
            </a:r>
            <a:r>
              <a:rPr lang="zh-CN" altLang="en-US" sz="3200" spc="-1" dirty="0">
                <a:solidFill>
                  <a:srgbClr val="000000"/>
                </a:solidFill>
                <a:latin typeface="Trebuchet MS"/>
              </a:rPr>
              <a:t>）。</a:t>
            </a:r>
            <a:endParaRPr lang="en-US" sz="3200" spc="-1" dirty="0">
              <a:latin typeface="Arial"/>
            </a:endParaRPr>
          </a:p>
          <a:p>
            <a:pPr>
              <a:spcBef>
                <a:spcPts val="641"/>
              </a:spcBef>
            </a:pPr>
            <a:endParaRPr lang="en-US" sz="3200" spc="-1" dirty="0">
              <a:latin typeface="Arial"/>
            </a:endParaRPr>
          </a:p>
        </p:txBody>
      </p:sp>
      <p:sp>
        <p:nvSpPr>
          <p:cNvPr id="2199" name="CustomShape 3"/>
          <p:cNvSpPr/>
          <p:nvPr/>
        </p:nvSpPr>
        <p:spPr>
          <a:xfrm>
            <a:off x="1991640" y="2709000"/>
            <a:ext cx="5400000" cy="27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pc="-1">
                <a:solidFill>
                  <a:srgbClr val="8064A2"/>
                </a:solidFill>
                <a:latin typeface="Courier New Bold"/>
                <a:ea typeface="DejaVu Sans"/>
              </a:rPr>
              <a:t>cl_int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9BBB59"/>
                </a:solidFill>
                <a:latin typeface="Courier New Bold"/>
                <a:ea typeface="DejaVu Sans"/>
              </a:rPr>
              <a:t>     </a:t>
            </a:r>
            <a:r>
              <a:rPr lang="en-US" sz="1600" b="1" spc="-1">
                <a:solidFill>
                  <a:srgbClr val="8064A2"/>
                </a:solidFill>
                <a:latin typeface="Courier New Bold"/>
                <a:ea typeface="DejaVu Sans"/>
              </a:rPr>
              <a:t>cl_command_queue </a:t>
            </a:r>
            <a:r>
              <a:rPr lang="en-US" sz="1600" b="1" spc="-1">
                <a:solidFill>
                  <a:srgbClr val="000000"/>
                </a:solidFill>
                <a:latin typeface="Courier New Bold"/>
                <a:ea typeface="DejaVu Sans"/>
              </a:rPr>
              <a:t>command_queue,     </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cl_kernel </a:t>
            </a:r>
            <a:r>
              <a:rPr lang="en-US" sz="1600" b="1" spc="-1">
                <a:solidFill>
                  <a:srgbClr val="000000"/>
                </a:solidFill>
                <a:latin typeface="Courier New Bold"/>
                <a:ea typeface="DejaVu Sans"/>
              </a:rPr>
              <a:t>kernel,</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cl_uint </a:t>
            </a:r>
            <a:r>
              <a:rPr lang="en-US" sz="1600" b="1" spc="-1">
                <a:solidFill>
                  <a:srgbClr val="000000"/>
                </a:solidFill>
                <a:latin typeface="Courier New Bold"/>
                <a:ea typeface="DejaVu Sans"/>
              </a:rPr>
              <a:t>work_dim,</a:t>
            </a:r>
            <a:endParaRPr lang="en-US" sz="1600" spc="-1">
              <a:latin typeface="Arial"/>
            </a:endParaRPr>
          </a:p>
          <a:p>
            <a:pPr>
              <a:lnSpc>
                <a:spcPct val="100000"/>
              </a:lnSpc>
            </a:pPr>
            <a:r>
              <a:rPr lang="en-US" sz="1600" b="1" spc="-1">
                <a:solidFill>
                  <a:srgbClr val="C0504D"/>
                </a:solidFill>
                <a:latin typeface="Courier New Bold"/>
                <a:ea typeface="DejaVu Sans"/>
              </a:rPr>
              <a:t>     const size_t </a:t>
            </a:r>
            <a:r>
              <a:rPr lang="en-US" sz="1600" b="1" spc="-1">
                <a:solidFill>
                  <a:srgbClr val="000000"/>
                </a:solidFill>
                <a:latin typeface="Courier New Bold"/>
                <a:ea typeface="DejaVu Sans"/>
              </a:rPr>
              <a:t>*global_work_offset,     </a:t>
            </a:r>
            <a:endParaRPr lang="en-US" sz="1600" spc="-1">
              <a:latin typeface="Arial"/>
            </a:endParaRPr>
          </a:p>
          <a:p>
            <a:pPr>
              <a:lnSpc>
                <a:spcPct val="100000"/>
              </a:lnSpc>
            </a:pPr>
            <a:r>
              <a:rPr lang="en-US" sz="1600" b="1" spc="-1">
                <a:solidFill>
                  <a:srgbClr val="C0504D"/>
                </a:solidFill>
                <a:latin typeface="Courier New Bold"/>
                <a:ea typeface="DejaVu Sans"/>
              </a:rPr>
              <a:t>     const size_t </a:t>
            </a:r>
            <a:r>
              <a:rPr lang="en-US" sz="1600" b="1" spc="-1">
                <a:solidFill>
                  <a:srgbClr val="000000"/>
                </a:solidFill>
                <a:latin typeface="Courier New Bold"/>
                <a:ea typeface="DejaVu Sans"/>
              </a:rPr>
              <a:t>*global_work_size,</a:t>
            </a:r>
            <a:endParaRPr lang="en-US" sz="1600" spc="-1">
              <a:latin typeface="Arial"/>
            </a:endParaRPr>
          </a:p>
          <a:p>
            <a:pPr>
              <a:lnSpc>
                <a:spcPct val="100000"/>
              </a:lnSpc>
            </a:pPr>
            <a:r>
              <a:rPr lang="en-US" sz="1600" b="1" spc="-1">
                <a:solidFill>
                  <a:srgbClr val="C0504D"/>
                </a:solidFill>
                <a:latin typeface="Courier New Bold"/>
                <a:ea typeface="DejaVu Sans"/>
              </a:rPr>
              <a:t>     const size_t</a:t>
            </a:r>
            <a:r>
              <a:rPr lang="en-US" sz="1600" b="1" spc="-1">
                <a:solidFill>
                  <a:srgbClr val="000000"/>
                </a:solidFill>
                <a:latin typeface="Courier New Bold"/>
                <a:ea typeface="DejaVu Sans"/>
              </a:rPr>
              <a:t> *local_work_size,</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cl_uint </a:t>
            </a:r>
            <a:r>
              <a:rPr lang="en-US" sz="1600" b="1" spc="-1">
                <a:solidFill>
                  <a:srgbClr val="000000"/>
                </a:solidFill>
                <a:latin typeface="Courier New Bold"/>
                <a:ea typeface="DejaVu Sans"/>
              </a:rPr>
              <a:t>num_events_in_wait_list,</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C0504D"/>
                </a:solidFill>
                <a:latin typeface="Courier New Bold"/>
                <a:ea typeface="DejaVu Sans"/>
              </a:rPr>
              <a:t>const </a:t>
            </a:r>
            <a:r>
              <a:rPr lang="en-US" sz="1600" b="1" spc="-1">
                <a:solidFill>
                  <a:srgbClr val="8064A2"/>
                </a:solidFill>
                <a:latin typeface="Courier New Bold"/>
                <a:ea typeface="DejaVu Sans"/>
              </a:rPr>
              <a:t>cl_event </a:t>
            </a:r>
            <a:r>
              <a:rPr lang="en-US" sz="1600" b="1" spc="-1">
                <a:solidFill>
                  <a:srgbClr val="000000"/>
                </a:solidFill>
                <a:latin typeface="Courier New Bold"/>
                <a:ea typeface="DejaVu Sans"/>
              </a:rPr>
              <a:t>*event_wait_list,</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cl_event </a:t>
            </a:r>
            <a:r>
              <a:rPr lang="en-US" sz="1600" b="1" spc="-1">
                <a:solidFill>
                  <a:srgbClr val="000000"/>
                </a:solidFill>
                <a:latin typeface="Courier New Bold"/>
                <a:ea typeface="DejaVu Sans"/>
              </a:rPr>
              <a:t>*event)</a:t>
            </a:r>
            <a:endParaRPr lang="en-US" sz="1600" spc="-1">
              <a:latin typeface="Arial"/>
            </a:endParaRPr>
          </a:p>
          <a:p>
            <a:pPr>
              <a:lnSpc>
                <a:spcPct val="100000"/>
              </a:lnSpc>
            </a:pPr>
            <a:endParaRPr lang="en-US" sz="1600" spc="-1">
              <a:latin typeface="Arial"/>
            </a:endParaRPr>
          </a:p>
        </p:txBody>
      </p:sp>
      <p:sp>
        <p:nvSpPr>
          <p:cNvPr id="2200" name="CustomShape 4"/>
          <p:cNvSpPr/>
          <p:nvPr/>
        </p:nvSpPr>
        <p:spPr>
          <a:xfrm>
            <a:off x="384201" y="6219360"/>
            <a:ext cx="6393116"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指向这个命令生成的一个</a:t>
            </a:r>
            <a:r>
              <a:rPr lang="zh-CN" altLang="en-US" spc="-1" dirty="0">
                <a:solidFill>
                  <a:srgbClr val="9BBB59"/>
                </a:solidFill>
                <a:latin typeface="Trebuchet MS"/>
                <a:ea typeface="DejaVu Sans"/>
              </a:rPr>
              <a:t>事件对象</a:t>
            </a:r>
            <a:r>
              <a:rPr lang="zh-CN" altLang="en-US" spc="-1" dirty="0">
                <a:solidFill>
                  <a:srgbClr val="4F81BD"/>
                </a:solidFill>
                <a:latin typeface="Trebuchet MS"/>
                <a:ea typeface="DejaVu Sans"/>
              </a:rPr>
              <a:t>的指针</a:t>
            </a:r>
            <a:endParaRPr lang="en-US" spc="-1" dirty="0">
              <a:solidFill>
                <a:srgbClr val="4F81BD"/>
              </a:solidFill>
              <a:latin typeface="Trebuchet MS"/>
              <a:ea typeface="DejaVu Sans"/>
            </a:endParaRPr>
          </a:p>
          <a:p>
            <a:r>
              <a:rPr lang="en-US" altLang="zh-CN" spc="-1" dirty="0">
                <a:solidFill>
                  <a:srgbClr val="4F81BD"/>
                </a:solidFill>
                <a:latin typeface="Trebuchet MS"/>
                <a:ea typeface="DejaVu Sans"/>
              </a:rPr>
              <a:t>Pointer to an </a:t>
            </a:r>
            <a:r>
              <a:rPr lang="en-US" altLang="zh-CN" spc="-1" dirty="0">
                <a:solidFill>
                  <a:srgbClr val="9BBB59"/>
                </a:solidFill>
                <a:latin typeface="Trebuchet MS"/>
                <a:ea typeface="DejaVu Sans"/>
              </a:rPr>
              <a:t>event object </a:t>
            </a:r>
            <a:r>
              <a:rPr lang="en-US" altLang="zh-CN" spc="-1" dirty="0">
                <a:solidFill>
                  <a:srgbClr val="4F81BD"/>
                </a:solidFill>
                <a:latin typeface="Trebuchet MS"/>
                <a:ea typeface="DejaVu Sans"/>
              </a:rPr>
              <a:t>generated by this command</a:t>
            </a:r>
            <a:endParaRPr lang="en-US" altLang="zh-CN" spc="-1" dirty="0">
              <a:latin typeface="Arial"/>
            </a:endParaRPr>
          </a:p>
          <a:p>
            <a:pPr>
              <a:lnSpc>
                <a:spcPct val="100000"/>
              </a:lnSpc>
            </a:pPr>
            <a:endParaRPr lang="en-US" spc="-1" dirty="0">
              <a:latin typeface="Arial"/>
            </a:endParaRPr>
          </a:p>
        </p:txBody>
      </p:sp>
      <p:sp>
        <p:nvSpPr>
          <p:cNvPr id="2201" name="CustomShape 5"/>
          <p:cNvSpPr/>
          <p:nvPr/>
        </p:nvSpPr>
        <p:spPr>
          <a:xfrm flipV="1">
            <a:off x="3780544" y="5228640"/>
            <a:ext cx="370375" cy="9907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02" name="CustomShape 6"/>
          <p:cNvSpPr/>
          <p:nvPr/>
        </p:nvSpPr>
        <p:spPr>
          <a:xfrm>
            <a:off x="5838080" y="5416436"/>
            <a:ext cx="6217815"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9BBB59"/>
                </a:solidFill>
                <a:latin typeface="Trebuchet MS"/>
                <a:ea typeface="DejaVu Sans"/>
              </a:rPr>
              <a:t>正等待的事件指针数组</a:t>
            </a:r>
            <a:r>
              <a:rPr lang="en-US" spc="-1" dirty="0">
                <a:solidFill>
                  <a:srgbClr val="4F81BD"/>
                </a:solidFill>
                <a:latin typeface="Trebuchet MS"/>
                <a:ea typeface="DejaVu Sans"/>
              </a:rPr>
              <a:t>… </a:t>
            </a:r>
            <a:r>
              <a:rPr lang="zh-CN" altLang="en-US" spc="-1" dirty="0">
                <a:solidFill>
                  <a:srgbClr val="4F81BD"/>
                </a:solidFill>
                <a:latin typeface="Trebuchet MS"/>
                <a:ea typeface="DejaVu Sans"/>
              </a:rPr>
              <a:t>命令队列和事件必须共享上下文</a:t>
            </a:r>
            <a:endParaRPr lang="en-US" spc="-1" dirty="0">
              <a:solidFill>
                <a:srgbClr val="4F81BD"/>
              </a:solidFill>
              <a:latin typeface="Trebuchet MS"/>
            </a:endParaRPr>
          </a:p>
          <a:p>
            <a:r>
              <a:rPr lang="en-US" altLang="zh-CN" spc="-1" dirty="0">
                <a:solidFill>
                  <a:srgbClr val="9BBB59"/>
                </a:solidFill>
                <a:latin typeface="Trebuchet MS"/>
                <a:ea typeface="DejaVu Sans"/>
              </a:rPr>
              <a:t>Array of pointers to the events being waited upon </a:t>
            </a:r>
            <a:r>
              <a:rPr lang="en-US" altLang="zh-CN" spc="-1" dirty="0">
                <a:solidFill>
                  <a:srgbClr val="4F81BD"/>
                </a:solidFill>
                <a:latin typeface="Trebuchet MS"/>
                <a:ea typeface="DejaVu Sans"/>
              </a:rPr>
              <a:t>… Command queue and events must share a context.</a:t>
            </a:r>
            <a:endParaRPr lang="en-US" altLang="zh-CN" spc="-1" dirty="0">
              <a:latin typeface="Arial"/>
            </a:endParaRPr>
          </a:p>
          <a:p>
            <a:pPr>
              <a:lnSpc>
                <a:spcPct val="100000"/>
              </a:lnSpc>
            </a:pPr>
            <a:endParaRPr lang="en-US" spc="-1" dirty="0">
              <a:latin typeface="Arial"/>
            </a:endParaRPr>
          </a:p>
        </p:txBody>
      </p:sp>
      <p:sp>
        <p:nvSpPr>
          <p:cNvPr id="2203" name="CustomShape 7"/>
          <p:cNvSpPr/>
          <p:nvPr/>
        </p:nvSpPr>
        <p:spPr>
          <a:xfrm flipH="1" flipV="1">
            <a:off x="6671280" y="4868280"/>
            <a:ext cx="1227907" cy="548156"/>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04" name="CustomShape 8"/>
          <p:cNvSpPr/>
          <p:nvPr/>
        </p:nvSpPr>
        <p:spPr>
          <a:xfrm>
            <a:off x="6671281" y="2923560"/>
            <a:ext cx="5930534"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9BBB59"/>
                </a:solidFill>
                <a:latin typeface="Trebuchet MS"/>
                <a:ea typeface="DejaVu Sans"/>
              </a:rPr>
              <a:t>事件数目 </a:t>
            </a:r>
            <a:r>
              <a:rPr lang="en-US" spc="-1" dirty="0">
                <a:solidFill>
                  <a:srgbClr val="9BBB59"/>
                </a:solidFill>
                <a:latin typeface="Trebuchet MS"/>
                <a:ea typeface="DejaVu Sans"/>
              </a:rPr>
              <a:t>Number of events </a:t>
            </a:r>
            <a:r>
              <a:rPr lang="zh-CN" altLang="en-US" spc="-1" dirty="0">
                <a:solidFill>
                  <a:srgbClr val="4F81BD"/>
                </a:solidFill>
                <a:latin typeface="Trebuchet MS"/>
                <a:ea typeface="DejaVu Sans"/>
              </a:rPr>
              <a:t>这个命令等待在运行</a:t>
            </a:r>
            <a:r>
              <a:rPr lang="zh-CN" altLang="en-US" spc="-1" dirty="0">
                <a:solidFill>
                  <a:srgbClr val="C0504D"/>
                </a:solidFill>
                <a:latin typeface="Trebuchet MS"/>
              </a:rPr>
              <a:t>前</a:t>
            </a:r>
            <a:r>
              <a:rPr lang="zh-CN" altLang="en-US" spc="-1" dirty="0">
                <a:solidFill>
                  <a:srgbClr val="4F81BD"/>
                </a:solidFill>
                <a:latin typeface="Trebuchet MS"/>
                <a:ea typeface="DejaVu Sans"/>
              </a:rPr>
              <a:t>完成</a:t>
            </a:r>
            <a:endParaRPr lang="en-US" altLang="zh-CN" spc="-1" dirty="0">
              <a:solidFill>
                <a:srgbClr val="4F81BD"/>
              </a:solidFill>
              <a:latin typeface="Trebuchet MS"/>
              <a:ea typeface="DejaVu Sans"/>
            </a:endParaRPr>
          </a:p>
          <a:p>
            <a:pPr>
              <a:lnSpc>
                <a:spcPct val="100000"/>
              </a:lnSpc>
            </a:pPr>
            <a:r>
              <a:rPr lang="en-US" altLang="zh-CN" spc="-1" dirty="0">
                <a:solidFill>
                  <a:srgbClr val="4F81BD"/>
                </a:solidFill>
                <a:latin typeface="Trebuchet MS"/>
                <a:ea typeface="DejaVu Sans"/>
              </a:rPr>
              <a:t>this comman</a:t>
            </a:r>
            <a:r>
              <a:rPr lang="en-US" spc="-1" dirty="0">
                <a:solidFill>
                  <a:srgbClr val="4F81BD"/>
                </a:solidFill>
                <a:latin typeface="Trebuchet MS"/>
                <a:ea typeface="DejaVu Sans"/>
              </a:rPr>
              <a:t>d is waiting to complete </a:t>
            </a:r>
            <a:r>
              <a:rPr lang="en-US" spc="-1" dirty="0">
                <a:solidFill>
                  <a:srgbClr val="C0504D"/>
                </a:solidFill>
                <a:latin typeface="Trebuchet MS"/>
                <a:ea typeface="DejaVu Sans"/>
              </a:rPr>
              <a:t>before</a:t>
            </a:r>
            <a:r>
              <a:rPr lang="en-US" spc="-1" dirty="0">
                <a:solidFill>
                  <a:srgbClr val="4F81BD"/>
                </a:solidFill>
                <a:latin typeface="Trebuchet MS"/>
                <a:ea typeface="DejaVu Sans"/>
              </a:rPr>
              <a:t> executing</a:t>
            </a:r>
            <a:endParaRPr lang="en-US" spc="-1" dirty="0">
              <a:latin typeface="Arial"/>
            </a:endParaRPr>
          </a:p>
        </p:txBody>
      </p:sp>
      <p:sp>
        <p:nvSpPr>
          <p:cNvPr id="2205" name="CustomShape 9"/>
          <p:cNvSpPr/>
          <p:nvPr/>
        </p:nvSpPr>
        <p:spPr>
          <a:xfrm flipH="1">
            <a:off x="6527280" y="3717000"/>
            <a:ext cx="1943640" cy="791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6" name="CustomShape 1"/>
          <p:cNvSpPr/>
          <p:nvPr/>
        </p:nvSpPr>
        <p:spPr>
          <a:xfrm>
            <a:off x="1981200" y="-27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事件的基本用法</a:t>
            </a:r>
            <a:endParaRPr lang="en-US" sz="4400" spc="-1" dirty="0">
              <a:latin typeface="Arial"/>
            </a:endParaRPr>
          </a:p>
        </p:txBody>
      </p:sp>
      <p:sp>
        <p:nvSpPr>
          <p:cNvPr id="2207" name="CustomShape 2"/>
          <p:cNvSpPr/>
          <p:nvPr/>
        </p:nvSpPr>
        <p:spPr>
          <a:xfrm>
            <a:off x="1703640" y="1240200"/>
            <a:ext cx="8784360" cy="154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事件（</a:t>
            </a:r>
            <a:r>
              <a:rPr lang="en-US" altLang="zh-CN" sz="3200" spc="-1" dirty="0">
                <a:solidFill>
                  <a:srgbClr val="000000"/>
                </a:solidFill>
                <a:latin typeface="Trebuchet MS"/>
              </a:rPr>
              <a:t>event</a:t>
            </a:r>
            <a:r>
              <a:rPr lang="zh-CN" altLang="en-US" sz="3200" spc="-1" dirty="0">
                <a:solidFill>
                  <a:srgbClr val="000000"/>
                </a:solidFill>
                <a:latin typeface="Trebuchet MS"/>
              </a:rPr>
              <a:t>）可以用于对核函数执行（</a:t>
            </a:r>
            <a:r>
              <a:rPr lang="en-US" altLang="zh-CN" sz="3200" spc="-1" dirty="0">
                <a:solidFill>
                  <a:srgbClr val="000000"/>
                </a:solidFill>
                <a:latin typeface="Trebuchet MS"/>
              </a:rPr>
              <a:t>kernel execution</a:t>
            </a:r>
            <a:r>
              <a:rPr lang="zh-CN" altLang="en-US" sz="3200" spc="-1" dirty="0">
                <a:solidFill>
                  <a:srgbClr val="000000"/>
                </a:solidFill>
                <a:latin typeface="Trebuchet MS"/>
              </a:rPr>
              <a:t>）</a:t>
            </a:r>
            <a:r>
              <a:rPr lang="zh-CN" altLang="en-US" sz="3200" spc="-1" dirty="0">
                <a:solidFill>
                  <a:srgbClr val="4F81BD"/>
                </a:solidFill>
                <a:latin typeface="Trebuchet MS"/>
              </a:rPr>
              <a:t>施加顺序约束</a:t>
            </a:r>
            <a:r>
              <a:rPr lang="en-US" altLang="zh-CN" sz="3200" spc="-1" dirty="0">
                <a:solidFill>
                  <a:srgbClr val="4F81BD"/>
                </a:solidFill>
                <a:latin typeface="Trebuchet MS"/>
              </a:rPr>
              <a:t>(impose order constraints)</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非常适合用于</a:t>
            </a:r>
            <a:r>
              <a:rPr lang="zh-CN" altLang="en-US" sz="3200" spc="-1" dirty="0">
                <a:solidFill>
                  <a:srgbClr val="C0504D"/>
                </a:solidFill>
                <a:latin typeface="Trebuchet MS"/>
              </a:rPr>
              <a:t>无序队列（</a:t>
            </a:r>
            <a:r>
              <a:rPr lang="en-US" altLang="zh-CN" sz="3200" spc="-1" dirty="0">
                <a:solidFill>
                  <a:srgbClr val="C0504D"/>
                </a:solidFill>
                <a:latin typeface="Trebuchet MS"/>
              </a:rPr>
              <a:t> out-of-order queues </a:t>
            </a:r>
            <a:r>
              <a:rPr lang="zh-CN" altLang="en-US" sz="3200" spc="-1" dirty="0">
                <a:solidFill>
                  <a:srgbClr val="C0504D"/>
                </a:solidFill>
                <a:latin typeface="Trebuchet MS"/>
              </a:rPr>
              <a:t>）</a:t>
            </a:r>
            <a:endParaRPr lang="en-US" sz="3200" spc="-1" dirty="0">
              <a:latin typeface="Arial"/>
            </a:endParaRPr>
          </a:p>
        </p:txBody>
      </p:sp>
      <p:sp>
        <p:nvSpPr>
          <p:cNvPr id="2208" name="CustomShape 3"/>
          <p:cNvSpPr/>
          <p:nvPr/>
        </p:nvSpPr>
        <p:spPr>
          <a:xfrm>
            <a:off x="1703640" y="3189240"/>
            <a:ext cx="7200000" cy="25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pc="-1">
                <a:solidFill>
                  <a:srgbClr val="8064A2"/>
                </a:solidFill>
                <a:latin typeface="Courier New Bold"/>
                <a:ea typeface="DejaVu Sans"/>
              </a:rPr>
              <a:t>cl_event</a:t>
            </a:r>
            <a:r>
              <a:rPr lang="en-US" sz="1600" b="1" spc="-1">
                <a:solidFill>
                  <a:srgbClr val="000000"/>
                </a:solidFill>
                <a:latin typeface="Courier New Bold"/>
                <a:ea typeface="DejaVu Sans"/>
              </a:rPr>
              <a:t>    k_events[2];</a:t>
            </a:r>
            <a:endParaRPr lang="en-US" sz="1600" spc="-1">
              <a:latin typeface="Arial"/>
            </a:endParaRPr>
          </a:p>
          <a:p>
            <a:pPr>
              <a:lnSpc>
                <a:spcPct val="100000"/>
              </a:lnSpc>
            </a:pP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000000"/>
                </a:solidFill>
                <a:latin typeface="Courier New Bold"/>
                <a:ea typeface="DejaVu Sans"/>
              </a:rPr>
              <a:t>err =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(commands, kernel1, 1, </a:t>
            </a:r>
            <a:endParaRPr lang="en-US" sz="1600" spc="-1">
              <a:latin typeface="Arial"/>
            </a:endParaRPr>
          </a:p>
          <a:p>
            <a:pPr>
              <a:lnSpc>
                <a:spcPct val="100000"/>
              </a:lnSpc>
            </a:pPr>
            <a:r>
              <a:rPr lang="en-US" sz="1600" b="1" spc="-1">
                <a:solidFill>
                  <a:srgbClr val="000000"/>
                </a:solidFill>
                <a:latin typeface="Courier New Bold"/>
                <a:ea typeface="DejaVu Sans"/>
              </a:rPr>
              <a:t> NULL, &amp;global, &amp;local, 0, NULL, &amp;k_events[0]);</a:t>
            </a:r>
            <a:endParaRPr lang="en-US" sz="1600" spc="-1">
              <a:latin typeface="Arial"/>
            </a:endParaRPr>
          </a:p>
          <a:p>
            <a:pPr>
              <a:lnSpc>
                <a:spcPct val="100000"/>
              </a:lnSpc>
            </a:pP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000000"/>
                </a:solidFill>
                <a:latin typeface="Courier New Bold"/>
                <a:ea typeface="DejaVu Sans"/>
              </a:rPr>
              <a:t>err =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(commands, kernel2, 1, </a:t>
            </a:r>
            <a:endParaRPr lang="en-US" sz="1600" spc="-1">
              <a:latin typeface="Arial"/>
            </a:endParaRPr>
          </a:p>
          <a:p>
            <a:pPr>
              <a:lnSpc>
                <a:spcPct val="100000"/>
              </a:lnSpc>
            </a:pPr>
            <a:r>
              <a:rPr lang="en-US" sz="1600" b="1" spc="-1">
                <a:solidFill>
                  <a:srgbClr val="000000"/>
                </a:solidFill>
                <a:latin typeface="Courier New Bold"/>
                <a:ea typeface="DejaVu Sans"/>
              </a:rPr>
              <a:t> NULL, &amp;global, &amp;local, 0, NULL, &amp;k_events[1]);</a:t>
            </a:r>
            <a:endParaRPr lang="en-US" sz="1600" spc="-1">
              <a:latin typeface="Arial"/>
            </a:endParaRPr>
          </a:p>
          <a:p>
            <a:pPr>
              <a:lnSpc>
                <a:spcPct val="100000"/>
              </a:lnSpc>
            </a:pP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000000"/>
                </a:solidFill>
                <a:latin typeface="Courier New Bold"/>
                <a:ea typeface="DejaVu Sans"/>
              </a:rPr>
              <a:t>err =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(commands, kernel3, 1,</a:t>
            </a:r>
            <a:endParaRPr lang="en-US" sz="1600" spc="-1">
              <a:latin typeface="Arial"/>
            </a:endParaRPr>
          </a:p>
          <a:p>
            <a:pPr>
              <a:lnSpc>
                <a:spcPct val="100000"/>
              </a:lnSpc>
            </a:pPr>
            <a:r>
              <a:rPr lang="en-US" sz="1600" b="1" spc="-1">
                <a:solidFill>
                  <a:srgbClr val="000000"/>
                </a:solidFill>
                <a:latin typeface="Courier New Bold"/>
                <a:ea typeface="DejaVu Sans"/>
              </a:rPr>
              <a:t> NULL, &amp;global, &amp;local, 2, k_events, NULL);</a:t>
            </a:r>
            <a:endParaRPr lang="en-US" sz="1600" spc="-1">
              <a:latin typeface="Arial"/>
            </a:endParaRPr>
          </a:p>
        </p:txBody>
      </p:sp>
      <p:sp>
        <p:nvSpPr>
          <p:cNvPr id="2209" name="CustomShape 4"/>
          <p:cNvSpPr/>
          <p:nvPr/>
        </p:nvSpPr>
        <p:spPr>
          <a:xfrm>
            <a:off x="8589000" y="4038480"/>
            <a:ext cx="4120392"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两个暴露给事件的核函数提交队列</a:t>
            </a:r>
            <a:endParaRPr lang="en-US"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Enqueue two kernels that expose events</a:t>
            </a:r>
            <a:endParaRPr lang="en-US" spc="-1" dirty="0">
              <a:latin typeface="Arial"/>
            </a:endParaRPr>
          </a:p>
        </p:txBody>
      </p:sp>
      <p:sp>
        <p:nvSpPr>
          <p:cNvPr id="2210" name="CustomShape 5"/>
          <p:cNvSpPr/>
          <p:nvPr/>
        </p:nvSpPr>
        <p:spPr>
          <a:xfrm flipH="1" flipV="1">
            <a:off x="7895640" y="4076280"/>
            <a:ext cx="691920" cy="422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11" name="CustomShape 6"/>
          <p:cNvSpPr/>
          <p:nvPr/>
        </p:nvSpPr>
        <p:spPr>
          <a:xfrm flipH="1">
            <a:off x="7967640" y="4500000"/>
            <a:ext cx="619920" cy="152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12" name="CustomShape 7"/>
          <p:cNvSpPr/>
          <p:nvPr/>
        </p:nvSpPr>
        <p:spPr>
          <a:xfrm>
            <a:off x="7255919" y="5870160"/>
            <a:ext cx="5315159"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pc="-1" dirty="0">
                <a:solidFill>
                  <a:srgbClr val="4F81BD"/>
                </a:solidFill>
                <a:latin typeface="Trebuchet MS"/>
                <a:ea typeface="DejaVu Sans"/>
              </a:rPr>
              <a:t>等到前面两个事件都完成了再执行</a:t>
            </a:r>
            <a:endParaRPr lang="en-US" spc="-1" dirty="0">
              <a:solidFill>
                <a:srgbClr val="4F81BD"/>
              </a:solidFill>
              <a:latin typeface="Trebuchet MS"/>
              <a:ea typeface="DejaVu Sans"/>
            </a:endParaRPr>
          </a:p>
          <a:p>
            <a:pPr>
              <a:lnSpc>
                <a:spcPct val="100000"/>
              </a:lnSpc>
            </a:pPr>
            <a:r>
              <a:rPr lang="en-US" spc="-1" dirty="0">
                <a:solidFill>
                  <a:srgbClr val="4F81BD"/>
                </a:solidFill>
                <a:latin typeface="Trebuchet MS"/>
                <a:ea typeface="DejaVu Sans"/>
              </a:rPr>
              <a:t>Wait to execute until two previous events complete</a:t>
            </a:r>
            <a:endParaRPr lang="en-US" spc="-1" dirty="0">
              <a:latin typeface="Arial"/>
            </a:endParaRPr>
          </a:p>
        </p:txBody>
      </p:sp>
      <p:sp>
        <p:nvSpPr>
          <p:cNvPr id="2213" name="CustomShape 8"/>
          <p:cNvSpPr/>
          <p:nvPr/>
        </p:nvSpPr>
        <p:spPr>
          <a:xfrm flipH="1" flipV="1">
            <a:off x="5879280" y="5732640"/>
            <a:ext cx="1375200" cy="5979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4" name="CustomShape 1"/>
          <p:cNvSpPr/>
          <p:nvPr/>
        </p:nvSpPr>
        <p:spPr>
          <a:xfrm>
            <a:off x="1631640" y="-90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100000"/>
              </a:lnSpc>
            </a:pPr>
            <a:r>
              <a:rPr lang="en-US" sz="3600" spc="-1" dirty="0">
                <a:solidFill>
                  <a:srgbClr val="000000"/>
                </a:solidFill>
                <a:latin typeface="Trebuchet MS"/>
              </a:rPr>
              <a:t>OpenCL </a:t>
            </a:r>
            <a:r>
              <a:rPr lang="zh-CN" altLang="en-US" sz="3600" spc="-1" dirty="0">
                <a:solidFill>
                  <a:srgbClr val="000000"/>
                </a:solidFill>
                <a:latin typeface="Trebuchet MS"/>
              </a:rPr>
              <a:t>同步（</a:t>
            </a:r>
            <a:r>
              <a:rPr lang="en-US" altLang="zh-CN" sz="3600" spc="-1" dirty="0">
                <a:solidFill>
                  <a:srgbClr val="000000"/>
                </a:solidFill>
                <a:latin typeface="Trebuchet MS"/>
              </a:rPr>
              <a:t> synchronization </a:t>
            </a:r>
            <a:r>
              <a:rPr lang="zh-CN" altLang="en-US" sz="3600" spc="-1" dirty="0">
                <a:solidFill>
                  <a:srgbClr val="000000"/>
                </a:solidFill>
                <a:latin typeface="Trebuchet MS"/>
              </a:rPr>
              <a:t>）</a:t>
            </a:r>
            <a:r>
              <a:rPr lang="en-US" sz="3600" spc="-1" dirty="0">
                <a:solidFill>
                  <a:srgbClr val="000000"/>
                </a:solidFill>
                <a:latin typeface="Trebuchet MS"/>
              </a:rPr>
              <a:t>:</a:t>
            </a:r>
          </a:p>
          <a:p>
            <a:pPr algn="ctr">
              <a:lnSpc>
                <a:spcPct val="100000"/>
              </a:lnSpc>
            </a:pPr>
            <a:r>
              <a:rPr lang="zh-CN" altLang="en-US" sz="3600" spc="-1" dirty="0">
                <a:solidFill>
                  <a:srgbClr val="000000"/>
                </a:solidFill>
                <a:latin typeface="Trebuchet MS"/>
              </a:rPr>
              <a:t>队列（</a:t>
            </a:r>
            <a:r>
              <a:rPr lang="en-US" altLang="zh-CN" sz="3600" spc="-1" dirty="0">
                <a:solidFill>
                  <a:srgbClr val="000000"/>
                </a:solidFill>
                <a:latin typeface="Trebuchet MS"/>
              </a:rPr>
              <a:t>queues</a:t>
            </a:r>
            <a:r>
              <a:rPr lang="zh-CN" altLang="en-US" sz="3600" spc="-1" dirty="0">
                <a:solidFill>
                  <a:srgbClr val="000000"/>
                </a:solidFill>
                <a:latin typeface="Trebuchet MS"/>
              </a:rPr>
              <a:t>）和 事件（</a:t>
            </a:r>
            <a:r>
              <a:rPr lang="en-US" altLang="zh-CN" sz="3600" spc="-1" dirty="0">
                <a:solidFill>
                  <a:srgbClr val="000000"/>
                </a:solidFill>
                <a:latin typeface="Trebuchet MS"/>
              </a:rPr>
              <a:t>events</a:t>
            </a:r>
            <a:r>
              <a:rPr lang="zh-CN" altLang="en-US" sz="3600" spc="-1" dirty="0">
                <a:solidFill>
                  <a:srgbClr val="000000"/>
                </a:solidFill>
                <a:latin typeface="Trebuchet MS"/>
              </a:rPr>
              <a:t>）</a:t>
            </a:r>
            <a:endParaRPr lang="en-US" sz="3600" spc="-1" dirty="0">
              <a:latin typeface="Arial"/>
            </a:endParaRPr>
          </a:p>
        </p:txBody>
      </p:sp>
      <p:sp>
        <p:nvSpPr>
          <p:cNvPr id="2215" name="CustomShape 2"/>
          <p:cNvSpPr/>
          <p:nvPr/>
        </p:nvSpPr>
        <p:spPr>
          <a:xfrm>
            <a:off x="1631640" y="908640"/>
            <a:ext cx="892836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事件将命令调用（</a:t>
            </a:r>
            <a:r>
              <a:rPr lang="en-US" altLang="zh-CN" sz="3200" spc="-1" dirty="0">
                <a:solidFill>
                  <a:srgbClr val="000000"/>
                </a:solidFill>
                <a:latin typeface="Trebuchet MS"/>
              </a:rPr>
              <a:t>command invocation</a:t>
            </a:r>
            <a:r>
              <a:rPr lang="zh-CN" altLang="en-US" sz="3200" spc="-1" dirty="0">
                <a:solidFill>
                  <a:srgbClr val="000000"/>
                </a:solidFill>
                <a:latin typeface="Trebuchet MS"/>
              </a:rPr>
              <a:t>）联系起来。可以用于在无序队列或者队列之间进行执行同步（</a:t>
            </a:r>
            <a:r>
              <a:rPr lang="en-US" altLang="zh-CN" sz="3200" spc="-1" dirty="0">
                <a:solidFill>
                  <a:srgbClr val="000000"/>
                </a:solidFill>
                <a:latin typeface="Trebuchet MS"/>
              </a:rPr>
              <a:t> synchronize executions </a:t>
            </a:r>
            <a:r>
              <a:rPr lang="zh-CN" altLang="en-US" sz="3200" spc="-1" dirty="0">
                <a:solidFill>
                  <a:srgbClr val="000000"/>
                </a:solidFill>
                <a:latin typeface="Trebuchet MS"/>
              </a:rPr>
              <a:t>）</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样例：两个设备的两个队列</a:t>
            </a:r>
            <a:endParaRPr lang="en-US" sz="3200" spc="-1" dirty="0">
              <a:latin typeface="Arial"/>
            </a:endParaRPr>
          </a:p>
        </p:txBody>
      </p:sp>
      <p:sp>
        <p:nvSpPr>
          <p:cNvPr id="2216" name="CustomShape 3"/>
          <p:cNvSpPr/>
          <p:nvPr/>
        </p:nvSpPr>
        <p:spPr>
          <a:xfrm>
            <a:off x="1775640" y="573336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GPU</a:t>
            </a:r>
            <a:endParaRPr lang="en-US" spc="-1">
              <a:latin typeface="Arial"/>
            </a:endParaRPr>
          </a:p>
        </p:txBody>
      </p:sp>
      <p:sp>
        <p:nvSpPr>
          <p:cNvPr id="2217" name="CustomShape 4"/>
          <p:cNvSpPr/>
          <p:nvPr/>
        </p:nvSpPr>
        <p:spPr>
          <a:xfrm>
            <a:off x="1775640" y="397944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CPU</a:t>
            </a:r>
            <a:endParaRPr lang="en-US" spc="-1">
              <a:latin typeface="Arial"/>
            </a:endParaRPr>
          </a:p>
        </p:txBody>
      </p:sp>
      <p:sp>
        <p:nvSpPr>
          <p:cNvPr id="2218" name="CustomShape 5"/>
          <p:cNvSpPr/>
          <p:nvPr/>
        </p:nvSpPr>
        <p:spPr>
          <a:xfrm>
            <a:off x="6600000" y="573336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GPU</a:t>
            </a:r>
            <a:endParaRPr lang="en-US" spc="-1">
              <a:latin typeface="Arial"/>
            </a:endParaRPr>
          </a:p>
        </p:txBody>
      </p:sp>
      <p:sp>
        <p:nvSpPr>
          <p:cNvPr id="2219" name="CustomShape 6"/>
          <p:cNvSpPr/>
          <p:nvPr/>
        </p:nvSpPr>
        <p:spPr>
          <a:xfrm>
            <a:off x="6600000" y="397944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CPU</a:t>
            </a:r>
            <a:endParaRPr lang="en-US" spc="-1">
              <a:latin typeface="Arial"/>
            </a:endParaRPr>
          </a:p>
        </p:txBody>
      </p:sp>
      <p:sp>
        <p:nvSpPr>
          <p:cNvPr id="2220" name="CustomShape 7"/>
          <p:cNvSpPr/>
          <p:nvPr/>
        </p:nvSpPr>
        <p:spPr>
          <a:xfrm>
            <a:off x="1703640" y="6516000"/>
            <a:ext cx="791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000000"/>
                </a:solidFill>
                <a:latin typeface="Trebuchet MS"/>
                <a:ea typeface="DejaVu Sans"/>
              </a:rPr>
              <a:t>Time</a:t>
            </a:r>
            <a:endParaRPr lang="en-US" spc="-1">
              <a:latin typeface="Arial"/>
            </a:endParaRPr>
          </a:p>
        </p:txBody>
      </p:sp>
      <p:sp>
        <p:nvSpPr>
          <p:cNvPr id="2221" name="CustomShape 8"/>
          <p:cNvSpPr/>
          <p:nvPr/>
        </p:nvSpPr>
        <p:spPr>
          <a:xfrm>
            <a:off x="2495640" y="6700680"/>
            <a:ext cx="935280" cy="360"/>
          </a:xfrm>
          <a:custGeom>
            <a:avLst/>
            <a:gdLst/>
            <a:ahLst/>
            <a:cxnLst/>
            <a:rect l="l" t="t" r="r" b="b"/>
            <a:pathLst>
              <a:path w="21600" h="21600">
                <a:moveTo>
                  <a:pt x="0" y="0"/>
                </a:moveTo>
                <a:lnTo>
                  <a:pt x="21600" y="21600"/>
                </a:lnTo>
              </a:path>
            </a:pathLst>
          </a:custGeom>
          <a:noFill/>
          <a:ln w="3816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22" name="CustomShape 9"/>
          <p:cNvSpPr/>
          <p:nvPr/>
        </p:nvSpPr>
        <p:spPr>
          <a:xfrm>
            <a:off x="6603600" y="6516720"/>
            <a:ext cx="791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000000"/>
                </a:solidFill>
                <a:latin typeface="Trebuchet MS"/>
                <a:ea typeface="DejaVu Sans"/>
              </a:rPr>
              <a:t>Time</a:t>
            </a:r>
            <a:endParaRPr lang="en-US" spc="-1">
              <a:latin typeface="Arial"/>
            </a:endParaRPr>
          </a:p>
        </p:txBody>
      </p:sp>
      <p:sp>
        <p:nvSpPr>
          <p:cNvPr id="2223" name="CustomShape 10"/>
          <p:cNvSpPr/>
          <p:nvPr/>
        </p:nvSpPr>
        <p:spPr>
          <a:xfrm>
            <a:off x="7395600" y="6701400"/>
            <a:ext cx="935280" cy="360"/>
          </a:xfrm>
          <a:custGeom>
            <a:avLst/>
            <a:gdLst/>
            <a:ahLst/>
            <a:cxnLst/>
            <a:rect l="l" t="t" r="r" b="b"/>
            <a:pathLst>
              <a:path w="21600" h="21600">
                <a:moveTo>
                  <a:pt x="0" y="0"/>
                </a:moveTo>
                <a:lnTo>
                  <a:pt x="21600" y="21600"/>
                </a:lnTo>
              </a:path>
            </a:pathLst>
          </a:custGeom>
          <a:noFill/>
          <a:ln w="3816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24" name="CustomShape 11"/>
          <p:cNvSpPr/>
          <p:nvPr/>
        </p:nvSpPr>
        <p:spPr>
          <a:xfrm>
            <a:off x="2520840" y="5877360"/>
            <a:ext cx="1151280" cy="431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1</a:t>
            </a:r>
            <a:endParaRPr lang="en-US" spc="-1">
              <a:latin typeface="Arial"/>
            </a:endParaRPr>
          </a:p>
        </p:txBody>
      </p:sp>
      <p:sp>
        <p:nvSpPr>
          <p:cNvPr id="2225" name="CustomShape 12"/>
          <p:cNvSpPr/>
          <p:nvPr/>
        </p:nvSpPr>
        <p:spPr>
          <a:xfrm>
            <a:off x="2863920" y="4123440"/>
            <a:ext cx="1151280" cy="431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dirty="0">
                <a:solidFill>
                  <a:srgbClr val="FFFFFF"/>
                </a:solidFill>
                <a:latin typeface="Trebuchet MS"/>
                <a:ea typeface="DejaVu Sans"/>
              </a:rPr>
              <a:t>Kernel 2</a:t>
            </a:r>
            <a:endParaRPr lang="en-US" spc="-1" dirty="0">
              <a:latin typeface="Arial"/>
            </a:endParaRPr>
          </a:p>
        </p:txBody>
      </p:sp>
      <p:sp>
        <p:nvSpPr>
          <p:cNvPr id="2226" name="CustomShape 13"/>
          <p:cNvSpPr/>
          <p:nvPr/>
        </p:nvSpPr>
        <p:spPr>
          <a:xfrm>
            <a:off x="1775640" y="519048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27" name="CustomShape 14"/>
          <p:cNvSpPr/>
          <p:nvPr/>
        </p:nvSpPr>
        <p:spPr>
          <a:xfrm>
            <a:off x="1775640" y="342900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28" name="CustomShape 15"/>
          <p:cNvSpPr/>
          <p:nvPr/>
        </p:nvSpPr>
        <p:spPr>
          <a:xfrm>
            <a:off x="6603600" y="522936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29" name="CustomShape 16"/>
          <p:cNvSpPr/>
          <p:nvPr/>
        </p:nvSpPr>
        <p:spPr>
          <a:xfrm>
            <a:off x="6603600" y="346752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30" name="CustomShape 17"/>
          <p:cNvSpPr/>
          <p:nvPr/>
        </p:nvSpPr>
        <p:spPr>
          <a:xfrm>
            <a:off x="1810200" y="5173920"/>
            <a:ext cx="442080" cy="431280"/>
          </a:xfrm>
          <a:prstGeom prst="heptagon">
            <a:avLst>
              <a:gd name="hf" fmla="val 102572"/>
              <a:gd name="vf" fmla="val 10521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31" name="CustomShape 18"/>
          <p:cNvSpPr/>
          <p:nvPr/>
        </p:nvSpPr>
        <p:spPr>
          <a:xfrm>
            <a:off x="2279640" y="3429000"/>
            <a:ext cx="442080" cy="431280"/>
          </a:xfrm>
          <a:prstGeom prst="heptagon">
            <a:avLst>
              <a:gd name="hf" fmla="val 102572"/>
              <a:gd name="vf" fmla="val 10521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32" name="CustomShape 19"/>
          <p:cNvSpPr/>
          <p:nvPr/>
        </p:nvSpPr>
        <p:spPr>
          <a:xfrm rot="16200000">
            <a:off x="138252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spc="-1" dirty="0">
                <a:solidFill>
                  <a:srgbClr val="000000"/>
                </a:solidFill>
                <a:latin typeface="Trebuchet MS"/>
                <a:ea typeface="DejaVu Sans"/>
              </a:rPr>
              <a:t>核函数</a:t>
            </a:r>
            <a:r>
              <a:rPr lang="en-US" altLang="zh-CN" sz="1200" spc="-1" dirty="0">
                <a:solidFill>
                  <a:srgbClr val="000000"/>
                </a:solidFill>
                <a:latin typeface="Trebuchet MS"/>
                <a:ea typeface="DejaVu Sans"/>
              </a:rPr>
              <a:t>1</a:t>
            </a:r>
            <a:r>
              <a:rPr lang="zh-CN" altLang="en-US" sz="1200" spc="-1" dirty="0">
                <a:solidFill>
                  <a:srgbClr val="000000"/>
                </a:solidFill>
                <a:latin typeface="Trebuchet MS"/>
                <a:ea typeface="DejaVu Sans"/>
              </a:rPr>
              <a:t>提交队列</a:t>
            </a:r>
            <a:r>
              <a:rPr lang="en-US" sz="1200" spc="-1" dirty="0">
                <a:solidFill>
                  <a:srgbClr val="000000"/>
                </a:solidFill>
                <a:latin typeface="Trebuchet MS"/>
                <a:ea typeface="DejaVu Sans"/>
              </a:rPr>
              <a:t> Kernel 1</a:t>
            </a:r>
            <a:endParaRPr lang="en-US" sz="1200" spc="-1" dirty="0">
              <a:latin typeface="Arial"/>
            </a:endParaRPr>
          </a:p>
        </p:txBody>
      </p:sp>
      <p:sp>
        <p:nvSpPr>
          <p:cNvPr id="2233" name="CustomShape 20"/>
          <p:cNvSpPr/>
          <p:nvPr/>
        </p:nvSpPr>
        <p:spPr>
          <a:xfrm rot="16200000">
            <a:off x="184512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spc="-1" dirty="0">
                <a:solidFill>
                  <a:srgbClr val="000000"/>
                </a:solidFill>
                <a:latin typeface="Trebuchet MS"/>
                <a:ea typeface="DejaVu Sans"/>
              </a:rPr>
              <a:t>核函数</a:t>
            </a:r>
            <a:r>
              <a:rPr lang="en-US" altLang="zh-CN" sz="1200" spc="-1" dirty="0">
                <a:solidFill>
                  <a:srgbClr val="000000"/>
                </a:solidFill>
                <a:latin typeface="Trebuchet MS"/>
                <a:ea typeface="DejaVu Sans"/>
              </a:rPr>
              <a:t>2</a:t>
            </a:r>
            <a:r>
              <a:rPr lang="zh-CN" altLang="en-US" sz="1200" spc="-1" dirty="0">
                <a:solidFill>
                  <a:srgbClr val="000000"/>
                </a:solidFill>
                <a:latin typeface="Trebuchet MS"/>
                <a:ea typeface="DejaVu Sans"/>
              </a:rPr>
              <a:t>提交队列</a:t>
            </a:r>
            <a:r>
              <a:rPr lang="en-US" sz="1200" spc="-1" dirty="0">
                <a:solidFill>
                  <a:srgbClr val="000000"/>
                </a:solidFill>
                <a:latin typeface="Trebuchet MS"/>
                <a:ea typeface="DejaVu Sans"/>
              </a:rPr>
              <a:t>Kernel 2</a:t>
            </a:r>
            <a:endParaRPr lang="en-US" sz="1200" spc="-1" dirty="0">
              <a:latin typeface="Arial"/>
            </a:endParaRPr>
          </a:p>
        </p:txBody>
      </p:sp>
      <p:sp>
        <p:nvSpPr>
          <p:cNvPr id="2234" name="CustomShape 21"/>
          <p:cNvSpPr/>
          <p:nvPr/>
        </p:nvSpPr>
        <p:spPr>
          <a:xfrm>
            <a:off x="3096840" y="1989000"/>
            <a:ext cx="28544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b="1" spc="-1" dirty="0">
                <a:solidFill>
                  <a:srgbClr val="4F81BD"/>
                </a:solidFill>
                <a:latin typeface="Trebuchet MS"/>
                <a:ea typeface="DejaVu Sans"/>
              </a:rPr>
              <a:t>核</a:t>
            </a:r>
            <a:r>
              <a:rPr lang="en-US" altLang="zh-CN" b="1" spc="-1" dirty="0">
                <a:solidFill>
                  <a:srgbClr val="4F81BD"/>
                </a:solidFill>
                <a:latin typeface="Trebuchet MS"/>
                <a:ea typeface="DejaVu Sans"/>
              </a:rPr>
              <a:t>1</a:t>
            </a:r>
            <a:r>
              <a:rPr lang="zh-CN" altLang="en-US" b="1" spc="-1" dirty="0">
                <a:solidFill>
                  <a:srgbClr val="4F81BD"/>
                </a:solidFill>
                <a:latin typeface="Trebuchet MS"/>
                <a:ea typeface="DejaVu Sans"/>
              </a:rPr>
              <a:t>就绪之前核</a:t>
            </a:r>
            <a:r>
              <a:rPr lang="en-US" altLang="zh-CN" b="1" spc="-1" dirty="0">
                <a:solidFill>
                  <a:srgbClr val="4F81BD"/>
                </a:solidFill>
                <a:latin typeface="Trebuchet MS"/>
                <a:ea typeface="DejaVu Sans"/>
              </a:rPr>
              <a:t>2</a:t>
            </a:r>
            <a:r>
              <a:rPr lang="zh-CN" altLang="en-US" b="1" spc="-1" dirty="0">
                <a:solidFill>
                  <a:srgbClr val="4F81BD"/>
                </a:solidFill>
                <a:latin typeface="Trebuchet MS"/>
                <a:ea typeface="DejaVu Sans"/>
              </a:rPr>
              <a:t>已启动</a:t>
            </a:r>
            <a:endParaRPr lang="en-US" altLang="zh-CN" b="1" spc="-1" dirty="0">
              <a:solidFill>
                <a:srgbClr val="4F81BD"/>
              </a:solidFill>
              <a:latin typeface="Trebuchet MS"/>
              <a:ea typeface="DejaVu Sans"/>
            </a:endParaRPr>
          </a:p>
          <a:p>
            <a:pPr>
              <a:lnSpc>
                <a:spcPct val="100000"/>
              </a:lnSpc>
            </a:pPr>
            <a:r>
              <a:rPr lang="en-US" b="1" spc="-1" dirty="0">
                <a:solidFill>
                  <a:srgbClr val="4F81BD"/>
                </a:solidFill>
                <a:latin typeface="Trebuchet MS"/>
                <a:ea typeface="DejaVu Sans"/>
              </a:rPr>
              <a:t>Kernel 2 starts before the results from Kernel 1 are ready</a:t>
            </a:r>
            <a:endParaRPr lang="en-US" spc="-1" dirty="0">
              <a:latin typeface="Arial"/>
            </a:endParaRPr>
          </a:p>
        </p:txBody>
      </p:sp>
      <p:sp>
        <p:nvSpPr>
          <p:cNvPr id="2235" name="CustomShape 22"/>
          <p:cNvSpPr/>
          <p:nvPr/>
        </p:nvSpPr>
        <p:spPr>
          <a:xfrm>
            <a:off x="7308480" y="5877360"/>
            <a:ext cx="1151280" cy="431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1</a:t>
            </a:r>
            <a:endParaRPr lang="en-US" spc="-1">
              <a:latin typeface="Arial"/>
            </a:endParaRPr>
          </a:p>
        </p:txBody>
      </p:sp>
      <p:sp>
        <p:nvSpPr>
          <p:cNvPr id="2236" name="CustomShape 23"/>
          <p:cNvSpPr/>
          <p:nvPr/>
        </p:nvSpPr>
        <p:spPr>
          <a:xfrm>
            <a:off x="8757840" y="4079520"/>
            <a:ext cx="1151280" cy="431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2</a:t>
            </a:r>
            <a:endParaRPr lang="en-US" spc="-1">
              <a:latin typeface="Arial"/>
            </a:endParaRPr>
          </a:p>
        </p:txBody>
      </p:sp>
      <p:sp>
        <p:nvSpPr>
          <p:cNvPr id="2237" name="CustomShape 24"/>
          <p:cNvSpPr/>
          <p:nvPr/>
        </p:nvSpPr>
        <p:spPr>
          <a:xfrm>
            <a:off x="6598200" y="5173920"/>
            <a:ext cx="442080" cy="431280"/>
          </a:xfrm>
          <a:prstGeom prst="heptagon">
            <a:avLst>
              <a:gd name="hf" fmla="val 102572"/>
              <a:gd name="vf" fmla="val 10521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38" name="CustomShape 25"/>
          <p:cNvSpPr/>
          <p:nvPr/>
        </p:nvSpPr>
        <p:spPr>
          <a:xfrm>
            <a:off x="7067280" y="3429000"/>
            <a:ext cx="442080" cy="431280"/>
          </a:xfrm>
          <a:prstGeom prst="heptagon">
            <a:avLst>
              <a:gd name="hf" fmla="val 102572"/>
              <a:gd name="vf" fmla="val 10521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39" name="CustomShape 26"/>
          <p:cNvSpPr/>
          <p:nvPr/>
        </p:nvSpPr>
        <p:spPr>
          <a:xfrm rot="16200000">
            <a:off x="616980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spc="-1" dirty="0">
                <a:solidFill>
                  <a:srgbClr val="000000"/>
                </a:solidFill>
                <a:latin typeface="Trebuchet MS"/>
                <a:ea typeface="DejaVu Sans"/>
              </a:rPr>
              <a:t>核函数</a:t>
            </a:r>
            <a:r>
              <a:rPr lang="en-US" altLang="zh-CN" sz="1200" spc="-1" dirty="0">
                <a:solidFill>
                  <a:srgbClr val="000000"/>
                </a:solidFill>
                <a:latin typeface="Trebuchet MS"/>
                <a:ea typeface="DejaVu Sans"/>
              </a:rPr>
              <a:t>1</a:t>
            </a:r>
            <a:r>
              <a:rPr lang="zh-CN" altLang="en-US" sz="1200" spc="-1" dirty="0">
                <a:solidFill>
                  <a:srgbClr val="000000"/>
                </a:solidFill>
                <a:latin typeface="Trebuchet MS"/>
                <a:ea typeface="DejaVu Sans"/>
              </a:rPr>
              <a:t>提交队列</a:t>
            </a:r>
            <a:r>
              <a:rPr lang="en-US" altLang="zh-CN" sz="1200" spc="-1" dirty="0">
                <a:solidFill>
                  <a:srgbClr val="000000"/>
                </a:solidFill>
                <a:latin typeface="Trebuchet MS"/>
                <a:ea typeface="DejaVu Sans"/>
              </a:rPr>
              <a:t> Kernel 1</a:t>
            </a:r>
            <a:endParaRPr lang="en-US" altLang="zh-CN" sz="1200" spc="-1" dirty="0">
              <a:latin typeface="Arial"/>
            </a:endParaRPr>
          </a:p>
        </p:txBody>
      </p:sp>
      <p:sp>
        <p:nvSpPr>
          <p:cNvPr id="2240" name="CustomShape 27"/>
          <p:cNvSpPr/>
          <p:nvPr/>
        </p:nvSpPr>
        <p:spPr>
          <a:xfrm rot="16200000">
            <a:off x="663312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1200" spc="-1" dirty="0">
                <a:solidFill>
                  <a:srgbClr val="000000"/>
                </a:solidFill>
                <a:latin typeface="Trebuchet MS"/>
                <a:ea typeface="DejaVu Sans"/>
              </a:rPr>
              <a:t>核函数</a:t>
            </a:r>
            <a:r>
              <a:rPr lang="en-US" altLang="zh-CN" sz="1200" spc="-1" dirty="0">
                <a:solidFill>
                  <a:srgbClr val="000000"/>
                </a:solidFill>
                <a:latin typeface="Trebuchet MS"/>
                <a:ea typeface="DejaVu Sans"/>
              </a:rPr>
              <a:t>2</a:t>
            </a:r>
            <a:r>
              <a:rPr lang="zh-CN" altLang="en-US" sz="1200" spc="-1" dirty="0">
                <a:solidFill>
                  <a:srgbClr val="000000"/>
                </a:solidFill>
                <a:latin typeface="Trebuchet MS"/>
                <a:ea typeface="DejaVu Sans"/>
              </a:rPr>
              <a:t>提交队列</a:t>
            </a:r>
            <a:r>
              <a:rPr lang="en-US" altLang="zh-CN" sz="1200" spc="-1" dirty="0">
                <a:solidFill>
                  <a:srgbClr val="000000"/>
                </a:solidFill>
                <a:latin typeface="Trebuchet MS"/>
                <a:ea typeface="DejaVu Sans"/>
              </a:rPr>
              <a:t>Kernel 2</a:t>
            </a:r>
            <a:endParaRPr lang="en-US" altLang="zh-CN" sz="1200" spc="-1" dirty="0">
              <a:latin typeface="Arial"/>
            </a:endParaRPr>
          </a:p>
        </p:txBody>
      </p:sp>
      <p:sp>
        <p:nvSpPr>
          <p:cNvPr id="2241" name="CustomShape 28"/>
          <p:cNvSpPr/>
          <p:nvPr/>
        </p:nvSpPr>
        <p:spPr>
          <a:xfrm>
            <a:off x="7884480" y="1989000"/>
            <a:ext cx="379152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b="1" spc="-1" dirty="0">
                <a:solidFill>
                  <a:srgbClr val="4F81BD"/>
                </a:solidFill>
                <a:latin typeface="Trebuchet MS"/>
                <a:ea typeface="DejaVu Sans"/>
              </a:rPr>
              <a:t>核</a:t>
            </a:r>
            <a:r>
              <a:rPr lang="en-US" altLang="zh-CN" b="1" spc="-1" dirty="0">
                <a:solidFill>
                  <a:srgbClr val="4F81BD"/>
                </a:solidFill>
                <a:latin typeface="Trebuchet MS"/>
                <a:ea typeface="DejaVu Sans"/>
              </a:rPr>
              <a:t>2</a:t>
            </a:r>
            <a:r>
              <a:rPr lang="zh-CN" altLang="en-US" b="1" spc="-1" dirty="0">
                <a:solidFill>
                  <a:srgbClr val="4F81BD"/>
                </a:solidFill>
                <a:latin typeface="Trebuchet MS"/>
                <a:ea typeface="DejaVu Sans"/>
              </a:rPr>
              <a:t>等待核</a:t>
            </a:r>
            <a:r>
              <a:rPr lang="en-US" altLang="zh-CN" b="1" spc="-1" dirty="0">
                <a:solidFill>
                  <a:srgbClr val="4F81BD"/>
                </a:solidFill>
                <a:latin typeface="Trebuchet MS"/>
                <a:ea typeface="DejaVu Sans"/>
              </a:rPr>
              <a:t>1</a:t>
            </a:r>
            <a:r>
              <a:rPr lang="zh-CN" altLang="en-US" b="1" spc="-1" dirty="0">
                <a:solidFill>
                  <a:srgbClr val="4F81BD"/>
                </a:solidFill>
                <a:latin typeface="Trebuchet MS"/>
                <a:ea typeface="DejaVu Sans"/>
              </a:rPr>
              <a:t>的事件信号，直到结果就绪后才会启动</a:t>
            </a:r>
            <a:endParaRPr lang="en-US" altLang="zh-CN" b="1" spc="-1" dirty="0">
              <a:solidFill>
                <a:srgbClr val="4F81BD"/>
              </a:solidFill>
              <a:latin typeface="Trebuchet MS"/>
              <a:ea typeface="DejaVu Sans"/>
            </a:endParaRPr>
          </a:p>
          <a:p>
            <a:pPr>
              <a:lnSpc>
                <a:spcPct val="100000"/>
              </a:lnSpc>
            </a:pPr>
            <a:r>
              <a:rPr lang="en-US" b="1" spc="-1" dirty="0">
                <a:solidFill>
                  <a:srgbClr val="4F81BD"/>
                </a:solidFill>
                <a:latin typeface="Trebuchet MS"/>
                <a:ea typeface="DejaVu Sans"/>
              </a:rPr>
              <a:t>Kernel 2 waits for an event from Kernel 1 and does not start until the results are ready</a:t>
            </a:r>
            <a:endParaRPr lang="en-US" spc="-1" dirty="0">
              <a:latin typeface="Arial"/>
            </a:endParaRPr>
          </a:p>
        </p:txBody>
      </p:sp>
      <p:sp>
        <p:nvSpPr>
          <p:cNvPr id="2242" name="CustomShape 29"/>
          <p:cNvSpPr/>
          <p:nvPr/>
        </p:nvSpPr>
        <p:spPr>
          <a:xfrm flipV="1">
            <a:off x="8460480" y="3682800"/>
            <a:ext cx="360" cy="2408760"/>
          </a:xfrm>
          <a:custGeom>
            <a:avLst/>
            <a:gdLst/>
            <a:ahLst/>
            <a:cxnLst/>
            <a:rect l="l" t="t" r="r" b="b"/>
            <a:pathLst>
              <a:path w="21600" h="21600">
                <a:moveTo>
                  <a:pt x="0" y="0"/>
                </a:moveTo>
                <a:lnTo>
                  <a:pt x="21600" y="21600"/>
                </a:lnTo>
              </a:path>
            </a:pathLst>
          </a:custGeom>
          <a:noFill/>
          <a:ln w="57240">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2243" name="CustomShape 30"/>
          <p:cNvSpPr/>
          <p:nvPr/>
        </p:nvSpPr>
        <p:spPr>
          <a:xfrm>
            <a:off x="8460480" y="3683520"/>
            <a:ext cx="296640" cy="610920"/>
          </a:xfrm>
          <a:custGeom>
            <a:avLst/>
            <a:gdLst/>
            <a:ahLst/>
            <a:cxnLst/>
            <a:rect l="l" t="t" r="r" b="b"/>
            <a:pathLst>
              <a:path w="21600" h="21600">
                <a:moveTo>
                  <a:pt x="0" y="0"/>
                </a:moveTo>
                <a:lnTo>
                  <a:pt x="21600" y="21600"/>
                </a:lnTo>
              </a:path>
            </a:pathLst>
          </a:custGeom>
          <a:noFill/>
          <a:ln w="57240">
            <a:solidFill>
              <a:schemeClr val="accent3"/>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32"/>
                                        </p:tgtEl>
                                        <p:attrNameLst>
                                          <p:attrName>style.visibility</p:attrName>
                                        </p:attrNameLst>
                                      </p:cBhvr>
                                      <p:to>
                                        <p:strVal val="visible"/>
                                      </p:to>
                                    </p:set>
                                  </p:childTnLst>
                                </p:cTn>
                              </p:par>
                              <p:par>
                                <p:cTn id="7" presetID="1" presetClass="entr" fill="hold" nodeType="withEffect">
                                  <p:stCondLst>
                                    <p:cond delay="700"/>
                                  </p:stCondLst>
                                  <p:childTnLst>
                                    <p:set>
                                      <p:cBhvr>
                                        <p:cTn id="8" dur="1" fill="hold">
                                          <p:stCondLst>
                                            <p:cond delay="0"/>
                                          </p:stCondLst>
                                        </p:cTn>
                                        <p:tgtEl>
                                          <p:spTgt spid="2233"/>
                                        </p:tgtEl>
                                        <p:attrNameLst>
                                          <p:attrName>style.visibility</p:attrName>
                                        </p:attrNameLst>
                                      </p:cBhvr>
                                      <p:to>
                                        <p:strVal val="visible"/>
                                      </p:to>
                                    </p:set>
                                  </p:childTnLst>
                                </p:cTn>
                              </p:par>
                              <p:par>
                                <p:cTn id="9" presetID="10" presetClass="entr" fill="hold" nodeType="withEffect">
                                  <p:stCondLst>
                                    <p:cond delay="800"/>
                                  </p:stCondLst>
                                  <p:childTnLst>
                                    <p:set>
                                      <p:cBhvr>
                                        <p:cTn id="10" dur="1" fill="hold">
                                          <p:stCondLst>
                                            <p:cond delay="0"/>
                                          </p:stCondLst>
                                        </p:cTn>
                                        <p:tgtEl>
                                          <p:spTgt spid="2231"/>
                                        </p:tgtEl>
                                        <p:attrNameLst>
                                          <p:attrName>style.visibility</p:attrName>
                                        </p:attrNameLst>
                                      </p:cBhvr>
                                      <p:to>
                                        <p:strVal val="visible"/>
                                      </p:to>
                                    </p:set>
                                    <p:animEffect transition="in" filter="fade">
                                      <p:cBhvr additive="repl">
                                        <p:cTn id="11" dur="500"/>
                                        <p:tgtEl>
                                          <p:spTgt spid="2231"/>
                                        </p:tgtEl>
                                      </p:cBhvr>
                                    </p:animEffect>
                                  </p:childTnLst>
                                </p:cTn>
                              </p:par>
                              <p:par>
                                <p:cTn id="12" presetID="22" presetClass="entr" presetSubtype="8" fill="hold" nodeType="withEffect">
                                  <p:stCondLst>
                                    <p:cond delay="1400"/>
                                  </p:stCondLst>
                                  <p:childTnLst>
                                    <p:set>
                                      <p:cBhvr>
                                        <p:cTn id="13" dur="1" fill="hold">
                                          <p:stCondLst>
                                            <p:cond delay="0"/>
                                          </p:stCondLst>
                                        </p:cTn>
                                        <p:tgtEl>
                                          <p:spTgt spid="2225"/>
                                        </p:tgtEl>
                                        <p:attrNameLst>
                                          <p:attrName>style.visibility</p:attrName>
                                        </p:attrNameLst>
                                      </p:cBhvr>
                                      <p:to>
                                        <p:strVal val="visible"/>
                                      </p:to>
                                    </p:set>
                                    <p:animEffect transition="in" filter="wipe(left)">
                                      <p:cBhvr additive="repl">
                                        <p:cTn id="14" dur="1000"/>
                                        <p:tgtEl>
                                          <p:spTgt spid="2225"/>
                                        </p:tgtEl>
                                      </p:cBhvr>
                                    </p:animEffect>
                                  </p:childTnLst>
                                </p:cTn>
                              </p:par>
                              <p:par>
                                <p:cTn id="15" presetID="10" presetClass="entr" fill="hold" nodeType="withEffect">
                                  <p:stCondLst>
                                    <p:cond delay="200"/>
                                  </p:stCondLst>
                                  <p:childTnLst>
                                    <p:set>
                                      <p:cBhvr>
                                        <p:cTn id="16" dur="1" fill="hold">
                                          <p:stCondLst>
                                            <p:cond delay="0"/>
                                          </p:stCondLst>
                                        </p:cTn>
                                        <p:tgtEl>
                                          <p:spTgt spid="2230"/>
                                        </p:tgtEl>
                                        <p:attrNameLst>
                                          <p:attrName>style.visibility</p:attrName>
                                        </p:attrNameLst>
                                      </p:cBhvr>
                                      <p:to>
                                        <p:strVal val="visible"/>
                                      </p:to>
                                    </p:set>
                                    <p:animEffect transition="in" filter="fade">
                                      <p:cBhvr additive="repl">
                                        <p:cTn id="17" dur="500"/>
                                        <p:tgtEl>
                                          <p:spTgt spid="2230"/>
                                        </p:tgtEl>
                                      </p:cBhvr>
                                    </p:animEffect>
                                  </p:childTnLst>
                                </p:cTn>
                              </p:par>
                              <p:par>
                                <p:cTn id="18" presetID="22" presetClass="entr" presetSubtype="8" fill="hold" nodeType="withEffect">
                                  <p:stCondLst>
                                    <p:cond delay="900"/>
                                  </p:stCondLst>
                                  <p:childTnLst>
                                    <p:set>
                                      <p:cBhvr>
                                        <p:cTn id="19" dur="1" fill="hold">
                                          <p:stCondLst>
                                            <p:cond delay="0"/>
                                          </p:stCondLst>
                                        </p:cTn>
                                        <p:tgtEl>
                                          <p:spTgt spid="2224"/>
                                        </p:tgtEl>
                                        <p:attrNameLst>
                                          <p:attrName>style.visibility</p:attrName>
                                        </p:attrNameLst>
                                      </p:cBhvr>
                                      <p:to>
                                        <p:strVal val="visible"/>
                                      </p:to>
                                    </p:set>
                                    <p:animEffect transition="in" filter="wipe(left)">
                                      <p:cBhvr additive="repl">
                                        <p:cTn id="20" dur="1000"/>
                                        <p:tgtEl>
                                          <p:spTgt spid="22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22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2239"/>
                                        </p:tgtEl>
                                        <p:attrNameLst>
                                          <p:attrName>style.visibility</p:attrName>
                                        </p:attrNameLst>
                                      </p:cBhvr>
                                      <p:to>
                                        <p:strVal val="visible"/>
                                      </p:to>
                                    </p:set>
                                  </p:childTnLst>
                                </p:cTn>
                              </p:par>
                              <p:par>
                                <p:cTn id="29" presetID="1" presetClass="entr" fill="hold" nodeType="withEffect">
                                  <p:stCondLst>
                                    <p:cond delay="700"/>
                                  </p:stCondLst>
                                  <p:childTnLst>
                                    <p:set>
                                      <p:cBhvr>
                                        <p:cTn id="30" dur="1" fill="hold">
                                          <p:stCondLst>
                                            <p:cond delay="0"/>
                                          </p:stCondLst>
                                        </p:cTn>
                                        <p:tgtEl>
                                          <p:spTgt spid="2240"/>
                                        </p:tgtEl>
                                        <p:attrNameLst>
                                          <p:attrName>style.visibility</p:attrName>
                                        </p:attrNameLst>
                                      </p:cBhvr>
                                      <p:to>
                                        <p:strVal val="visible"/>
                                      </p:to>
                                    </p:set>
                                  </p:childTnLst>
                                </p:cTn>
                              </p:par>
                              <p:par>
                                <p:cTn id="31" presetID="10" presetClass="entr" fill="hold" nodeType="withEffect">
                                  <p:stCondLst>
                                    <p:cond delay="800"/>
                                  </p:stCondLst>
                                  <p:childTnLst>
                                    <p:set>
                                      <p:cBhvr>
                                        <p:cTn id="32" dur="1" fill="hold">
                                          <p:stCondLst>
                                            <p:cond delay="0"/>
                                          </p:stCondLst>
                                        </p:cTn>
                                        <p:tgtEl>
                                          <p:spTgt spid="2238"/>
                                        </p:tgtEl>
                                        <p:attrNameLst>
                                          <p:attrName>style.visibility</p:attrName>
                                        </p:attrNameLst>
                                      </p:cBhvr>
                                      <p:to>
                                        <p:strVal val="visible"/>
                                      </p:to>
                                    </p:set>
                                    <p:animEffect transition="in" filter="fade">
                                      <p:cBhvr additive="repl">
                                        <p:cTn id="33" dur="500"/>
                                        <p:tgtEl>
                                          <p:spTgt spid="2238"/>
                                        </p:tgtEl>
                                      </p:cBhvr>
                                    </p:animEffect>
                                  </p:childTnLst>
                                </p:cTn>
                              </p:par>
                              <p:par>
                                <p:cTn id="34" presetID="22" presetClass="entr" presetSubtype="8" fill="hold" nodeType="withEffect">
                                  <p:stCondLst>
                                    <p:cond delay="2000"/>
                                  </p:stCondLst>
                                  <p:childTnLst>
                                    <p:set>
                                      <p:cBhvr>
                                        <p:cTn id="35" dur="1" fill="hold">
                                          <p:stCondLst>
                                            <p:cond delay="0"/>
                                          </p:stCondLst>
                                        </p:cTn>
                                        <p:tgtEl>
                                          <p:spTgt spid="2236"/>
                                        </p:tgtEl>
                                        <p:attrNameLst>
                                          <p:attrName>style.visibility</p:attrName>
                                        </p:attrNameLst>
                                      </p:cBhvr>
                                      <p:to>
                                        <p:strVal val="visible"/>
                                      </p:to>
                                    </p:set>
                                    <p:animEffect transition="in" filter="wipe(left)">
                                      <p:cBhvr additive="repl">
                                        <p:cTn id="36" dur="1000"/>
                                        <p:tgtEl>
                                          <p:spTgt spid="2236"/>
                                        </p:tgtEl>
                                      </p:cBhvr>
                                    </p:animEffect>
                                  </p:childTnLst>
                                </p:cTn>
                              </p:par>
                              <p:par>
                                <p:cTn id="37" presetID="10" presetClass="entr" fill="hold" nodeType="withEffect">
                                  <p:stCondLst>
                                    <p:cond delay="200"/>
                                  </p:stCondLst>
                                  <p:childTnLst>
                                    <p:set>
                                      <p:cBhvr>
                                        <p:cTn id="38" dur="1" fill="hold">
                                          <p:stCondLst>
                                            <p:cond delay="0"/>
                                          </p:stCondLst>
                                        </p:cTn>
                                        <p:tgtEl>
                                          <p:spTgt spid="2237"/>
                                        </p:tgtEl>
                                        <p:attrNameLst>
                                          <p:attrName>style.visibility</p:attrName>
                                        </p:attrNameLst>
                                      </p:cBhvr>
                                      <p:to>
                                        <p:strVal val="visible"/>
                                      </p:to>
                                    </p:set>
                                    <p:animEffect transition="in" filter="fade">
                                      <p:cBhvr additive="repl">
                                        <p:cTn id="39" dur="500"/>
                                        <p:tgtEl>
                                          <p:spTgt spid="2237"/>
                                        </p:tgtEl>
                                      </p:cBhvr>
                                    </p:animEffect>
                                  </p:childTnLst>
                                </p:cTn>
                              </p:par>
                              <p:par>
                                <p:cTn id="40" presetID="22" presetClass="entr" presetSubtype="8" fill="hold" nodeType="withEffect">
                                  <p:stCondLst>
                                    <p:cond delay="900"/>
                                  </p:stCondLst>
                                  <p:childTnLst>
                                    <p:set>
                                      <p:cBhvr>
                                        <p:cTn id="41" dur="1" fill="hold">
                                          <p:stCondLst>
                                            <p:cond delay="0"/>
                                          </p:stCondLst>
                                        </p:cTn>
                                        <p:tgtEl>
                                          <p:spTgt spid="2235"/>
                                        </p:tgtEl>
                                        <p:attrNameLst>
                                          <p:attrName>style.visibility</p:attrName>
                                        </p:attrNameLst>
                                      </p:cBhvr>
                                      <p:to>
                                        <p:strVal val="visible"/>
                                      </p:to>
                                    </p:set>
                                    <p:animEffect transition="in" filter="wipe(left)">
                                      <p:cBhvr additive="repl">
                                        <p:cTn id="42" dur="1000"/>
                                        <p:tgtEl>
                                          <p:spTgt spid="2235"/>
                                        </p:tgtEl>
                                      </p:cBhvr>
                                    </p:animEffect>
                                  </p:childTnLst>
                                </p:cTn>
                              </p:par>
                              <p:par>
                                <p:cTn id="43" presetID="1" presetClass="entr" fill="hold" nodeType="withEffect">
                                  <p:stCondLst>
                                    <p:cond delay="1900"/>
                                  </p:stCondLst>
                                  <p:childTnLst>
                                    <p:set>
                                      <p:cBhvr>
                                        <p:cTn id="44" dur="1" fill="hold">
                                          <p:stCondLst>
                                            <p:cond delay="0"/>
                                          </p:stCondLst>
                                        </p:cTn>
                                        <p:tgtEl>
                                          <p:spTgt spid="2243"/>
                                        </p:tgtEl>
                                        <p:attrNameLst>
                                          <p:attrName>style.visibility</p:attrName>
                                        </p:attrNameLst>
                                      </p:cBhvr>
                                      <p:to>
                                        <p:strVal val="visible"/>
                                      </p:to>
                                    </p:set>
                                  </p:childTnLst>
                                </p:cTn>
                              </p:par>
                              <p:par>
                                <p:cTn id="45" presetID="1" presetClass="entr" fill="hold" nodeType="withEffect">
                                  <p:stCondLst>
                                    <p:cond delay="1900"/>
                                  </p:stCondLst>
                                  <p:childTnLst>
                                    <p:set>
                                      <p:cBhvr>
                                        <p:cTn id="46" dur="1" fill="hold">
                                          <p:stCondLst>
                                            <p:cond delay="0"/>
                                          </p:stCondLst>
                                        </p:cTn>
                                        <p:tgtEl>
                                          <p:spTgt spid="22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p:cTn id="50" dur="1" fill="hold">
                                          <p:stCondLst>
                                            <p:cond delay="0"/>
                                          </p:stCondLst>
                                        </p:cTn>
                                        <p:tgtEl>
                                          <p:spTgt spid="2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4" name="CustomShape 1"/>
          <p:cNvSpPr/>
          <p:nvPr/>
        </p:nvSpPr>
        <p:spPr>
          <a:xfrm>
            <a:off x="1981560" y="-1319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2600" spc="-1" dirty="0">
                <a:solidFill>
                  <a:srgbClr val="000000"/>
                </a:solidFill>
                <a:latin typeface="Trebuchet MS"/>
              </a:rPr>
              <a:t>为啥使用事件（</a:t>
            </a:r>
            <a:r>
              <a:rPr lang="en-US" altLang="zh-CN" sz="2600" spc="-1" dirty="0">
                <a:solidFill>
                  <a:srgbClr val="000000"/>
                </a:solidFill>
                <a:latin typeface="Trebuchet MS"/>
              </a:rPr>
              <a:t>Event</a:t>
            </a:r>
            <a:r>
              <a:rPr lang="zh-CN" altLang="en-US" sz="2600" spc="-1" dirty="0">
                <a:solidFill>
                  <a:srgbClr val="000000"/>
                </a:solidFill>
                <a:latin typeface="Trebuchet MS"/>
              </a:rPr>
              <a:t>）</a:t>
            </a:r>
            <a:r>
              <a:rPr lang="en-US" sz="2600" spc="-1" dirty="0">
                <a:solidFill>
                  <a:srgbClr val="000000"/>
                </a:solidFill>
                <a:latin typeface="Trebuchet MS"/>
              </a:rPr>
              <a:t>?</a:t>
            </a:r>
          </a:p>
          <a:p>
            <a:pPr algn="ctr">
              <a:lnSpc>
                <a:spcPct val="100000"/>
              </a:lnSpc>
            </a:pPr>
            <a:r>
              <a:rPr lang="zh-CN" altLang="en-US" sz="2600" spc="-1" dirty="0">
                <a:solidFill>
                  <a:srgbClr val="000000"/>
                </a:solidFill>
                <a:latin typeface="Trebuchet MS"/>
              </a:rPr>
              <a:t>为啥不使用内存屏障（</a:t>
            </a:r>
            <a:r>
              <a:rPr lang="en-US" altLang="zh-CN" sz="2600" spc="-1" dirty="0">
                <a:solidFill>
                  <a:srgbClr val="000000"/>
                </a:solidFill>
                <a:latin typeface="Trebuchet MS"/>
              </a:rPr>
              <a:t>barrier</a:t>
            </a:r>
            <a:r>
              <a:rPr lang="zh-CN" altLang="en-US" sz="2600" spc="-1" dirty="0">
                <a:solidFill>
                  <a:srgbClr val="000000"/>
                </a:solidFill>
                <a:latin typeface="Trebuchet MS"/>
              </a:rPr>
              <a:t>）</a:t>
            </a:r>
            <a:r>
              <a:rPr lang="en-US" sz="2600" spc="-1" dirty="0">
                <a:solidFill>
                  <a:srgbClr val="000000"/>
                </a:solidFill>
                <a:latin typeface="Trebuchet MS"/>
              </a:rPr>
              <a:t>?</a:t>
            </a:r>
            <a:endParaRPr lang="en-US" sz="2600" spc="-1" dirty="0">
              <a:latin typeface="Arial"/>
            </a:endParaRPr>
          </a:p>
        </p:txBody>
      </p:sp>
      <p:sp>
        <p:nvSpPr>
          <p:cNvPr id="2245" name="CustomShape 2"/>
          <p:cNvSpPr/>
          <p:nvPr/>
        </p:nvSpPr>
        <p:spPr>
          <a:xfrm>
            <a:off x="1487640" y="908640"/>
            <a:ext cx="5965200" cy="576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561"/>
              </a:spcBef>
              <a:buClr>
                <a:srgbClr val="000000"/>
              </a:buClr>
              <a:buFont typeface="Arial"/>
              <a:buChar char="•"/>
            </a:pPr>
            <a:r>
              <a:rPr lang="zh-CN" altLang="en-US" sz="2800" spc="-1" dirty="0">
                <a:solidFill>
                  <a:srgbClr val="000000"/>
                </a:solidFill>
                <a:latin typeface="Trebuchet MS"/>
              </a:rPr>
              <a:t>内存屏障（</a:t>
            </a:r>
            <a:r>
              <a:rPr lang="en-US" altLang="zh-CN" sz="2800" spc="-1" dirty="0">
                <a:solidFill>
                  <a:srgbClr val="000000"/>
                </a:solidFill>
                <a:latin typeface="Trebuchet MS"/>
              </a:rPr>
              <a:t>barrier</a:t>
            </a:r>
            <a:r>
              <a:rPr lang="zh-CN" altLang="en-US" sz="2800" spc="-1" dirty="0">
                <a:solidFill>
                  <a:srgbClr val="000000"/>
                </a:solidFill>
                <a:latin typeface="Trebuchet MS"/>
              </a:rPr>
              <a:t>）定义了一个同步点（</a:t>
            </a:r>
            <a:r>
              <a:rPr lang="en-US" altLang="zh-CN" sz="2800" spc="-1" dirty="0">
                <a:solidFill>
                  <a:srgbClr val="000000"/>
                </a:solidFill>
                <a:latin typeface="Trebuchet MS"/>
              </a:rPr>
              <a:t> synchronization point </a:t>
            </a:r>
            <a:r>
              <a:rPr lang="zh-CN" altLang="en-US" sz="2800" spc="-1" dirty="0">
                <a:solidFill>
                  <a:srgbClr val="000000"/>
                </a:solidFill>
                <a:latin typeface="Trebuchet MS"/>
              </a:rPr>
              <a:t>）</a:t>
            </a:r>
            <a:r>
              <a:rPr lang="en-US" sz="2800" spc="-1" dirty="0">
                <a:solidFill>
                  <a:srgbClr val="000000"/>
                </a:solidFill>
                <a:latin typeface="Trebuchet MS"/>
              </a:rPr>
              <a:t> … </a:t>
            </a:r>
            <a:r>
              <a:rPr lang="zh-CN" altLang="en-US" sz="2800" spc="-1" dirty="0">
                <a:solidFill>
                  <a:srgbClr val="000000"/>
                </a:solidFill>
                <a:latin typeface="Trebuchet MS"/>
              </a:rPr>
              <a:t>达到屏障的命令会等待所有优先队列的命令都执行完毕了再继续执行</a:t>
            </a:r>
            <a:endParaRPr lang="en-US" sz="2800" spc="-1" dirty="0">
              <a:latin typeface="Arial"/>
            </a:endParaRPr>
          </a:p>
          <a:p>
            <a:pPr marL="457200">
              <a:spcBef>
                <a:spcPts val="380"/>
              </a:spcBef>
            </a:pPr>
            <a:r>
              <a:rPr lang="en-US" sz="1900" b="1" spc="-1" dirty="0" err="1">
                <a:solidFill>
                  <a:srgbClr val="9BBB59"/>
                </a:solidFill>
                <a:latin typeface="Courier New Bold"/>
              </a:rPr>
              <a:t>cl_int</a:t>
            </a:r>
            <a:r>
              <a:rPr lang="en-US" sz="1900" b="1" spc="-1" dirty="0">
                <a:solidFill>
                  <a:srgbClr val="000000"/>
                </a:solidFill>
                <a:latin typeface="Courier New Bold"/>
              </a:rPr>
              <a:t> </a:t>
            </a:r>
            <a:r>
              <a:rPr lang="en-US" sz="1900" b="1" spc="-1" dirty="0" err="1">
                <a:solidFill>
                  <a:srgbClr val="17375E"/>
                </a:solidFill>
                <a:latin typeface="Courier New Bold"/>
              </a:rPr>
              <a:t>clEnqueueBarrier</a:t>
            </a:r>
            <a:r>
              <a:rPr lang="en-US" sz="1900" b="1" spc="-1" dirty="0">
                <a:solidFill>
                  <a:srgbClr val="000000"/>
                </a:solidFill>
                <a:latin typeface="Courier New Bold"/>
              </a:rPr>
              <a:t>(</a:t>
            </a:r>
            <a:r>
              <a:rPr lang="en-US" sz="1900" b="1" spc="-1" dirty="0" err="1">
                <a:solidFill>
                  <a:srgbClr val="9BBB59"/>
                </a:solidFill>
                <a:latin typeface="Courier New Bold"/>
              </a:rPr>
              <a:t>cl_command_queue</a:t>
            </a:r>
            <a:r>
              <a:rPr lang="en-US" sz="1900" b="1" spc="-1" dirty="0">
                <a:solidFill>
                  <a:srgbClr val="000000"/>
                </a:solidFill>
                <a:latin typeface="Courier New Bold"/>
              </a:rPr>
              <a:t> queue)</a:t>
            </a:r>
            <a:endParaRPr lang="en-US" sz="1900" spc="-1" dirty="0">
              <a:latin typeface="Arial"/>
            </a:endParaRPr>
          </a:p>
          <a:p>
            <a:pPr marL="514440" indent="-456480">
              <a:spcBef>
                <a:spcPts val="561"/>
              </a:spcBef>
              <a:buClr>
                <a:srgbClr val="000000"/>
              </a:buClr>
              <a:buFont typeface="Arial"/>
              <a:buChar char="•"/>
            </a:pPr>
            <a:r>
              <a:rPr lang="zh-CN" altLang="en-US" sz="2800" spc="-1" dirty="0">
                <a:solidFill>
                  <a:srgbClr val="000000"/>
                </a:solidFill>
                <a:latin typeface="Trebuchet MS"/>
              </a:rPr>
              <a:t>事件（</a:t>
            </a:r>
            <a:r>
              <a:rPr lang="en-US" altLang="zh-CN" sz="2800" spc="-1" dirty="0">
                <a:solidFill>
                  <a:srgbClr val="000000"/>
                </a:solidFill>
                <a:latin typeface="Trebuchet MS"/>
              </a:rPr>
              <a:t>events</a:t>
            </a:r>
            <a:r>
              <a:rPr lang="zh-CN" altLang="en-US" sz="2800" spc="-1" dirty="0">
                <a:solidFill>
                  <a:srgbClr val="000000"/>
                </a:solidFill>
                <a:latin typeface="Trebuchet MS"/>
              </a:rPr>
              <a:t>）提供了</a:t>
            </a:r>
            <a:r>
              <a:rPr lang="zh-CN" altLang="en-US" sz="2800" spc="-1" dirty="0">
                <a:solidFill>
                  <a:srgbClr val="4F81BD"/>
                </a:solidFill>
                <a:latin typeface="Trebuchet MS"/>
              </a:rPr>
              <a:t>更精细粒度的控制</a:t>
            </a:r>
            <a:r>
              <a:rPr lang="en-US" sz="2800" spc="-1" dirty="0">
                <a:solidFill>
                  <a:srgbClr val="4F81BD"/>
                </a:solidFill>
                <a:latin typeface="Trebuchet MS"/>
              </a:rPr>
              <a:t> </a:t>
            </a:r>
            <a:r>
              <a:rPr lang="en-US" sz="2800" spc="-1" dirty="0">
                <a:solidFill>
                  <a:srgbClr val="000000"/>
                </a:solidFill>
                <a:latin typeface="Trebuchet MS"/>
              </a:rPr>
              <a:t>… </a:t>
            </a:r>
            <a:r>
              <a:rPr lang="zh-CN" altLang="en-US" sz="2800" spc="-1" dirty="0">
                <a:solidFill>
                  <a:srgbClr val="000000"/>
                </a:solidFill>
                <a:latin typeface="Trebuchet MS"/>
              </a:rPr>
              <a:t>这在无序队列的情况下很有用</a:t>
            </a:r>
            <a:endParaRPr lang="en-US" sz="2800" spc="-1" dirty="0">
              <a:latin typeface="Arial"/>
            </a:endParaRPr>
          </a:p>
          <a:p>
            <a:pPr marL="514440" indent="-456480">
              <a:spcBef>
                <a:spcPts val="561"/>
              </a:spcBef>
              <a:buClr>
                <a:srgbClr val="000000"/>
              </a:buClr>
              <a:buFont typeface="Arial"/>
              <a:buChar char="•"/>
            </a:pPr>
            <a:r>
              <a:rPr lang="zh-CN" altLang="en-US" sz="2800" spc="-1" dirty="0">
                <a:solidFill>
                  <a:srgbClr val="000000"/>
                </a:solidFill>
                <a:latin typeface="Trebuchet MS"/>
              </a:rPr>
              <a:t>另外，事件还可以用在</a:t>
            </a:r>
            <a:r>
              <a:rPr lang="zh-CN" altLang="en-US" sz="2800" spc="-1" dirty="0">
                <a:solidFill>
                  <a:srgbClr val="4F81BD"/>
                </a:solidFill>
                <a:latin typeface="Trebuchet MS"/>
              </a:rPr>
              <a:t>不同队列</a:t>
            </a:r>
            <a:r>
              <a:rPr lang="zh-CN" altLang="en-US" sz="2800" spc="-1" dirty="0">
                <a:solidFill>
                  <a:srgbClr val="000000"/>
                </a:solidFill>
                <a:latin typeface="Trebuchet MS"/>
              </a:rPr>
              <a:t>的命令</a:t>
            </a:r>
            <a:r>
              <a:rPr lang="en-US" sz="2800" spc="-1" dirty="0">
                <a:solidFill>
                  <a:srgbClr val="000000"/>
                </a:solidFill>
                <a:latin typeface="Trebuchet MS"/>
              </a:rPr>
              <a:t>… </a:t>
            </a:r>
            <a:r>
              <a:rPr lang="zh-CN" altLang="en-US" sz="2800" spc="-1" dirty="0">
                <a:solidFill>
                  <a:srgbClr val="000000"/>
                </a:solidFill>
                <a:latin typeface="Trebuchet MS"/>
              </a:rPr>
              <a:t>只需要</a:t>
            </a:r>
            <a:r>
              <a:rPr lang="zh-CN" altLang="en-US" sz="2800" spc="-1" dirty="0">
                <a:solidFill>
                  <a:srgbClr val="C0504D"/>
                </a:solidFill>
                <a:latin typeface="Trebuchet MS"/>
              </a:rPr>
              <a:t>共享一个上下文环境</a:t>
            </a:r>
            <a:endParaRPr lang="en-US" altLang="zh-CN" sz="2800" spc="-1" dirty="0">
              <a:solidFill>
                <a:srgbClr val="C0504D"/>
              </a:solidFill>
              <a:latin typeface="Trebuchet MS"/>
            </a:endParaRPr>
          </a:p>
          <a:p>
            <a:pPr marL="514440" indent="-456480">
              <a:spcBef>
                <a:spcPts val="561"/>
              </a:spcBef>
              <a:buClr>
                <a:srgbClr val="000000"/>
              </a:buClr>
              <a:buFont typeface="Arial"/>
              <a:buChar char="•"/>
            </a:pPr>
            <a:r>
              <a:rPr lang="zh-CN" altLang="en-US" sz="2800" spc="-1" dirty="0">
                <a:solidFill>
                  <a:srgbClr val="000000"/>
                </a:solidFill>
                <a:latin typeface="Trebuchet MS"/>
              </a:rPr>
              <a:t>事件比内存屏障传递更多的信息</a:t>
            </a:r>
            <a:r>
              <a:rPr lang="en-US" sz="2800" spc="-1" dirty="0">
                <a:solidFill>
                  <a:srgbClr val="000000"/>
                </a:solidFill>
                <a:latin typeface="Trebuchet MS"/>
              </a:rPr>
              <a:t> … </a:t>
            </a:r>
            <a:r>
              <a:rPr lang="zh-CN" altLang="en-US" sz="2800" spc="-1" dirty="0">
                <a:solidFill>
                  <a:srgbClr val="000000"/>
                </a:solidFill>
                <a:latin typeface="Trebuchet MS"/>
              </a:rPr>
              <a:t>提供了命令状态信息，而不仅仅是只看命令是否完成</a:t>
            </a:r>
            <a:endParaRPr lang="en-US" sz="2800" spc="-1" dirty="0">
              <a:latin typeface="Arial"/>
            </a:endParaRPr>
          </a:p>
        </p:txBody>
      </p:sp>
      <p:grpSp>
        <p:nvGrpSpPr>
          <p:cNvPr id="2246" name="Group 3"/>
          <p:cNvGrpSpPr/>
          <p:nvPr/>
        </p:nvGrpSpPr>
        <p:grpSpPr>
          <a:xfrm>
            <a:off x="7423680" y="2853000"/>
            <a:ext cx="3208320" cy="3956400"/>
            <a:chOff x="5899680" y="2853000"/>
            <a:chExt cx="3208320" cy="3956400"/>
          </a:xfrm>
        </p:grpSpPr>
        <p:sp>
          <p:nvSpPr>
            <p:cNvPr id="2247" name="CustomShape 4"/>
            <p:cNvSpPr/>
            <p:nvPr/>
          </p:nvSpPr>
          <p:spPr>
            <a:xfrm>
              <a:off x="5899680" y="2853000"/>
              <a:ext cx="3208320" cy="3593160"/>
            </a:xfrm>
            <a:prstGeom prst="roundRect">
              <a:avLst>
                <a:gd name="adj" fmla="val 4954"/>
              </a:avLst>
            </a:prstGeom>
            <a:solidFill>
              <a:srgbClr val="20538D">
                <a:alpha val="29000"/>
              </a:srgbClr>
            </a:solidFill>
            <a:ln w="6480">
              <a:solidFill>
                <a:srgbClr val="000000"/>
              </a:solidFill>
              <a:miter/>
            </a:ln>
          </p:spPr>
          <p:style>
            <a:lnRef idx="0">
              <a:scrgbClr r="0" g="0" b="0"/>
            </a:lnRef>
            <a:fillRef idx="0">
              <a:scrgbClr r="0" g="0" b="0"/>
            </a:fillRef>
            <a:effectRef idx="0">
              <a:scrgbClr r="0" g="0" b="0"/>
            </a:effectRef>
            <a:fontRef idx="minor"/>
          </p:style>
        </p:sp>
        <p:pic>
          <p:nvPicPr>
            <p:cNvPr id="2248" name="Picture 5"/>
            <p:cNvPicPr/>
            <p:nvPr/>
          </p:nvPicPr>
          <p:blipFill>
            <a:blip r:embed="rId2"/>
            <a:stretch/>
          </p:blipFill>
          <p:spPr>
            <a:xfrm>
              <a:off x="6032520" y="4232160"/>
              <a:ext cx="1425240" cy="2577240"/>
            </a:xfrm>
            <a:prstGeom prst="rect">
              <a:avLst/>
            </a:prstGeom>
            <a:ln w="25560">
              <a:noFill/>
            </a:ln>
          </p:spPr>
        </p:pic>
        <p:pic>
          <p:nvPicPr>
            <p:cNvPr id="2249" name="Picture 6"/>
            <p:cNvPicPr/>
            <p:nvPr/>
          </p:nvPicPr>
          <p:blipFill>
            <a:blip r:embed="rId2"/>
            <a:stretch/>
          </p:blipFill>
          <p:spPr>
            <a:xfrm>
              <a:off x="7669080" y="4232160"/>
              <a:ext cx="1425240" cy="2577240"/>
            </a:xfrm>
            <a:prstGeom prst="rect">
              <a:avLst/>
            </a:prstGeom>
            <a:ln w="25560">
              <a:noFill/>
            </a:ln>
          </p:spPr>
        </p:pic>
        <p:sp>
          <p:nvSpPr>
            <p:cNvPr id="2250" name="CustomShape 5"/>
            <p:cNvSpPr/>
            <p:nvPr/>
          </p:nvSpPr>
          <p:spPr>
            <a:xfrm>
              <a:off x="6347340" y="4502328"/>
              <a:ext cx="647640" cy="25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zh-CN" altLang="en-US" sz="1600" b="1" spc="-1" dirty="0">
                  <a:solidFill>
                    <a:srgbClr val="003434"/>
                  </a:solidFill>
                  <a:latin typeface="Arial Narrow"/>
                  <a:ea typeface="ヒラギノ角ゴ ProN W3"/>
                </a:rPr>
                <a:t>队列</a:t>
              </a:r>
              <a:endParaRPr lang="en-US" altLang="zh-CN" sz="1600" b="1" spc="-1" dirty="0">
                <a:solidFill>
                  <a:srgbClr val="003434"/>
                </a:solidFill>
                <a:latin typeface="Arial Narrow"/>
                <a:ea typeface="ヒラギノ角ゴ ProN W3"/>
              </a:endParaRPr>
            </a:p>
            <a:p>
              <a:pPr marL="36360" algn="ctr">
                <a:lnSpc>
                  <a:spcPct val="99000"/>
                </a:lnSpc>
              </a:pPr>
              <a:r>
                <a:rPr lang="en-US" sz="1600" b="1" spc="-1" dirty="0">
                  <a:solidFill>
                    <a:srgbClr val="003434"/>
                  </a:solidFill>
                  <a:latin typeface="Arial Narrow"/>
                  <a:ea typeface="ヒラギノ角ゴ ProN W3"/>
                </a:rPr>
                <a:t>Queue</a:t>
              </a:r>
              <a:endParaRPr lang="en-US" sz="1600" spc="-1" dirty="0">
                <a:latin typeface="Arial"/>
              </a:endParaRPr>
            </a:p>
          </p:txBody>
        </p:sp>
        <p:sp>
          <p:nvSpPr>
            <p:cNvPr id="2251" name="CustomShape 6"/>
            <p:cNvSpPr/>
            <p:nvPr/>
          </p:nvSpPr>
          <p:spPr>
            <a:xfrm>
              <a:off x="8004600" y="4477308"/>
              <a:ext cx="647640" cy="25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zh-CN" altLang="en-US" sz="1600" b="1" spc="-1" dirty="0">
                  <a:solidFill>
                    <a:srgbClr val="003434"/>
                  </a:solidFill>
                  <a:latin typeface="Arial Narrow"/>
                  <a:ea typeface="ヒラギノ角ゴ ProN W3"/>
                </a:rPr>
                <a:t>队列</a:t>
              </a:r>
              <a:endParaRPr lang="en-US" altLang="zh-CN" sz="1600" b="1" spc="-1" dirty="0">
                <a:solidFill>
                  <a:srgbClr val="003434"/>
                </a:solidFill>
                <a:latin typeface="Arial Narrow"/>
                <a:ea typeface="ヒラギノ角ゴ ProN W3"/>
              </a:endParaRPr>
            </a:p>
            <a:p>
              <a:pPr marL="36360" algn="ctr">
                <a:lnSpc>
                  <a:spcPct val="99000"/>
                </a:lnSpc>
              </a:pPr>
              <a:r>
                <a:rPr lang="en-US" sz="1600" b="1" spc="-1" dirty="0">
                  <a:solidFill>
                    <a:srgbClr val="003434"/>
                  </a:solidFill>
                  <a:latin typeface="Arial Narrow"/>
                  <a:ea typeface="ヒラギノ角ゴ ProN W3"/>
                </a:rPr>
                <a:t>Queue</a:t>
              </a:r>
              <a:endParaRPr lang="en-US" sz="1600" spc="-1" dirty="0">
                <a:latin typeface="Arial"/>
              </a:endParaRPr>
            </a:p>
          </p:txBody>
        </p:sp>
        <p:sp>
          <p:nvSpPr>
            <p:cNvPr id="2252" name="CustomShape 7"/>
            <p:cNvSpPr/>
            <p:nvPr/>
          </p:nvSpPr>
          <p:spPr>
            <a:xfrm>
              <a:off x="7074884" y="5849466"/>
              <a:ext cx="896400" cy="3258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zh-CN" altLang="en-US" b="1" spc="-1" dirty="0">
                  <a:solidFill>
                    <a:srgbClr val="000000"/>
                  </a:solidFill>
                  <a:latin typeface="Arial Narrow"/>
                  <a:ea typeface="ヒラギノ角ゴ ProN W3"/>
                </a:rPr>
                <a:t>上下文</a:t>
              </a:r>
              <a:endParaRPr lang="en-US" altLang="zh-CN" b="1" spc="-1" dirty="0">
                <a:solidFill>
                  <a:srgbClr val="000000"/>
                </a:solidFill>
                <a:latin typeface="Arial Narrow"/>
                <a:ea typeface="ヒラギノ角ゴ ProN W3"/>
              </a:endParaRPr>
            </a:p>
            <a:p>
              <a:pPr marL="36360" algn="ctr">
                <a:lnSpc>
                  <a:spcPct val="99000"/>
                </a:lnSpc>
              </a:pPr>
              <a:r>
                <a:rPr lang="en-US" b="1" spc="-1" dirty="0">
                  <a:solidFill>
                    <a:srgbClr val="000000"/>
                  </a:solidFill>
                  <a:latin typeface="Arial Narrow"/>
                  <a:ea typeface="ヒラギノ角ゴ ProN W3"/>
                </a:rPr>
                <a:t>Context</a:t>
              </a:r>
              <a:endParaRPr lang="en-US" spc="-1" dirty="0">
                <a:latin typeface="Arial"/>
              </a:endParaRPr>
            </a:p>
          </p:txBody>
        </p:sp>
        <p:sp>
          <p:nvSpPr>
            <p:cNvPr id="2253" name="CustomShape 8"/>
            <p:cNvSpPr/>
            <p:nvPr/>
          </p:nvSpPr>
          <p:spPr>
            <a:xfrm>
              <a:off x="6204240" y="3190320"/>
              <a:ext cx="991080" cy="947160"/>
            </a:xfrm>
            <a:prstGeom prst="roundRect">
              <a:avLst>
                <a:gd name="adj" fmla="val 16667"/>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a:gradFill>
            <a:ln w="76320">
              <a:solidFill>
                <a:srgbClr val="000000"/>
              </a:solidFill>
              <a:round/>
              <a:headEnd type="oval" w="med" len="med"/>
            </a:ln>
          </p:spPr>
          <p:style>
            <a:lnRef idx="0">
              <a:scrgbClr r="0" g="0" b="0"/>
            </a:lnRef>
            <a:fillRef idx="0">
              <a:scrgbClr r="0" g="0" b="0"/>
            </a:fillRef>
            <a:effectRef idx="0">
              <a:scrgbClr r="0" g="0" b="0"/>
            </a:effectRef>
            <a:fontRef idx="minor"/>
          </p:style>
          <p:txBody>
            <a:bodyPr lIns="39240" tIns="19440" rIns="39240" bIns="19440"/>
            <a:lstStyle/>
            <a:p>
              <a:pPr algn="ctr">
                <a:lnSpc>
                  <a:spcPct val="99000"/>
                </a:lnSpc>
              </a:pPr>
              <a:r>
                <a:rPr lang="en-US" sz="1500" b="1" spc="-1">
                  <a:solidFill>
                    <a:srgbClr val="000000"/>
                  </a:solidFill>
                  <a:latin typeface="Arial Black"/>
                  <a:ea typeface="ヒラギノ角ゴ ProN W3"/>
                </a:rPr>
                <a:t> </a:t>
              </a:r>
              <a:endParaRPr lang="en-US" sz="1500" spc="-1">
                <a:latin typeface="Arial"/>
              </a:endParaRPr>
            </a:p>
            <a:p>
              <a:pPr algn="ctr">
                <a:lnSpc>
                  <a:spcPct val="99000"/>
                </a:lnSpc>
              </a:pPr>
              <a:r>
                <a:rPr lang="en-US" sz="1500" b="1" spc="-1">
                  <a:solidFill>
                    <a:srgbClr val="000000"/>
                  </a:solidFill>
                  <a:latin typeface="Arial Black"/>
                  <a:ea typeface="ヒラギノ角ゴ ProN W3"/>
                </a:rPr>
                <a:t>GPU</a:t>
              </a:r>
              <a:endParaRPr lang="en-US" sz="1500" spc="-1">
                <a:latin typeface="Arial"/>
              </a:endParaRPr>
            </a:p>
          </p:txBody>
        </p:sp>
        <p:sp>
          <p:nvSpPr>
            <p:cNvPr id="2254" name="CustomShape 9"/>
            <p:cNvSpPr/>
            <p:nvPr/>
          </p:nvSpPr>
          <p:spPr>
            <a:xfrm>
              <a:off x="7832880" y="3190320"/>
              <a:ext cx="991080" cy="947160"/>
            </a:xfrm>
            <a:prstGeom prst="roundRect">
              <a:avLst>
                <a:gd name="adj" fmla="val 16667"/>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a:gradFill>
            <a:ln w="76320">
              <a:solidFill>
                <a:srgbClr val="000000"/>
              </a:solidFill>
              <a:round/>
              <a:headEnd type="oval" w="med" len="med"/>
            </a:ln>
          </p:spPr>
          <p:style>
            <a:lnRef idx="0">
              <a:scrgbClr r="0" g="0" b="0"/>
            </a:lnRef>
            <a:fillRef idx="0">
              <a:scrgbClr r="0" g="0" b="0"/>
            </a:fillRef>
            <a:effectRef idx="0">
              <a:scrgbClr r="0" g="0" b="0"/>
            </a:effectRef>
            <a:fontRef idx="minor"/>
          </p:style>
          <p:txBody>
            <a:bodyPr lIns="39240" tIns="19440" rIns="39240" bIns="19440"/>
            <a:lstStyle/>
            <a:p>
              <a:pPr algn="ctr">
                <a:lnSpc>
                  <a:spcPct val="99000"/>
                </a:lnSpc>
              </a:pPr>
              <a:r>
                <a:rPr lang="en-US" sz="1500" b="1" spc="-1">
                  <a:solidFill>
                    <a:srgbClr val="000000"/>
                  </a:solidFill>
                  <a:latin typeface="Arial Black"/>
                  <a:ea typeface="ヒラギノ角ゴ ProN W3"/>
                </a:rPr>
                <a:t> </a:t>
              </a:r>
              <a:endParaRPr lang="en-US" sz="1500" spc="-1">
                <a:latin typeface="Arial"/>
              </a:endParaRPr>
            </a:p>
            <a:p>
              <a:pPr algn="ctr">
                <a:lnSpc>
                  <a:spcPct val="99000"/>
                </a:lnSpc>
              </a:pPr>
              <a:r>
                <a:rPr lang="en-US" sz="1500" b="1" spc="-1">
                  <a:solidFill>
                    <a:srgbClr val="000000"/>
                  </a:solidFill>
                  <a:latin typeface="Arial Black"/>
                  <a:ea typeface="ヒラギノ角ゴ ProN W3"/>
                </a:rPr>
                <a:t>CPU</a:t>
              </a:r>
              <a:endParaRPr lang="en-US" sz="1500" spc="-1">
                <a:latin typeface="Arial"/>
              </a:endParaRPr>
            </a:p>
          </p:txBody>
        </p:sp>
      </p:grpSp>
      <p:sp>
        <p:nvSpPr>
          <p:cNvPr id="2255" name="CustomShape 10"/>
          <p:cNvSpPr/>
          <p:nvPr/>
        </p:nvSpPr>
        <p:spPr>
          <a:xfrm>
            <a:off x="7918680" y="5301360"/>
            <a:ext cx="552960" cy="130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256" name="CustomShape 11"/>
          <p:cNvSpPr/>
          <p:nvPr/>
        </p:nvSpPr>
        <p:spPr>
          <a:xfrm>
            <a:off x="9556680" y="5612040"/>
            <a:ext cx="552960" cy="130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257" name="CustomShape 12"/>
          <p:cNvSpPr/>
          <p:nvPr/>
        </p:nvSpPr>
        <p:spPr>
          <a:xfrm>
            <a:off x="8472360" y="5366880"/>
            <a:ext cx="1083960" cy="30996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58" name="CustomShape 13"/>
          <p:cNvSpPr/>
          <p:nvPr/>
        </p:nvSpPr>
        <p:spPr>
          <a:xfrm>
            <a:off x="8594220" y="4884294"/>
            <a:ext cx="896400" cy="3258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zh-CN" altLang="en-US" b="1" spc="-1" dirty="0">
                <a:solidFill>
                  <a:srgbClr val="000000"/>
                </a:solidFill>
                <a:latin typeface="Arial Narrow"/>
                <a:ea typeface="ヒラギノ角ゴ ProN W3"/>
              </a:rPr>
              <a:t>事件</a:t>
            </a:r>
            <a:endParaRPr lang="en-US" altLang="zh-CN" b="1" spc="-1" dirty="0">
              <a:solidFill>
                <a:srgbClr val="000000"/>
              </a:solidFill>
              <a:latin typeface="Arial Narrow"/>
              <a:ea typeface="ヒラギノ角ゴ ProN W3"/>
            </a:endParaRPr>
          </a:p>
          <a:p>
            <a:pPr marL="36360" algn="ctr">
              <a:lnSpc>
                <a:spcPct val="99000"/>
              </a:lnSpc>
            </a:pPr>
            <a:r>
              <a:rPr lang="en-US" b="1" spc="-1" dirty="0">
                <a:solidFill>
                  <a:srgbClr val="000000"/>
                </a:solidFill>
                <a:latin typeface="Arial Narrow"/>
                <a:ea typeface="ヒラギノ角ゴ ProN W3"/>
              </a:rPr>
              <a:t>Event</a:t>
            </a:r>
            <a:endParaRPr lang="en-US"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9" name="CustomShape 1"/>
          <p:cNvSpPr/>
          <p:nvPr/>
        </p:nvSpPr>
        <p:spPr>
          <a:xfrm>
            <a:off x="2012520" y="98316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60" name="CustomShape 2"/>
          <p:cNvSpPr/>
          <p:nvPr/>
        </p:nvSpPr>
        <p:spPr>
          <a:xfrm>
            <a:off x="1276373" y="-333720"/>
            <a:ext cx="10006453"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2400" spc="-1" dirty="0">
                <a:solidFill>
                  <a:srgbClr val="000000"/>
                </a:solidFill>
                <a:latin typeface="Trebuchet MS"/>
              </a:rPr>
              <a:t>队列（</a:t>
            </a:r>
            <a:r>
              <a:rPr lang="en-US" altLang="zh-CN" sz="2400" spc="-1" dirty="0">
                <a:solidFill>
                  <a:srgbClr val="000000"/>
                </a:solidFill>
                <a:latin typeface="Trebuchet MS"/>
              </a:rPr>
              <a:t>queue</a:t>
            </a:r>
            <a:r>
              <a:rPr lang="zh-CN" altLang="en-US" sz="2400" spc="-1" dirty="0">
                <a:solidFill>
                  <a:srgbClr val="000000"/>
                </a:solidFill>
                <a:latin typeface="Trebuchet MS"/>
              </a:rPr>
              <a:t>）之间的内存屏障（</a:t>
            </a:r>
            <a:r>
              <a:rPr lang="en-US" altLang="zh-CN" sz="2400" spc="-1" dirty="0">
                <a:solidFill>
                  <a:srgbClr val="000000"/>
                </a:solidFill>
                <a:latin typeface="Trebuchet MS"/>
              </a:rPr>
              <a:t>barrier</a:t>
            </a:r>
            <a:r>
              <a:rPr lang="zh-CN" altLang="en-US" sz="2400" spc="-1" dirty="0">
                <a:solidFill>
                  <a:srgbClr val="000000"/>
                </a:solidFill>
                <a:latin typeface="Trebuchet MS"/>
              </a:rPr>
              <a:t>）</a:t>
            </a:r>
            <a:r>
              <a:rPr lang="en-US" sz="2400" spc="-1" dirty="0">
                <a:solidFill>
                  <a:srgbClr val="000000"/>
                </a:solidFill>
                <a:latin typeface="Trebuchet MS"/>
              </a:rPr>
              <a:t>: </a:t>
            </a:r>
            <a:r>
              <a:rPr lang="en-US" sz="2400" spc="-1" dirty="0" err="1">
                <a:solidFill>
                  <a:srgbClr val="000000"/>
                </a:solidFill>
                <a:latin typeface="Trebuchet MS"/>
              </a:rPr>
              <a:t>clEnqueueBarrier</a:t>
            </a:r>
            <a:r>
              <a:rPr lang="en-US" sz="2400" spc="-1" dirty="0">
                <a:solidFill>
                  <a:srgbClr val="000000"/>
                </a:solidFill>
                <a:latin typeface="Trebuchet MS"/>
              </a:rPr>
              <a:t> </a:t>
            </a:r>
            <a:r>
              <a:rPr lang="zh-CN" altLang="en-US" sz="2400" spc="-1" dirty="0">
                <a:solidFill>
                  <a:srgbClr val="000000"/>
                </a:solidFill>
                <a:latin typeface="Trebuchet MS"/>
              </a:rPr>
              <a:t>不管用</a:t>
            </a:r>
            <a:endParaRPr lang="en-US" sz="2400" spc="-1" dirty="0">
              <a:latin typeface="Arial"/>
            </a:endParaRPr>
          </a:p>
        </p:txBody>
      </p:sp>
      <p:sp>
        <p:nvSpPr>
          <p:cNvPr id="2261" name="CustomShape 3"/>
          <p:cNvSpPr/>
          <p:nvPr/>
        </p:nvSpPr>
        <p:spPr>
          <a:xfrm>
            <a:off x="6600000" y="95400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62" name="CustomShape 4"/>
          <p:cNvSpPr/>
          <p:nvPr/>
        </p:nvSpPr>
        <p:spPr>
          <a:xfrm>
            <a:off x="744708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63" name="CustomShape 5"/>
          <p:cNvSpPr/>
          <p:nvPr/>
        </p:nvSpPr>
        <p:spPr>
          <a:xfrm>
            <a:off x="7393800" y="4060440"/>
            <a:ext cx="208584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
        <p:nvSpPr>
          <p:cNvPr id="2264" name="CustomShape 6"/>
          <p:cNvSpPr/>
          <p:nvPr/>
        </p:nvSpPr>
        <p:spPr>
          <a:xfrm>
            <a:off x="2597880" y="472680"/>
            <a:ext cx="2515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spc="-1" dirty="0">
                <a:solidFill>
                  <a:srgbClr val="000000"/>
                </a:solidFill>
                <a:latin typeface="Trebuchet MS"/>
                <a:ea typeface="DejaVu Sans"/>
              </a:rPr>
              <a:t>1</a:t>
            </a:r>
            <a:r>
              <a:rPr lang="zh-CN" altLang="en-US" sz="1400" spc="-1" dirty="0">
                <a:solidFill>
                  <a:srgbClr val="000000"/>
                </a:solidFill>
                <a:latin typeface="Trebuchet MS"/>
                <a:ea typeface="DejaVu Sans"/>
              </a:rPr>
              <a:t>号命令队列</a:t>
            </a:r>
            <a:endParaRPr lang="en-US" altLang="zh-CN" sz="1400" spc="-1" dirty="0">
              <a:solidFill>
                <a:srgbClr val="000000"/>
              </a:solidFill>
              <a:latin typeface="Trebuchet MS"/>
              <a:ea typeface="DejaVu Sans"/>
            </a:endParaRPr>
          </a:p>
          <a:p>
            <a:pPr algn="ctr">
              <a:lnSpc>
                <a:spcPct val="100000"/>
              </a:lnSpc>
            </a:pPr>
            <a:r>
              <a:rPr lang="en-US" sz="1400" spc="-1" dirty="0">
                <a:solidFill>
                  <a:srgbClr val="000000"/>
                </a:solidFill>
                <a:latin typeface="Trebuchet MS"/>
                <a:ea typeface="DejaVu Sans"/>
              </a:rPr>
              <a:t>1</a:t>
            </a:r>
            <a:r>
              <a:rPr lang="en-US" sz="1400" spc="-1" baseline="30000" dirty="0">
                <a:solidFill>
                  <a:srgbClr val="000000"/>
                </a:solidFill>
                <a:latin typeface="Trebuchet MS"/>
                <a:ea typeface="DejaVu Sans"/>
              </a:rPr>
              <a:t>st</a:t>
            </a:r>
            <a:r>
              <a:rPr lang="en-US" sz="1400" spc="-1" dirty="0">
                <a:solidFill>
                  <a:srgbClr val="000000"/>
                </a:solidFill>
                <a:latin typeface="Trebuchet MS"/>
                <a:ea typeface="DejaVu Sans"/>
              </a:rPr>
              <a:t> Command Queue</a:t>
            </a:r>
            <a:endParaRPr lang="en-US" sz="1400" spc="-1" dirty="0">
              <a:latin typeface="Arial"/>
            </a:endParaRPr>
          </a:p>
        </p:txBody>
      </p:sp>
      <p:sp>
        <p:nvSpPr>
          <p:cNvPr id="2265" name="CustomShape 7"/>
          <p:cNvSpPr/>
          <p:nvPr/>
        </p:nvSpPr>
        <p:spPr>
          <a:xfrm>
            <a:off x="7151700" y="445815"/>
            <a:ext cx="2562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spc="-1" dirty="0">
                <a:solidFill>
                  <a:srgbClr val="000000"/>
                </a:solidFill>
                <a:latin typeface="Trebuchet MS"/>
                <a:ea typeface="DejaVu Sans"/>
              </a:rPr>
              <a:t>2</a:t>
            </a:r>
            <a:r>
              <a:rPr lang="zh-CN" altLang="en-US" sz="1400" spc="-1" dirty="0">
                <a:solidFill>
                  <a:srgbClr val="000000"/>
                </a:solidFill>
                <a:latin typeface="Trebuchet MS"/>
                <a:ea typeface="DejaVu Sans"/>
              </a:rPr>
              <a:t>号命令队列</a:t>
            </a:r>
            <a:endParaRPr lang="en-US" altLang="zh-CN" sz="1400" spc="-1" dirty="0">
              <a:solidFill>
                <a:srgbClr val="000000"/>
              </a:solidFill>
              <a:latin typeface="Trebuchet MS"/>
              <a:ea typeface="DejaVu Sans"/>
            </a:endParaRPr>
          </a:p>
          <a:p>
            <a:pPr algn="ctr">
              <a:lnSpc>
                <a:spcPct val="100000"/>
              </a:lnSpc>
            </a:pPr>
            <a:r>
              <a:rPr lang="en-US" sz="1400" spc="-1" dirty="0">
                <a:solidFill>
                  <a:srgbClr val="000000"/>
                </a:solidFill>
                <a:latin typeface="Trebuchet MS"/>
                <a:ea typeface="DejaVu Sans"/>
              </a:rPr>
              <a:t>2</a:t>
            </a:r>
            <a:r>
              <a:rPr lang="en-US" sz="1400" spc="-1" baseline="30000" dirty="0">
                <a:solidFill>
                  <a:srgbClr val="000000"/>
                </a:solidFill>
                <a:latin typeface="Trebuchet MS"/>
                <a:ea typeface="DejaVu Sans"/>
              </a:rPr>
              <a:t>nd</a:t>
            </a:r>
            <a:r>
              <a:rPr lang="en-US" sz="1400" spc="-1" dirty="0">
                <a:solidFill>
                  <a:srgbClr val="000000"/>
                </a:solidFill>
                <a:latin typeface="Trebuchet MS"/>
                <a:ea typeface="DejaVu Sans"/>
              </a:rPr>
              <a:t> Command Queue</a:t>
            </a:r>
            <a:endParaRPr lang="en-US" sz="1400" spc="-1" dirty="0">
              <a:latin typeface="Arial"/>
            </a:endParaRPr>
          </a:p>
        </p:txBody>
      </p:sp>
      <p:sp>
        <p:nvSpPr>
          <p:cNvPr id="2266" name="CustomShape 8"/>
          <p:cNvSpPr/>
          <p:nvPr/>
        </p:nvSpPr>
        <p:spPr>
          <a:xfrm>
            <a:off x="2165160" y="3154680"/>
            <a:ext cx="7362000" cy="719280"/>
          </a:xfrm>
          <a:prstGeom prst="ellipse">
            <a:avLst/>
          </a:prstGeom>
          <a:solidFill>
            <a:schemeClr val="accent2">
              <a:lumMod val="40000"/>
              <a:lumOff val="60000"/>
            </a:schemeClr>
          </a:solidFill>
          <a:ln w="38160">
            <a:solidFill>
              <a:srgbClr val="002060"/>
            </a:solidFill>
            <a:round/>
          </a:ln>
        </p:spPr>
        <p:style>
          <a:lnRef idx="2">
            <a:schemeClr val="accent1">
              <a:shade val="50000"/>
            </a:schemeClr>
          </a:lnRef>
          <a:fillRef idx="1">
            <a:schemeClr val="accent1"/>
          </a:fillRef>
          <a:effectRef idx="0">
            <a:schemeClr val="accent1"/>
          </a:effectRef>
          <a:fontRef idx="minor"/>
        </p:style>
      </p:sp>
      <p:sp>
        <p:nvSpPr>
          <p:cNvPr id="2267" name="CustomShape 9"/>
          <p:cNvSpPr/>
          <p:nvPr/>
        </p:nvSpPr>
        <p:spPr>
          <a:xfrm>
            <a:off x="2984160" y="3337560"/>
            <a:ext cx="2047320" cy="2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clEnqueueBarrier()</a:t>
            </a:r>
            <a:endParaRPr lang="en-US" sz="1200" spc="-1">
              <a:latin typeface="Arial"/>
            </a:endParaRPr>
          </a:p>
        </p:txBody>
      </p:sp>
      <p:sp>
        <p:nvSpPr>
          <p:cNvPr id="2268" name="CustomShape 10"/>
          <p:cNvSpPr/>
          <p:nvPr/>
        </p:nvSpPr>
        <p:spPr>
          <a:xfrm>
            <a:off x="7270320" y="3337560"/>
            <a:ext cx="1849320" cy="2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clEnqueueBarrier()</a:t>
            </a:r>
            <a:endParaRPr lang="en-US" sz="1200" spc="-1">
              <a:latin typeface="Arial"/>
            </a:endParaRPr>
          </a:p>
        </p:txBody>
      </p:sp>
      <p:sp>
        <p:nvSpPr>
          <p:cNvPr id="2269" name="Line 11"/>
          <p:cNvSpPr/>
          <p:nvPr/>
        </p:nvSpPr>
        <p:spPr>
          <a:xfrm flipV="1">
            <a:off x="5355840" y="2480040"/>
            <a:ext cx="923760" cy="1965960"/>
          </a:xfrm>
          <a:prstGeom prst="line">
            <a:avLst/>
          </a:prstGeom>
          <a:ln w="82440">
            <a:solidFill>
              <a:srgbClr val="FF0000"/>
            </a:solidFill>
            <a:round/>
          </a:ln>
        </p:spPr>
        <p:style>
          <a:lnRef idx="1">
            <a:schemeClr val="accent1"/>
          </a:lnRef>
          <a:fillRef idx="0">
            <a:schemeClr val="accent1"/>
          </a:fillRef>
          <a:effectRef idx="0">
            <a:schemeClr val="accent1"/>
          </a:effectRef>
          <a:fontRef idx="minor"/>
        </p:style>
      </p:sp>
      <p:sp>
        <p:nvSpPr>
          <p:cNvPr id="2270" name="Line 12"/>
          <p:cNvSpPr/>
          <p:nvPr/>
        </p:nvSpPr>
        <p:spPr>
          <a:xfrm flipH="1" flipV="1">
            <a:off x="5346120" y="2444040"/>
            <a:ext cx="981360" cy="2036520"/>
          </a:xfrm>
          <a:prstGeom prst="line">
            <a:avLst/>
          </a:prstGeom>
          <a:ln w="82440">
            <a:solidFill>
              <a:srgbClr val="FF0000"/>
            </a:solidFill>
            <a:round/>
          </a:ln>
        </p:spPr>
        <p:style>
          <a:lnRef idx="1">
            <a:schemeClr val="accent1"/>
          </a:lnRef>
          <a:fillRef idx="0">
            <a:schemeClr val="accent1"/>
          </a:fillRef>
          <a:effectRef idx="0">
            <a:schemeClr val="accent1"/>
          </a:effectRef>
          <a:fontRef idx="minor"/>
        </p:style>
      </p:sp>
      <p:sp>
        <p:nvSpPr>
          <p:cNvPr id="2271" name="CustomShape 13"/>
          <p:cNvSpPr/>
          <p:nvPr/>
        </p:nvSpPr>
        <p:spPr>
          <a:xfrm>
            <a:off x="289380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72" name="CustomShape 14"/>
          <p:cNvSpPr/>
          <p:nvPr/>
        </p:nvSpPr>
        <p:spPr>
          <a:xfrm>
            <a:off x="2840160" y="4060440"/>
            <a:ext cx="20307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 name="CustomShape 1"/>
          <p:cNvSpPr/>
          <p:nvPr/>
        </p:nvSpPr>
        <p:spPr>
          <a:xfrm>
            <a:off x="2017920" y="98316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74" name="CustomShape 2"/>
          <p:cNvSpPr/>
          <p:nvPr/>
        </p:nvSpPr>
        <p:spPr>
          <a:xfrm>
            <a:off x="1524000" y="-31536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2400" spc="-1" dirty="0">
                <a:solidFill>
                  <a:srgbClr val="000000"/>
                </a:solidFill>
                <a:latin typeface="Trebuchet MS"/>
              </a:rPr>
              <a:t>队列之间的事件</a:t>
            </a:r>
            <a:r>
              <a:rPr lang="en-US" sz="2400" spc="-1" dirty="0">
                <a:solidFill>
                  <a:srgbClr val="000000"/>
                </a:solidFill>
                <a:latin typeface="Trebuchet MS"/>
              </a:rPr>
              <a:t>: </a:t>
            </a:r>
            <a:r>
              <a:rPr lang="zh-CN" altLang="en-US" sz="2400" spc="-1" dirty="0">
                <a:solidFill>
                  <a:srgbClr val="000000"/>
                </a:solidFill>
                <a:latin typeface="Trebuchet MS"/>
              </a:rPr>
              <a:t>这就能用了</a:t>
            </a:r>
            <a:endParaRPr lang="en-US" sz="2400" spc="-1" dirty="0">
              <a:latin typeface="Arial"/>
            </a:endParaRPr>
          </a:p>
        </p:txBody>
      </p:sp>
      <p:sp>
        <p:nvSpPr>
          <p:cNvPr id="2275" name="CustomShape 3"/>
          <p:cNvSpPr/>
          <p:nvPr/>
        </p:nvSpPr>
        <p:spPr>
          <a:xfrm>
            <a:off x="6605400" y="87444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76" name="CustomShape 4"/>
          <p:cNvSpPr/>
          <p:nvPr/>
        </p:nvSpPr>
        <p:spPr>
          <a:xfrm>
            <a:off x="746364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77" name="CustomShape 5"/>
          <p:cNvSpPr/>
          <p:nvPr/>
        </p:nvSpPr>
        <p:spPr>
          <a:xfrm>
            <a:off x="7438080" y="4060440"/>
            <a:ext cx="2113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
        <p:nvSpPr>
          <p:cNvPr id="2280" name="CustomShape 8"/>
          <p:cNvSpPr/>
          <p:nvPr/>
        </p:nvSpPr>
        <p:spPr>
          <a:xfrm>
            <a:off x="2165160" y="2955240"/>
            <a:ext cx="7674480" cy="1104480"/>
          </a:xfrm>
          <a:prstGeom prst="ellipse">
            <a:avLst/>
          </a:prstGeom>
          <a:solidFill>
            <a:schemeClr val="accent2">
              <a:lumMod val="40000"/>
              <a:lumOff val="60000"/>
            </a:schemeClr>
          </a:solidFill>
          <a:ln w="38160">
            <a:solidFill>
              <a:srgbClr val="002060"/>
            </a:solidFill>
            <a:round/>
          </a:ln>
        </p:spPr>
        <p:style>
          <a:lnRef idx="2">
            <a:schemeClr val="accent1">
              <a:shade val="50000"/>
            </a:schemeClr>
          </a:lnRef>
          <a:fillRef idx="1">
            <a:schemeClr val="accent1"/>
          </a:fillRef>
          <a:effectRef idx="0">
            <a:schemeClr val="accent1"/>
          </a:effectRef>
          <a:fontRef idx="minor"/>
        </p:style>
      </p:sp>
      <p:sp>
        <p:nvSpPr>
          <p:cNvPr id="2281" name="CustomShape 9"/>
          <p:cNvSpPr/>
          <p:nvPr/>
        </p:nvSpPr>
        <p:spPr>
          <a:xfrm>
            <a:off x="2711640" y="3239640"/>
            <a:ext cx="2832840" cy="4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clEnqueueBarrier()</a:t>
            </a:r>
            <a:endParaRPr lang="en-US" sz="1200" spc="-1">
              <a:latin typeface="Arial"/>
            </a:endParaRPr>
          </a:p>
          <a:p>
            <a:pPr>
              <a:lnSpc>
                <a:spcPct val="99000"/>
              </a:lnSpc>
            </a:pPr>
            <a:r>
              <a:rPr lang="en-US" sz="1200" spc="-1">
                <a:solidFill>
                  <a:srgbClr val="000000"/>
                </a:solidFill>
                <a:latin typeface="Courier New Bold"/>
                <a:ea typeface="DejaVu Sans"/>
              </a:rPr>
              <a:t>clEnqueueWaitForEvent(event)</a:t>
            </a:r>
            <a:endParaRPr lang="en-US" sz="1200" spc="-1">
              <a:latin typeface="Arial"/>
            </a:endParaRPr>
          </a:p>
        </p:txBody>
      </p:sp>
      <p:sp>
        <p:nvSpPr>
          <p:cNvPr id="2282" name="CustomShape 10"/>
          <p:cNvSpPr/>
          <p:nvPr/>
        </p:nvSpPr>
        <p:spPr>
          <a:xfrm>
            <a:off x="7273560" y="3337560"/>
            <a:ext cx="2303640" cy="2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clEnqueueMarker(event)</a:t>
            </a:r>
            <a:endParaRPr lang="en-US" sz="1200" spc="-1">
              <a:latin typeface="Arial"/>
            </a:endParaRPr>
          </a:p>
        </p:txBody>
      </p:sp>
      <p:sp>
        <p:nvSpPr>
          <p:cNvPr id="2283" name="CustomShape 11"/>
          <p:cNvSpPr/>
          <p:nvPr/>
        </p:nvSpPr>
        <p:spPr>
          <a:xfrm>
            <a:off x="290820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84" name="CustomShape 12"/>
          <p:cNvSpPr/>
          <p:nvPr/>
        </p:nvSpPr>
        <p:spPr>
          <a:xfrm>
            <a:off x="2854920" y="4060440"/>
            <a:ext cx="20163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
        <p:nvSpPr>
          <p:cNvPr id="2285" name="CustomShape 13"/>
          <p:cNvSpPr/>
          <p:nvPr/>
        </p:nvSpPr>
        <p:spPr>
          <a:xfrm flipV="1">
            <a:off x="5232000" y="3336840"/>
            <a:ext cx="3887640" cy="456480"/>
          </a:xfrm>
          <a:prstGeom prst="bentConnector3">
            <a:avLst>
              <a:gd name="adj1" fmla="val 50000"/>
            </a:avLst>
          </a:prstGeom>
          <a:noFill/>
          <a:ln w="38160">
            <a:solidFill>
              <a:schemeClr val="accent2"/>
            </a:solidFill>
            <a:round/>
            <a:headEnd type="oval" w="med" len="med"/>
            <a:tailEnd type="oval" w="med" len="med"/>
          </a:ln>
        </p:spPr>
        <p:style>
          <a:lnRef idx="1">
            <a:schemeClr val="accent1"/>
          </a:lnRef>
          <a:fillRef idx="0">
            <a:schemeClr val="accent1"/>
          </a:fillRef>
          <a:effectRef idx="0">
            <a:schemeClr val="accent1"/>
          </a:effectRef>
          <a:fontRef idx="minor"/>
        </p:style>
      </p:sp>
      <p:sp>
        <p:nvSpPr>
          <p:cNvPr id="15" name="CustomShape 6">
            <a:extLst>
              <a:ext uri="{FF2B5EF4-FFF2-40B4-BE49-F238E27FC236}">
                <a16:creationId xmlns:a16="http://schemas.microsoft.com/office/drawing/2014/main" id="{7F070CE2-761F-45B6-A22A-27386560AAED}"/>
              </a:ext>
            </a:extLst>
          </p:cNvPr>
          <p:cNvSpPr/>
          <p:nvPr/>
        </p:nvSpPr>
        <p:spPr>
          <a:xfrm>
            <a:off x="2597880" y="472680"/>
            <a:ext cx="2515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spc="-1" dirty="0">
                <a:solidFill>
                  <a:srgbClr val="000000"/>
                </a:solidFill>
                <a:latin typeface="Trebuchet MS"/>
                <a:ea typeface="DejaVu Sans"/>
              </a:rPr>
              <a:t>1</a:t>
            </a:r>
            <a:r>
              <a:rPr lang="zh-CN" altLang="en-US" sz="1400" spc="-1" dirty="0">
                <a:solidFill>
                  <a:srgbClr val="000000"/>
                </a:solidFill>
                <a:latin typeface="Trebuchet MS"/>
                <a:ea typeface="DejaVu Sans"/>
              </a:rPr>
              <a:t>号命令队列</a:t>
            </a:r>
            <a:endParaRPr lang="en-US" altLang="zh-CN" sz="1400" spc="-1" dirty="0">
              <a:solidFill>
                <a:srgbClr val="000000"/>
              </a:solidFill>
              <a:latin typeface="Trebuchet MS"/>
              <a:ea typeface="DejaVu Sans"/>
            </a:endParaRPr>
          </a:p>
          <a:p>
            <a:pPr algn="ctr">
              <a:lnSpc>
                <a:spcPct val="100000"/>
              </a:lnSpc>
            </a:pPr>
            <a:r>
              <a:rPr lang="en-US" sz="1400" spc="-1" dirty="0">
                <a:solidFill>
                  <a:srgbClr val="000000"/>
                </a:solidFill>
                <a:latin typeface="Trebuchet MS"/>
                <a:ea typeface="DejaVu Sans"/>
              </a:rPr>
              <a:t>1</a:t>
            </a:r>
            <a:r>
              <a:rPr lang="en-US" sz="1400" spc="-1" baseline="30000" dirty="0">
                <a:solidFill>
                  <a:srgbClr val="000000"/>
                </a:solidFill>
                <a:latin typeface="Trebuchet MS"/>
                <a:ea typeface="DejaVu Sans"/>
              </a:rPr>
              <a:t>st</a:t>
            </a:r>
            <a:r>
              <a:rPr lang="en-US" sz="1400" spc="-1" dirty="0">
                <a:solidFill>
                  <a:srgbClr val="000000"/>
                </a:solidFill>
                <a:latin typeface="Trebuchet MS"/>
                <a:ea typeface="DejaVu Sans"/>
              </a:rPr>
              <a:t> Command Queue</a:t>
            </a:r>
            <a:endParaRPr lang="en-US" sz="1400" spc="-1" dirty="0">
              <a:latin typeface="Arial"/>
            </a:endParaRPr>
          </a:p>
        </p:txBody>
      </p:sp>
      <p:sp>
        <p:nvSpPr>
          <p:cNvPr id="16" name="CustomShape 7">
            <a:extLst>
              <a:ext uri="{FF2B5EF4-FFF2-40B4-BE49-F238E27FC236}">
                <a16:creationId xmlns:a16="http://schemas.microsoft.com/office/drawing/2014/main" id="{F14BF1F6-30C1-47E7-8DA5-54791BC92CFA}"/>
              </a:ext>
            </a:extLst>
          </p:cNvPr>
          <p:cNvSpPr/>
          <p:nvPr/>
        </p:nvSpPr>
        <p:spPr>
          <a:xfrm>
            <a:off x="7151700" y="445815"/>
            <a:ext cx="2562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spc="-1" dirty="0">
                <a:solidFill>
                  <a:srgbClr val="000000"/>
                </a:solidFill>
                <a:latin typeface="Trebuchet MS"/>
                <a:ea typeface="DejaVu Sans"/>
              </a:rPr>
              <a:t>2</a:t>
            </a:r>
            <a:r>
              <a:rPr lang="zh-CN" altLang="en-US" sz="1400" spc="-1" dirty="0">
                <a:solidFill>
                  <a:srgbClr val="000000"/>
                </a:solidFill>
                <a:latin typeface="Trebuchet MS"/>
                <a:ea typeface="DejaVu Sans"/>
              </a:rPr>
              <a:t>号命令队列</a:t>
            </a:r>
            <a:endParaRPr lang="en-US" altLang="zh-CN" sz="1400" spc="-1" dirty="0">
              <a:solidFill>
                <a:srgbClr val="000000"/>
              </a:solidFill>
              <a:latin typeface="Trebuchet MS"/>
              <a:ea typeface="DejaVu Sans"/>
            </a:endParaRPr>
          </a:p>
          <a:p>
            <a:pPr algn="ctr">
              <a:lnSpc>
                <a:spcPct val="100000"/>
              </a:lnSpc>
            </a:pPr>
            <a:r>
              <a:rPr lang="en-US" sz="1400" spc="-1" dirty="0">
                <a:solidFill>
                  <a:srgbClr val="000000"/>
                </a:solidFill>
                <a:latin typeface="Trebuchet MS"/>
                <a:ea typeface="DejaVu Sans"/>
              </a:rPr>
              <a:t>2</a:t>
            </a:r>
            <a:r>
              <a:rPr lang="en-US" sz="1400" spc="-1" baseline="30000" dirty="0">
                <a:solidFill>
                  <a:srgbClr val="000000"/>
                </a:solidFill>
                <a:latin typeface="Trebuchet MS"/>
                <a:ea typeface="DejaVu Sans"/>
              </a:rPr>
              <a:t>nd</a:t>
            </a:r>
            <a:r>
              <a:rPr lang="en-US" sz="1400" spc="-1" dirty="0">
                <a:solidFill>
                  <a:srgbClr val="000000"/>
                </a:solidFill>
                <a:latin typeface="Trebuchet MS"/>
                <a:ea typeface="DejaVu Sans"/>
              </a:rPr>
              <a:t> Command Queue</a:t>
            </a:r>
            <a:endParaRPr lang="en-US" sz="1400"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6" name="CustomShape 1"/>
          <p:cNvSpPr/>
          <p:nvPr/>
        </p:nvSpPr>
        <p:spPr>
          <a:xfrm>
            <a:off x="1307778" y="0"/>
            <a:ext cx="9576444"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3200" spc="-1" dirty="0">
                <a:solidFill>
                  <a:srgbClr val="000000"/>
                </a:solidFill>
                <a:latin typeface="Trebuchet MS"/>
              </a:rPr>
              <a:t>宿主端生成的事件影响命令执行：用户事件</a:t>
            </a:r>
            <a:endParaRPr lang="en-US" altLang="zh-CN" sz="3200" spc="-1" dirty="0">
              <a:solidFill>
                <a:srgbClr val="000000"/>
              </a:solidFill>
              <a:latin typeface="Trebuchet MS"/>
            </a:endParaRPr>
          </a:p>
          <a:p>
            <a:pPr algn="ctr">
              <a:lnSpc>
                <a:spcPct val="100000"/>
              </a:lnSpc>
            </a:pPr>
            <a:r>
              <a:rPr lang="en-US" sz="2200" spc="-1" dirty="0">
                <a:solidFill>
                  <a:srgbClr val="000000"/>
                </a:solidFill>
                <a:latin typeface="Trebuchet MS"/>
              </a:rPr>
              <a:t>Host generated events influencing execution of commands: User events</a:t>
            </a:r>
            <a:endParaRPr lang="en-US" sz="2200" spc="-1" dirty="0">
              <a:latin typeface="Arial"/>
            </a:endParaRPr>
          </a:p>
        </p:txBody>
      </p:sp>
      <p:sp>
        <p:nvSpPr>
          <p:cNvPr id="2287" name="CustomShape 2"/>
          <p:cNvSpPr/>
          <p:nvPr/>
        </p:nvSpPr>
        <p:spPr>
          <a:xfrm>
            <a:off x="1631640" y="1268640"/>
            <a:ext cx="8856360" cy="547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运行在宿主线程（</a:t>
            </a:r>
            <a:r>
              <a:rPr lang="en-US" altLang="zh-CN" sz="3200" spc="-1" dirty="0">
                <a:solidFill>
                  <a:srgbClr val="000000"/>
                </a:solidFill>
                <a:latin typeface="Trebuchet MS"/>
              </a:rPr>
              <a:t> host thread </a:t>
            </a:r>
            <a:r>
              <a:rPr lang="zh-CN" altLang="en-US" sz="3200" spc="-1" dirty="0">
                <a:solidFill>
                  <a:srgbClr val="000000"/>
                </a:solidFill>
                <a:latin typeface="Trebuchet MS"/>
              </a:rPr>
              <a:t>）上的</a:t>
            </a:r>
            <a:r>
              <a:rPr lang="en-US" sz="3200" spc="-1" dirty="0">
                <a:solidFill>
                  <a:srgbClr val="000000"/>
                </a:solidFill>
                <a:latin typeface="Trebuchet MS"/>
              </a:rPr>
              <a:t>“</a:t>
            </a:r>
            <a:r>
              <a:rPr lang="zh-CN" altLang="en-US" sz="3200" spc="-1" dirty="0">
                <a:solidFill>
                  <a:srgbClr val="000000"/>
                </a:solidFill>
                <a:latin typeface="Trebuchet MS"/>
              </a:rPr>
              <a:t>用户代码（</a:t>
            </a:r>
            <a:r>
              <a:rPr lang="en-US" altLang="zh-CN" sz="3200" spc="-1" dirty="0">
                <a:solidFill>
                  <a:srgbClr val="000000"/>
                </a:solidFill>
                <a:latin typeface="Trebuchet MS"/>
              </a:rPr>
              <a:t>user code</a:t>
            </a:r>
            <a:r>
              <a:rPr lang="zh-CN" altLang="en-US" sz="3200" spc="-1" dirty="0">
                <a:solidFill>
                  <a:srgbClr val="000000"/>
                </a:solidFill>
                <a:latin typeface="Trebuchet MS"/>
              </a:rPr>
              <a:t>）</a:t>
            </a:r>
            <a:r>
              <a:rPr lang="en-US" sz="3200" spc="-1" dirty="0">
                <a:solidFill>
                  <a:srgbClr val="000000"/>
                </a:solidFill>
                <a:latin typeface="Trebuchet MS"/>
              </a:rPr>
              <a:t>” </a:t>
            </a:r>
            <a:r>
              <a:rPr lang="zh-CN" altLang="en-US" sz="3200" spc="-1" dirty="0">
                <a:solidFill>
                  <a:srgbClr val="000000"/>
                </a:solidFill>
                <a:latin typeface="Trebuchet MS"/>
              </a:rPr>
              <a:t>可以生成事件对象（</a:t>
            </a:r>
            <a:r>
              <a:rPr lang="en-US" altLang="zh-CN" sz="3200" spc="-1" dirty="0">
                <a:solidFill>
                  <a:srgbClr val="000000"/>
                </a:solidFill>
                <a:latin typeface="Trebuchet MS"/>
              </a:rPr>
              <a:t> event objects </a:t>
            </a:r>
            <a:r>
              <a:rPr lang="zh-CN" altLang="en-US" sz="3200" spc="-1" dirty="0">
                <a:solidFill>
                  <a:srgbClr val="000000"/>
                </a:solidFill>
                <a:latin typeface="Trebuchet MS"/>
              </a:rPr>
              <a:t>）</a:t>
            </a:r>
            <a:endParaRPr lang="en-US" sz="3200" spc="-1" dirty="0">
              <a:latin typeface="Arial"/>
            </a:endParaRPr>
          </a:p>
          <a:p>
            <a:pPr marL="457200">
              <a:spcBef>
                <a:spcPts val="439"/>
              </a:spcBef>
            </a:pPr>
            <a:r>
              <a:rPr lang="en-US" sz="2200" b="1" spc="-1" dirty="0" err="1">
                <a:solidFill>
                  <a:srgbClr val="9BBB59"/>
                </a:solidFill>
                <a:latin typeface="Courier New Bold"/>
              </a:rPr>
              <a:t>cl_event</a:t>
            </a:r>
            <a:r>
              <a:rPr lang="en-US" sz="2200" b="1" spc="-1" dirty="0">
                <a:solidFill>
                  <a:srgbClr val="000000"/>
                </a:solidFill>
                <a:latin typeface="Courier New Bold"/>
              </a:rPr>
              <a:t> </a:t>
            </a:r>
            <a:r>
              <a:rPr lang="en-US" sz="2200" b="1" spc="-1" dirty="0" err="1">
                <a:solidFill>
                  <a:srgbClr val="17375E"/>
                </a:solidFill>
                <a:latin typeface="Courier New Bold"/>
              </a:rPr>
              <a:t>clCreateUserEvent</a:t>
            </a:r>
            <a:r>
              <a:rPr lang="en-US" sz="2200" b="1" spc="-1" dirty="0">
                <a:solidFill>
                  <a:srgbClr val="000000"/>
                </a:solidFill>
                <a:latin typeface="Courier New Bold"/>
              </a:rPr>
              <a:t>(</a:t>
            </a:r>
            <a:r>
              <a:rPr lang="en-US" sz="2200" b="1" spc="-1" dirty="0" err="1">
                <a:solidFill>
                  <a:srgbClr val="9BBB59"/>
                </a:solidFill>
                <a:latin typeface="Courier New Bold"/>
              </a:rPr>
              <a:t>cl_context</a:t>
            </a:r>
            <a:r>
              <a:rPr lang="en-US" sz="2200" b="1" spc="-1" dirty="0">
                <a:solidFill>
                  <a:srgbClr val="000000"/>
                </a:solidFill>
                <a:latin typeface="Courier New Bold"/>
              </a:rPr>
              <a:t> context, </a:t>
            </a:r>
            <a:r>
              <a:rPr lang="en-US" sz="2200" b="1" spc="-1" dirty="0" err="1">
                <a:solidFill>
                  <a:srgbClr val="9BBB59"/>
                </a:solidFill>
                <a:latin typeface="Courier New Bold"/>
              </a:rPr>
              <a:t>cl_int</a:t>
            </a:r>
            <a:r>
              <a:rPr lang="en-US" sz="2200" b="1" spc="-1" dirty="0">
                <a:solidFill>
                  <a:srgbClr val="000000"/>
                </a:solidFill>
                <a:latin typeface="Courier New Bold"/>
              </a:rPr>
              <a:t> *</a:t>
            </a:r>
            <a:r>
              <a:rPr lang="en-US" sz="2200" b="1" spc="-1" dirty="0" err="1">
                <a:solidFill>
                  <a:srgbClr val="000000"/>
                </a:solidFill>
                <a:latin typeface="Courier New Bold"/>
              </a:rPr>
              <a:t>errcode_ret</a:t>
            </a:r>
            <a:r>
              <a:rPr lang="en-US" sz="2200" b="1" spc="-1" dirty="0">
                <a:solidFill>
                  <a:srgbClr val="000000"/>
                </a:solidFill>
                <a:latin typeface="Courier New Bold"/>
              </a:rPr>
              <a:t>)</a:t>
            </a:r>
            <a:endParaRPr lang="en-US" sz="2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创建值 </a:t>
            </a:r>
            <a:r>
              <a:rPr lang="en-US" sz="3200" spc="-1" dirty="0">
                <a:solidFill>
                  <a:srgbClr val="000000"/>
                </a:solidFill>
                <a:latin typeface="Trebuchet MS"/>
              </a:rPr>
              <a:t>CL_SUBMITTED.</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将命令提交队列的另一个事件</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可以将事件设置为某个合法事件值（</a:t>
            </a:r>
            <a:r>
              <a:rPr lang="en-US" altLang="zh-CN" sz="3200" spc="-1" dirty="0">
                <a:solidFill>
                  <a:srgbClr val="000000"/>
                </a:solidFill>
                <a:latin typeface="Trebuchet MS"/>
              </a:rPr>
              <a:t> legal event values </a:t>
            </a:r>
            <a:r>
              <a:rPr lang="zh-CN" altLang="en-US" sz="3200" spc="-1" dirty="0">
                <a:solidFill>
                  <a:srgbClr val="000000"/>
                </a:solidFill>
                <a:latin typeface="Trebuchet MS"/>
              </a:rPr>
              <a:t>）</a:t>
            </a:r>
            <a:endParaRPr lang="en-US" sz="3200" spc="-1" dirty="0">
              <a:latin typeface="Arial"/>
            </a:endParaRPr>
          </a:p>
          <a:p>
            <a:pPr marL="457200">
              <a:spcBef>
                <a:spcPts val="439"/>
              </a:spcBef>
            </a:pPr>
            <a:r>
              <a:rPr lang="en-US" sz="2200" b="1" spc="-1" dirty="0" err="1">
                <a:solidFill>
                  <a:srgbClr val="9BBB59"/>
                </a:solidFill>
                <a:latin typeface="Courier New Bold"/>
              </a:rPr>
              <a:t>cl_int</a:t>
            </a:r>
            <a:r>
              <a:rPr lang="en-US" sz="2200" b="1" spc="-1" dirty="0">
                <a:solidFill>
                  <a:srgbClr val="000000"/>
                </a:solidFill>
                <a:latin typeface="Courier New Bold"/>
              </a:rPr>
              <a:t> </a:t>
            </a:r>
            <a:r>
              <a:rPr lang="en-US" sz="2200" b="1" spc="-1" dirty="0" err="1">
                <a:solidFill>
                  <a:srgbClr val="17375E"/>
                </a:solidFill>
                <a:latin typeface="Courier New Bold"/>
              </a:rPr>
              <a:t>clSetUserEventStatus</a:t>
            </a:r>
            <a:r>
              <a:rPr lang="en-US" sz="2200" b="1" spc="-1" dirty="0">
                <a:solidFill>
                  <a:srgbClr val="000000"/>
                </a:solidFill>
                <a:latin typeface="Courier New Bold"/>
              </a:rPr>
              <a:t>(</a:t>
            </a:r>
            <a:r>
              <a:rPr lang="en-US" sz="2200" b="1" spc="-1" dirty="0" err="1">
                <a:solidFill>
                  <a:srgbClr val="9BBB59"/>
                </a:solidFill>
                <a:latin typeface="Courier New Bold"/>
              </a:rPr>
              <a:t>cl_event</a:t>
            </a:r>
            <a:r>
              <a:rPr lang="en-US" sz="2200" b="1" spc="-1" dirty="0">
                <a:solidFill>
                  <a:srgbClr val="000000"/>
                </a:solidFill>
                <a:latin typeface="Courier New Bold"/>
              </a:rPr>
              <a:t> event, </a:t>
            </a:r>
            <a:r>
              <a:rPr lang="en-US" sz="2200" b="1" spc="-1" dirty="0" err="1">
                <a:solidFill>
                  <a:srgbClr val="9BBB59"/>
                </a:solidFill>
                <a:latin typeface="Courier New Bold"/>
              </a:rPr>
              <a:t>cl_int</a:t>
            </a:r>
            <a:r>
              <a:rPr lang="en-US" sz="2200" b="1" spc="-1" dirty="0">
                <a:solidFill>
                  <a:srgbClr val="000000"/>
                </a:solidFill>
                <a:latin typeface="Courier New Bold"/>
              </a:rPr>
              <a:t> </a:t>
            </a:r>
            <a:r>
              <a:rPr lang="en-US" sz="2200" b="1" spc="-1" dirty="0" err="1">
                <a:solidFill>
                  <a:srgbClr val="000000"/>
                </a:solidFill>
                <a:latin typeface="Courier New Bold"/>
              </a:rPr>
              <a:t>execution_status</a:t>
            </a:r>
            <a:r>
              <a:rPr lang="en-US" sz="2200" b="1" spc="-1" dirty="0">
                <a:solidFill>
                  <a:srgbClr val="000000"/>
                </a:solidFill>
                <a:latin typeface="Courier New Bold"/>
              </a:rPr>
              <a:t>)</a:t>
            </a:r>
            <a:endParaRPr lang="en-US" sz="2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应用案例：队列命令块，等待用户输入确定内存状态然后再继续执行</a:t>
            </a:r>
            <a:endParaRPr lang="en-US" sz="3200" spc="-1" dirty="0">
              <a:latin typeface="Aria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1743</Words>
  <Application>Microsoft Office PowerPoint</Application>
  <PresentationFormat>宽屏</PresentationFormat>
  <Paragraphs>303</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Arial</vt:lpstr>
      <vt:lpstr>Arial Black</vt:lpstr>
      <vt:lpstr>Arial Narrow</vt:lpstr>
      <vt:lpstr>Courier New Bold</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Jane Fred</dc:creator>
  <cp:lastModifiedBy>Jane Fred</cp:lastModifiedBy>
  <cp:revision>34</cp:revision>
  <dcterms:created xsi:type="dcterms:W3CDTF">2019-08-06T00:09:42Z</dcterms:created>
  <dcterms:modified xsi:type="dcterms:W3CDTF">2019-08-06T02:54:58Z</dcterms:modified>
</cp:coreProperties>
</file>