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3C271-3C19-4AD5-83FA-5B5BB341C4F8}" v="653" dt="2024-07-23T19:54:31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EUX Helene (SNCF / DGA NUMERIQUE / e.SNCF Sol.D2D DDA FT PP)" userId="S::9112590p@commun.ad.sncf.fr::cdd9bdca-0d21-453d-92e3-da0986a9bbb2" providerId="AD" clId="Web-{6253C271-3C19-4AD5-83FA-5B5BB341C4F8}"/>
    <pc:docChg chg="addSld delSld modSld">
      <pc:chgData name="LELEUX Helene (SNCF / DGA NUMERIQUE / e.SNCF Sol.D2D DDA FT PP)" userId="S::9112590p@commun.ad.sncf.fr::cdd9bdca-0d21-453d-92e3-da0986a9bbb2" providerId="AD" clId="Web-{6253C271-3C19-4AD5-83FA-5B5BB341C4F8}" dt="2024-07-23T19:54:31.115" v="591" actId="20577"/>
      <pc:docMkLst>
        <pc:docMk/>
      </pc:docMkLst>
      <pc:sldChg chg="modSp">
        <pc:chgData name="LELEUX Helene (SNCF / DGA NUMERIQUE / e.SNCF Sol.D2D DDA FT PP)" userId="S::9112590p@commun.ad.sncf.fr::cdd9bdca-0d21-453d-92e3-da0986a9bbb2" providerId="AD" clId="Web-{6253C271-3C19-4AD5-83FA-5B5BB341C4F8}" dt="2024-07-23T19:30:27.361" v="30" actId="20577"/>
        <pc:sldMkLst>
          <pc:docMk/>
          <pc:sldMk cId="128632686" sldId="256"/>
        </pc:sldMkLst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0:14.173" v="28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0:27.361" v="30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new del">
        <pc:chgData name="LELEUX Helene (SNCF / DGA NUMERIQUE / e.SNCF Sol.D2D DDA FT PP)" userId="S::9112590p@commun.ad.sncf.fr::cdd9bdca-0d21-453d-92e3-da0986a9bbb2" providerId="AD" clId="Web-{6253C271-3C19-4AD5-83FA-5B5BB341C4F8}" dt="2024-07-23T19:32:19.556" v="35"/>
        <pc:sldMkLst>
          <pc:docMk/>
          <pc:sldMk cId="1557192393" sldId="257"/>
        </pc:sldMkLst>
      </pc:sldChg>
      <pc:sldChg chg="new del">
        <pc:chgData name="LELEUX Helene (SNCF / DGA NUMERIQUE / e.SNCF Sol.D2D DDA FT PP)" userId="S::9112590p@commun.ad.sncf.fr::cdd9bdca-0d21-453d-92e3-da0986a9bbb2" providerId="AD" clId="Web-{6253C271-3C19-4AD5-83FA-5B5BB341C4F8}" dt="2024-07-23T19:31:26.974" v="32"/>
        <pc:sldMkLst>
          <pc:docMk/>
          <pc:sldMk cId="1682440634" sldId="257"/>
        </pc:sldMkLst>
      </pc:sldChg>
      <pc:sldChg chg="modSp new">
        <pc:chgData name="LELEUX Helene (SNCF / DGA NUMERIQUE / e.SNCF Sol.D2D DDA FT PP)" userId="S::9112590p@commun.ad.sncf.fr::cdd9bdca-0d21-453d-92e3-da0986a9bbb2" providerId="AD" clId="Web-{6253C271-3C19-4AD5-83FA-5B5BB341C4F8}" dt="2024-07-23T19:35:38.585" v="177" actId="20577"/>
        <pc:sldMkLst>
          <pc:docMk/>
          <pc:sldMk cId="644423317" sldId="258"/>
        </pc:sldMkLst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2:34.323" v="41" actId="20577"/>
          <ac:spMkLst>
            <pc:docMk/>
            <pc:sldMk cId="644423317" sldId="258"/>
            <ac:spMk id="2" creationId="{D3FCD5DB-1A9F-7B88-9378-9661A98AFD2C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3:03.418" v="54" actId="20577"/>
          <ac:spMkLst>
            <pc:docMk/>
            <pc:sldMk cId="644423317" sldId="258"/>
            <ac:spMk id="3" creationId="{E0FAA3D3-4BF9-1D81-4B71-990A99432714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4:33.909" v="104" actId="20577"/>
          <ac:spMkLst>
            <pc:docMk/>
            <pc:sldMk cId="644423317" sldId="258"/>
            <ac:spMk id="4" creationId="{D6B764CC-1F60-4745-9E01-988BE3D50DFE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4:50.332" v="120" actId="20577"/>
          <ac:spMkLst>
            <pc:docMk/>
            <pc:sldMk cId="644423317" sldId="258"/>
            <ac:spMk id="5" creationId="{AD1EE552-7083-A6E9-46AA-33EBEEBC7F33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5:38.585" v="177" actId="20577"/>
          <ac:spMkLst>
            <pc:docMk/>
            <pc:sldMk cId="644423317" sldId="258"/>
            <ac:spMk id="6" creationId="{B6EF6CE8-072F-629A-11E8-452D16D13BE3}"/>
          </ac:spMkLst>
        </pc:spChg>
      </pc:sldChg>
      <pc:sldChg chg="modSp new del">
        <pc:chgData name="LELEUX Helene (SNCF / DGA NUMERIQUE / e.SNCF Sol.D2D DDA FT PP)" userId="S::9112590p@commun.ad.sncf.fr::cdd9bdca-0d21-453d-92e3-da0986a9bbb2" providerId="AD" clId="Web-{6253C271-3C19-4AD5-83FA-5B5BB341C4F8}" dt="2024-07-23T19:36:46.668" v="194"/>
        <pc:sldMkLst>
          <pc:docMk/>
          <pc:sldMk cId="214630936" sldId="259"/>
        </pc:sldMkLst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6:43.449" v="193" actId="20577"/>
          <ac:spMkLst>
            <pc:docMk/>
            <pc:sldMk cId="214630936" sldId="259"/>
            <ac:spMk id="2" creationId="{3AF3561B-C0D3-83A6-1A31-F13A46A42984}"/>
          </ac:spMkLst>
        </pc:spChg>
      </pc:sldChg>
      <pc:sldChg chg="new del">
        <pc:chgData name="LELEUX Helene (SNCF / DGA NUMERIQUE / e.SNCF Sol.D2D DDA FT PP)" userId="S::9112590p@commun.ad.sncf.fr::cdd9bdca-0d21-453d-92e3-da0986a9bbb2" providerId="AD" clId="Web-{6253C271-3C19-4AD5-83FA-5B5BB341C4F8}" dt="2024-07-23T19:35:57.649" v="179"/>
        <pc:sldMkLst>
          <pc:docMk/>
          <pc:sldMk cId="248807620" sldId="259"/>
        </pc:sldMkLst>
      </pc:sldChg>
      <pc:sldChg chg="addSp delSp modSp new del">
        <pc:chgData name="LELEUX Helene (SNCF / DGA NUMERIQUE / e.SNCF Sol.D2D DDA FT PP)" userId="S::9112590p@commun.ad.sncf.fr::cdd9bdca-0d21-453d-92e3-da0986a9bbb2" providerId="AD" clId="Web-{6253C271-3C19-4AD5-83FA-5B5BB341C4F8}" dt="2024-07-23T19:38:52.645" v="253"/>
        <pc:sldMkLst>
          <pc:docMk/>
          <pc:sldMk cId="546145973" sldId="259"/>
        </pc:sldMkLst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8:49.895" v="252" actId="20577"/>
          <ac:spMkLst>
            <pc:docMk/>
            <pc:sldMk cId="546145973" sldId="259"/>
            <ac:spMk id="2" creationId="{E1ACE00D-9180-4679-CBCC-5DFA729F1BC0}"/>
          </ac:spMkLst>
        </pc:spChg>
        <pc:spChg chg="add del mod">
          <ac:chgData name="LELEUX Helene (SNCF / DGA NUMERIQUE / e.SNCF Sol.D2D DDA FT PP)" userId="S::9112590p@commun.ad.sncf.fr::cdd9bdca-0d21-453d-92e3-da0986a9bbb2" providerId="AD" clId="Web-{6253C271-3C19-4AD5-83FA-5B5BB341C4F8}" dt="2024-07-23T19:38:40.504" v="251" actId="20577"/>
          <ac:spMkLst>
            <pc:docMk/>
            <pc:sldMk cId="546145973" sldId="259"/>
            <ac:spMk id="3" creationId="{E942EDAD-19F5-A4D3-4AAA-904E6980AAFC}"/>
          </ac:spMkLst>
        </pc:spChg>
        <pc:graphicFrameChg chg="add del mod ord modGraphic">
          <ac:chgData name="LELEUX Helene (SNCF / DGA NUMERIQUE / e.SNCF Sol.D2D DDA FT PP)" userId="S::9112590p@commun.ad.sncf.fr::cdd9bdca-0d21-453d-92e3-da0986a9bbb2" providerId="AD" clId="Web-{6253C271-3C19-4AD5-83FA-5B5BB341C4F8}" dt="2024-07-23T19:37:47.469" v="236"/>
          <ac:graphicFrameMkLst>
            <pc:docMk/>
            <pc:sldMk cId="546145973" sldId="259"/>
            <ac:graphicFrameMk id="5" creationId="{4CCAD3E2-08B3-7864-FEA5-78180B3FC278}"/>
          </ac:graphicFrameMkLst>
        </pc:graphicFrameChg>
      </pc:sldChg>
      <pc:sldChg chg="addSp modSp new">
        <pc:chgData name="LELEUX Helene (SNCF / DGA NUMERIQUE / e.SNCF Sol.D2D DDA FT PP)" userId="S::9112590p@commun.ad.sncf.fr::cdd9bdca-0d21-453d-92e3-da0986a9bbb2" providerId="AD" clId="Web-{6253C271-3C19-4AD5-83FA-5B5BB341C4F8}" dt="2024-07-23T19:49:12.297" v="555" actId="20577"/>
        <pc:sldMkLst>
          <pc:docMk/>
          <pc:sldMk cId="1526569765" sldId="259"/>
        </pc:sldMkLst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39:03.333" v="257" actId="20577"/>
          <ac:spMkLst>
            <pc:docMk/>
            <pc:sldMk cId="1526569765" sldId="259"/>
            <ac:spMk id="2" creationId="{9B63A130-3511-8E58-4A6A-D669DED53CA0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42:46.192" v="386" actId="20577"/>
          <ac:spMkLst>
            <pc:docMk/>
            <pc:sldMk cId="1526569765" sldId="259"/>
            <ac:spMk id="3" creationId="{DFA81B88-7AB3-254C-9275-6CB680943360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49:12.297" v="555" actId="20577"/>
          <ac:spMkLst>
            <pc:docMk/>
            <pc:sldMk cId="1526569765" sldId="259"/>
            <ac:spMk id="4" creationId="{978ABFD3-0B11-CDCF-D729-027C7AAD5C3F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42:54.239" v="387" actId="20577"/>
          <ac:spMkLst>
            <pc:docMk/>
            <pc:sldMk cId="1526569765" sldId="259"/>
            <ac:spMk id="5" creationId="{5C3CB748-0C2E-12E4-E054-9AC0159FA7A0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43:25.882" v="407" actId="20577"/>
          <ac:spMkLst>
            <pc:docMk/>
            <pc:sldMk cId="1526569765" sldId="259"/>
            <ac:spMk id="6" creationId="{E2AACD13-3EC1-9BF6-B06B-01DA84E4C59C}"/>
          </ac:spMkLst>
        </pc:spChg>
        <pc:spChg chg="add mod">
          <ac:chgData name="LELEUX Helene (SNCF / DGA NUMERIQUE / e.SNCF Sol.D2D DDA FT PP)" userId="S::9112590p@commun.ad.sncf.fr::cdd9bdca-0d21-453d-92e3-da0986a9bbb2" providerId="AD" clId="Web-{6253C271-3C19-4AD5-83FA-5B5BB341C4F8}" dt="2024-07-23T19:44:41.841" v="460" actId="20577"/>
          <ac:spMkLst>
            <pc:docMk/>
            <pc:sldMk cId="1526569765" sldId="259"/>
            <ac:spMk id="7" creationId="{FA1E8AE4-A0EF-0CBB-AF73-7B58818457A9}"/>
          </ac:spMkLst>
        </pc:spChg>
      </pc:sldChg>
      <pc:sldChg chg="new del">
        <pc:chgData name="LELEUX Helene (SNCF / DGA NUMERIQUE / e.SNCF Sol.D2D DDA FT PP)" userId="S::9112590p@commun.ad.sncf.fr::cdd9bdca-0d21-453d-92e3-da0986a9bbb2" providerId="AD" clId="Web-{6253C271-3C19-4AD5-83FA-5B5BB341C4F8}" dt="2024-07-23T19:45:17.906" v="462"/>
        <pc:sldMkLst>
          <pc:docMk/>
          <pc:sldMk cId="857290427" sldId="260"/>
        </pc:sldMkLst>
      </pc:sldChg>
      <pc:sldChg chg="modSp new">
        <pc:chgData name="LELEUX Helene (SNCF / DGA NUMERIQUE / e.SNCF Sol.D2D DDA FT PP)" userId="S::9112590p@commun.ad.sncf.fr::cdd9bdca-0d21-453d-92e3-da0986a9bbb2" providerId="AD" clId="Web-{6253C271-3C19-4AD5-83FA-5B5BB341C4F8}" dt="2024-07-23T19:54:31.115" v="591" actId="20577"/>
        <pc:sldMkLst>
          <pc:docMk/>
          <pc:sldMk cId="2462959847" sldId="260"/>
        </pc:sldMkLst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48:30.825" v="551" actId="20577"/>
          <ac:spMkLst>
            <pc:docMk/>
            <pc:sldMk cId="2462959847" sldId="260"/>
            <ac:spMk id="2" creationId="{17056EB3-3A30-29C1-7AF8-FF60BA070DE2}"/>
          </ac:spMkLst>
        </pc:spChg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54:31.115" v="591" actId="20577"/>
          <ac:spMkLst>
            <pc:docMk/>
            <pc:sldMk cId="2462959847" sldId="260"/>
            <ac:spMk id="3" creationId="{89DF40FD-DACC-0E39-DA07-03DCBEF3C247}"/>
          </ac:spMkLst>
        </pc:spChg>
      </pc:sldChg>
      <pc:sldChg chg="modSp new del">
        <pc:chgData name="LELEUX Helene (SNCF / DGA NUMERIQUE / e.SNCF Sol.D2D DDA FT PP)" userId="S::9112590p@commun.ad.sncf.fr::cdd9bdca-0d21-453d-92e3-da0986a9bbb2" providerId="AD" clId="Web-{6253C271-3C19-4AD5-83FA-5B5BB341C4F8}" dt="2024-07-23T19:47:15.633" v="500"/>
        <pc:sldMkLst>
          <pc:docMk/>
          <pc:sldMk cId="3275668408" sldId="260"/>
        </pc:sldMkLst>
        <pc:spChg chg="mod">
          <ac:chgData name="LELEUX Helene (SNCF / DGA NUMERIQUE / e.SNCF Sol.D2D DDA FT PP)" userId="S::9112590p@commun.ad.sncf.fr::cdd9bdca-0d21-453d-92e3-da0986a9bbb2" providerId="AD" clId="Web-{6253C271-3C19-4AD5-83FA-5B5BB341C4F8}" dt="2024-07-23T19:47:14.351" v="499" actId="20577"/>
          <ac:spMkLst>
            <pc:docMk/>
            <pc:sldMk cId="3275668408" sldId="260"/>
            <ac:spMk id="2" creationId="{5A5DAA6C-DE73-AB6A-08F1-C26FAFF780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23/07/2024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228C-EF1F-4920-9494-709A53769A52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7854F-F5D8-4DF9-88AF-B95C867C07E6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BB2E1-6F74-4D9D-B390-DC6360267DF6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078CC-60ED-4E98-BE8B-D9F158CDA348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946FF-A091-47C4-B909-49247B84F023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3F872-B07E-4D3D-9FF5-95882E508B02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F3E7-8327-4338-819B-EA552EED6D71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9657E-0662-4D79-8828-DA9139323C80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FE6F-10DA-46C3-A49E-27F68F071EC8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F6281-5ACC-43E8-B61C-C1BECF115942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DFC6E80-1E63-44AB-A42A-92EC9C13D265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99894C-1F98-4697-B9D6-894BE514B1DC}" type="datetime1">
              <a:rPr lang="fr-FR" noProof="0" smtClean="0"/>
              <a:t>23/07/2024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 </a:t>
            </a:r>
            <a:r>
              <a:rPr lang="fr-FR" dirty="0">
                <a:solidFill>
                  <a:schemeClr val="accent6"/>
                </a:solidFill>
              </a:rPr>
              <a:t>Sncf </a:t>
            </a:r>
            <a:r>
              <a:rPr lang="fr-FR" err="1">
                <a:solidFill>
                  <a:schemeClr val="accent6"/>
                </a:solidFill>
              </a:rPr>
              <a:t>ticketing</a:t>
            </a:r>
            <a:endParaRPr lang="fr-FR">
              <a:solidFill>
                <a:schemeClr val="accent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/>
              <a:t>Projet de fin d'</a:t>
            </a:r>
            <a:r>
              <a:rPr lang="fr-FR" err="1"/>
              <a:t>annee</a:t>
            </a:r>
            <a:r>
              <a:rPr lang="fr-FR" dirty="0"/>
              <a:t> </a:t>
            </a:r>
            <a:r>
              <a:rPr lang="fr-FR" err="1"/>
              <a:t>helene</a:t>
            </a:r>
            <a:r>
              <a:rPr lang="fr-FR" dirty="0"/>
              <a:t> </a:t>
            </a:r>
            <a:r>
              <a:rPr lang="fr-FR" err="1"/>
              <a:t>dhervillez</a:t>
            </a:r>
            <a:r>
              <a:rPr lang="fr-FR" dirty="0"/>
              <a:t>/</a:t>
            </a:r>
            <a:r>
              <a:rPr lang="fr-FR" err="1"/>
              <a:t>leleux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CD5DB-1A9F-7B88-9378-9661A98A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doit faire l'application 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FAA3D3-4BF9-1D81-4B71-990A9943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suis simple utilisateur : en tant qu'utilisateur, je veux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B764CC-1F60-4745-9E01-988BE3D50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dirty="0"/>
              <a:t>Créer un compte</a:t>
            </a:r>
          </a:p>
          <a:p>
            <a:r>
              <a:rPr lang="fr-FR" dirty="0"/>
              <a:t>Me connecter à l'application</a:t>
            </a:r>
          </a:p>
          <a:p>
            <a:r>
              <a:rPr lang="fr-FR" dirty="0"/>
              <a:t>Créer un ticket</a:t>
            </a:r>
          </a:p>
          <a:p>
            <a:r>
              <a:rPr lang="fr-FR" dirty="0"/>
              <a:t>Consulter mes tickets en attente ou traités</a:t>
            </a:r>
          </a:p>
          <a:p>
            <a:r>
              <a:rPr lang="fr-FR" dirty="0"/>
              <a:t>Modifier mon ticket</a:t>
            </a:r>
          </a:p>
          <a:p>
            <a:r>
              <a:rPr lang="fr-FR" dirty="0"/>
              <a:t>Supprimer mon ticket</a:t>
            </a:r>
          </a:p>
          <a:p>
            <a:r>
              <a:rPr lang="fr-FR" dirty="0"/>
              <a:t>Me déconnecter de l'application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1EE552-7083-A6E9-46AA-33EBEEBC7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Je suis gestionnaire : en tant que gestionnaire, je veux :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EF6CE8-072F-629A-11E8-452D16D13B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dirty="0"/>
              <a:t>Me connecter à mon compte</a:t>
            </a:r>
          </a:p>
          <a:p>
            <a:r>
              <a:rPr lang="fr-FR" dirty="0"/>
              <a:t>Consulter les tickets en cours et les tickets déjà traités, et clôturés</a:t>
            </a:r>
          </a:p>
          <a:p>
            <a:r>
              <a:rPr lang="fr-FR" dirty="0"/>
              <a:t>Modifier le ticket le traiter et le clôturer</a:t>
            </a:r>
          </a:p>
          <a:p>
            <a:r>
              <a:rPr lang="fr-FR" dirty="0"/>
              <a:t>Me déconnecter</a:t>
            </a:r>
          </a:p>
        </p:txBody>
      </p:sp>
    </p:spTree>
    <p:extLst>
      <p:ext uri="{BB962C8B-B14F-4D97-AF65-F5344CB8AC3E}">
        <p14:creationId xmlns:p14="http://schemas.microsoft.com/office/powerpoint/2010/main" val="6444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3A130-3511-8E58-4A6A-D669DED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>
                <a:ea typeface="+mj-lt"/>
                <a:cs typeface="+mj-lt"/>
              </a:rPr>
              <a:t>TABLES CRÉÉES POUR LE MOMENT : SI CELA SEMBLE CORRECT, MERCI DE M'EN INFORMER, SI POUR VOUS IL MANQUE DES CHOSES, JE SUIS À VOTRE ECOUTE...</a:t>
            </a:r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81B88-7AB3-254C-9275-6CB68094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fr-FR" cap="all" dirty="0">
                <a:solidFill>
                  <a:srgbClr val="C00000"/>
                </a:solidFill>
                <a:ea typeface="+mn-lt"/>
                <a:cs typeface="+mn-lt"/>
              </a:rPr>
              <a:t> Première  table :</a:t>
            </a:r>
            <a:r>
              <a:rPr lang="fr-FR" cap="all" dirty="0">
                <a:ea typeface="+mn-lt"/>
                <a:cs typeface="+mn-lt"/>
              </a:rPr>
              <a:t> tickets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8ABFD3-0B11-CDCF-D729-027C7AAD5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Qui a créé le ticket ?</a:t>
            </a:r>
          </a:p>
          <a:p>
            <a:r>
              <a:rPr lang="fr-FR" dirty="0"/>
              <a:t>Quand le ticket a–t'il été créé ?</a:t>
            </a:r>
          </a:p>
          <a:p>
            <a:r>
              <a:rPr lang="fr-FR" dirty="0"/>
              <a:t>Titre ticket</a:t>
            </a:r>
          </a:p>
          <a:p>
            <a:r>
              <a:rPr lang="fr-FR" dirty="0"/>
              <a:t>Commentaire, texte explicatif ticket</a:t>
            </a:r>
          </a:p>
          <a:p>
            <a:r>
              <a:rPr lang="fr-FR" dirty="0"/>
              <a:t>+ Menu déroulant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3CB748-0C2E-12E4-E054-9AC0159F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1800" b="1" dirty="0">
                <a:solidFill>
                  <a:srgbClr val="C00000"/>
                </a:solidFill>
                <a:ea typeface="+mn-lt"/>
                <a:cs typeface="+mn-lt"/>
              </a:rPr>
              <a:t>        </a:t>
            </a:r>
            <a:r>
              <a:rPr lang="fr-FR" sz="1600" b="1" dirty="0">
                <a:solidFill>
                  <a:srgbClr val="C00000"/>
                </a:solidFill>
                <a:ea typeface="+mn-lt"/>
                <a:cs typeface="+mn-lt"/>
              </a:rPr>
              <a:t> deuxième table : </a:t>
            </a:r>
            <a:r>
              <a:rPr lang="fr-FR" sz="1600" b="1" dirty="0">
                <a:solidFill>
                  <a:schemeClr val="tx1"/>
                </a:solidFill>
                <a:ea typeface="+mn-lt"/>
                <a:cs typeface="+mn-lt"/>
              </a:rPr>
              <a:t>utilisateur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AACD13-3EC1-9BF6-B06B-01DA84E4C5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Numéro de CP</a:t>
            </a:r>
          </a:p>
          <a:p>
            <a:r>
              <a:rPr lang="fr-FR" dirty="0"/>
              <a:t>Rôle</a:t>
            </a:r>
          </a:p>
          <a:p>
            <a:r>
              <a:rPr lang="fr-FR" dirty="0"/>
              <a:t>Mail</a:t>
            </a:r>
          </a:p>
          <a:p>
            <a:r>
              <a:rPr lang="fr-FR" dirty="0"/>
              <a:t>Mot de passe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1E8AE4-A0EF-0CBB-AF73-7B58818457A9}"/>
              </a:ext>
            </a:extLst>
          </p:cNvPr>
          <p:cNvSpPr txBox="1"/>
          <p:nvPr/>
        </p:nvSpPr>
        <p:spPr>
          <a:xfrm>
            <a:off x="357420" y="5646415"/>
            <a:ext cx="114837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               </a:t>
            </a:r>
            <a:r>
              <a:rPr lang="fr-FR" sz="2000" b="1" dirty="0"/>
              <a:t>  La connexion se fera avec le numéro de CP de l'agent, ainsi qu'un mot de passe</a:t>
            </a:r>
          </a:p>
        </p:txBody>
      </p:sp>
    </p:spTree>
    <p:extLst>
      <p:ext uri="{BB962C8B-B14F-4D97-AF65-F5344CB8AC3E}">
        <p14:creationId xmlns:p14="http://schemas.microsoft.com/office/powerpoint/2010/main" val="15265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56EB3-3A30-29C1-7AF8-FF60BA07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 : </a:t>
            </a:r>
            <a:r>
              <a:rPr lang="fr-FR" b="1" u="sng" dirty="0">
                <a:solidFill>
                  <a:schemeClr val="accent6"/>
                </a:solidFill>
              </a:rPr>
              <a:t>question </a:t>
            </a:r>
            <a:endParaRPr lang="fr-FR" u="sng">
              <a:solidFill>
                <a:schemeClr val="accent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F40FD-DACC-0E39-DA07-03DCBEF3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Est-ce pour vous une bonne idée de rester sur le thème de la D2D ? Charte graphique, logos et couleurs, ou serait-il préférable de construire le projet sur la SNCF en général 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MERCI D'AVANCE POUR VOTRE AIDE. 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959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Galerie</vt:lpstr>
      <vt:lpstr> Sncf ticketing</vt:lpstr>
      <vt:lpstr>Ce que doit faire l'application :</vt:lpstr>
      <vt:lpstr>TABLES CRÉÉES POUR LE MOMENT : SI CELA SEMBLE CORRECT, MERCI DE M'EN INFORMER, SI POUR VOUS IL MANQUE DES CHOSES, JE SUIS À VOTRE ECOUTE... </vt:lpstr>
      <vt:lpstr>Charte graphique : question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153</cp:revision>
  <dcterms:created xsi:type="dcterms:W3CDTF">2024-07-23T19:29:15Z</dcterms:created>
  <dcterms:modified xsi:type="dcterms:W3CDTF">2024-07-23T19:54:31Z</dcterms:modified>
</cp:coreProperties>
</file>