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85D0A90-FB26-42AE-AD9D-6A2B34C5B3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878FB3-D103-494F-B8A9-08B29130C4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E8DB-BE45-4D05-B50C-C5751FEBBE5B}" type="datetime1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73EA4B-3A07-463E-AB21-14B3F8FAA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3C2187-BA99-4435-8718-D46B1A2EDF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6F285-9F2F-4BF9-8BF1-5F8919ADB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36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6D204-BD9D-4A29-8787-5672F1E4139C}" type="datetime1">
              <a:rPr lang="fr-FR" smtClean="0"/>
              <a:pPr/>
              <a:t>02/09/2024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68400-EF34-4A59-A5E9-8D7099A347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124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8400-EF34-4A59-A5E9-8D7099A347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9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e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BB9BEDB2-45E9-450A-BC82-71B419E4945D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2EED9-9A9A-405B-9383-8166DBF07783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E434B-00C0-4356-AA9E-AC24BA015279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ED847A-7D84-4A9D-B1DB-A4BC6A675F26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e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18A09988-3908-4887-B0FB-F00C54B4F92E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FCF8C7-E20C-4A07-965F-D02B7D104B74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2172A1-B34B-4B7A-AD68-6960F5D00637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C3741-C8A8-410E-91D5-0E699C93B4E1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1E0F2-BBE5-4E12-8C06-B41427B6EDB6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 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7772400" cy="53340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D189A-DC97-4AF6-9C22-629478279EAC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2" name="Rectangle 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60BA4FD-A018-40F9-BA3F-EE60D097A1D8}" type="datetime1">
              <a:rPr lang="fr-FR" noProof="0" smtClean="0"/>
              <a:t>02/09/2024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BD5018B-B309-4B82-A52C-932551D00015}" type="datetime1">
              <a:rPr lang="fr-FR" noProof="0" smtClean="0"/>
              <a:t>02/09/2024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Savon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</cp:revision>
  <dcterms:created xsi:type="dcterms:W3CDTF">2024-09-02T14:11:28Z</dcterms:created>
  <dcterms:modified xsi:type="dcterms:W3CDTF">2024-09-02T14:11:30Z</dcterms:modified>
</cp:coreProperties>
</file>