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E64E8-0CB2-4886-8E45-5E1C6D0303E2}" v="7" dt="2024-01-22T09:00:35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LEUX Helene (SNCF / DGA NUMERIQUE / e.SNCF Sol.D2D DDEV)" userId="S::9112590p@commun.ad.sncf.fr::cdd9bdca-0d21-453d-92e3-da0986a9bbb2" providerId="AD" clId="Web-{BD6E64E8-0CB2-4886-8E45-5E1C6D0303E2}"/>
    <pc:docChg chg="modSld">
      <pc:chgData name="LELEUX Helene (SNCF / DGA NUMERIQUE / e.SNCF Sol.D2D DDEV)" userId="S::9112590p@commun.ad.sncf.fr::cdd9bdca-0d21-453d-92e3-da0986a9bbb2" providerId="AD" clId="Web-{BD6E64E8-0CB2-4886-8E45-5E1C6D0303E2}" dt="2024-01-22T09:00:35.711" v="6" actId="14100"/>
      <pc:docMkLst>
        <pc:docMk/>
      </pc:docMkLst>
      <pc:sldChg chg="modSp">
        <pc:chgData name="LELEUX Helene (SNCF / DGA NUMERIQUE / e.SNCF Sol.D2D DDEV)" userId="S::9112590p@commun.ad.sncf.fr::cdd9bdca-0d21-453d-92e3-da0986a9bbb2" providerId="AD" clId="Web-{BD6E64E8-0CB2-4886-8E45-5E1C6D0303E2}" dt="2024-01-22T09:00:35.711" v="6" actId="14100"/>
        <pc:sldMkLst>
          <pc:docMk/>
          <pc:sldMk cId="4262868419" sldId="256"/>
        </pc:sldMkLst>
        <pc:spChg chg="mod">
          <ac:chgData name="LELEUX Helene (SNCF / DGA NUMERIQUE / e.SNCF Sol.D2D DDEV)" userId="S::9112590p@commun.ad.sncf.fr::cdd9bdca-0d21-453d-92e3-da0986a9bbb2" providerId="AD" clId="Web-{BD6E64E8-0CB2-4886-8E45-5E1C6D0303E2}" dt="2024-01-22T09:00:35.711" v="6" actId="14100"/>
          <ac:spMkLst>
            <pc:docMk/>
            <pc:sldMk cId="4262868419" sldId="256"/>
            <ac:spMk id="3" creationId="{F4C8D8C1-1062-49B2-BB56-D9F8E5DA6E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021988-A88A-419C-B25D-C34E33840B2E}" type="datetime1">
              <a:rPr lang="fr-FR" smtClean="0"/>
              <a:t>22/01/2024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0328DC-DB67-4566-97B7-20ADFA41317F}" type="datetime1">
              <a:rPr lang="fr-FR" noProof="0" smtClean="0"/>
              <a:t>22/01/2024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e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orme libre 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 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 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orme libre 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orme libre 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orme libre 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orme libre 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orme libre 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orme libre 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orme libre 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e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Triangle isocè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B7334593-B094-4229-8304-EF428154EAAE}" type="datetime1">
              <a:rPr lang="fr-FR" noProof="0" smtClean="0"/>
              <a:t>22/01/2024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e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e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942E3-3CEB-4467-8B1E-0B138A40824D}" type="datetime1">
              <a:rPr lang="fr-FR" noProof="0" smtClean="0"/>
              <a:t>22/01/2024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e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e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22FB9129-EBEC-45A1-858D-E872FAF8C40D}" type="datetime1">
              <a:rPr lang="fr-FR" noProof="0" smtClean="0"/>
              <a:t>22/01/2024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e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178C1-D358-424C-B629-94C9961FD35E}" type="datetime1">
              <a:rPr lang="fr-FR" noProof="0" smtClean="0"/>
              <a:t>22/01/2024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orme libre 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 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 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e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Triangle isocè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D04A7E3A-E1BE-483F-B373-57DC82EC806B}" type="datetime1">
              <a:rPr lang="fr-FR" noProof="0" smtClean="0"/>
              <a:t>22/01/2024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e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79DD692-ECE4-432C-863F-F934F095A487}" type="datetime1">
              <a:rPr lang="fr-FR" noProof="0" smtClean="0"/>
              <a:t>22/01/2024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e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7817AEA5-B6E4-4099-B108-C525E9804DF5}" type="datetime1">
              <a:rPr lang="fr-FR" noProof="0" smtClean="0"/>
              <a:t>22/01/2024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e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 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19A0D-60C5-4EF8-A5BF-E02F21EF56B5}" type="datetime1">
              <a:rPr lang="fr-FR" noProof="0" smtClean="0"/>
              <a:t>22/01/2024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64D52CA0-5FD4-4721-87CD-47228AD4AE60}" type="datetime1">
              <a:rPr lang="fr-FR" noProof="0" smtClean="0"/>
              <a:t>22/01/2024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e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e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4959F4-12BA-4C0E-852E-33E467957C57}" type="datetime1">
              <a:rPr lang="fr-FR" noProof="0" smtClean="0"/>
              <a:t>22/01/2024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orme libre 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 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 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 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e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Triangle isocèle 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741FD7D1-BCEA-43AC-AB5B-F29580895D9A}" type="datetime1">
              <a:rPr lang="fr-FR" noProof="0" smtClean="0"/>
              <a:t>22/01/2024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  <a:p>
            <a:pPr lvl="5" rtl="0"/>
            <a:r>
              <a:rPr lang="fr-FR" noProof="0"/>
              <a:t>6</a:t>
            </a:r>
          </a:p>
          <a:p>
            <a:pPr lvl="6" rtl="0"/>
            <a:r>
              <a:rPr lang="fr-FR" noProof="0"/>
              <a:t>7</a:t>
            </a:r>
          </a:p>
          <a:p>
            <a:pPr lvl="7" rtl="0"/>
            <a:r>
              <a:rPr lang="fr-FR" noProof="0"/>
              <a:t>8</a:t>
            </a:r>
          </a:p>
          <a:p>
            <a:pPr lvl="8" rtl="0"/>
            <a:r>
              <a:rPr lang="fr-FR" noProof="0"/>
              <a:t>9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3D11F7B-7C75-4F5E-8C65-B58BE7EA15E9}" type="datetime1">
              <a:rPr lang="fr-FR" noProof="0" smtClean="0"/>
              <a:t>22/01/2024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957362"/>
            <a:ext cx="8673427" cy="2271491"/>
          </a:xfrm>
        </p:spPr>
        <p:txBody>
          <a:bodyPr vert="horz" lIns="91440" tIns="0" rIns="91440" bIns="45720" rtlCol="0" anchor="t">
            <a:normAutofit/>
          </a:bodyPr>
          <a:lstStyle/>
          <a:p>
            <a:pPr rtl="0"/>
            <a:r>
              <a:rPr lang="fr-FR" dirty="0"/>
              <a:t>PRESENTATION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Atlas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created xsi:type="dcterms:W3CDTF">2024-01-22T09:00:17Z</dcterms:created>
  <dcterms:modified xsi:type="dcterms:W3CDTF">2024-01-22T09:00:41Z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