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3C271-3C19-4AD5-83FA-5B5BB341C4F8}" v="653" dt="2024-07-23T19:54:31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handoutMaster" Target="handoutMasters/handoutMaster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notesMaster" Target="notesMasters/notesMaster1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23/07/2024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23/07/2024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23/07/2024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 </a:t>
            </a:r>
            <a:r>
              <a:rPr lang="fr-FR" dirty="0">
                <a:solidFill>
                  <a:schemeClr val="accent6"/>
                </a:solidFill>
              </a:rPr>
              <a:t>Sncf </a:t>
            </a:r>
            <a:r>
              <a:rPr lang="fr-FR" err="1">
                <a:solidFill>
                  <a:schemeClr val="accent6"/>
                </a:solidFill>
              </a:rPr>
              <a:t>ticketing</a:t>
            </a:r>
            <a:endParaRPr lang="fr-FR">
              <a:solidFill>
                <a:schemeClr val="accent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/>
              <a:t>Projet de fin d'</a:t>
            </a:r>
            <a:r>
              <a:rPr lang="fr-FR" err="1"/>
              <a:t>annee</a:t>
            </a:r>
            <a:r>
              <a:rPr lang="fr-FR" dirty="0"/>
              <a:t> </a:t>
            </a:r>
            <a:r>
              <a:rPr lang="fr-FR" err="1"/>
              <a:t>helene</a:t>
            </a:r>
            <a:r>
              <a:rPr lang="fr-FR" dirty="0"/>
              <a:t> </a:t>
            </a:r>
            <a:r>
              <a:rPr lang="fr-FR" err="1"/>
              <a:t>dhervillez</a:t>
            </a:r>
            <a:r>
              <a:rPr lang="fr-FR" dirty="0"/>
              <a:t>/</a:t>
            </a:r>
            <a:r>
              <a:rPr lang="fr-FR" err="1"/>
              <a:t>leleux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CD5DB-1A9F-7B88-9378-9661A98A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doit faire l'application 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FAA3D3-4BF9-1D81-4B71-990A9943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suis simple utilisateur : en tant qu'utilisateur, je veux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B764CC-1F60-4745-9E01-988BE3D50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dirty="0"/>
              <a:t>Créer un compte</a:t>
            </a:r>
          </a:p>
          <a:p>
            <a:r>
              <a:rPr lang="fr-FR" dirty="0"/>
              <a:t>Me connecter à l'application</a:t>
            </a:r>
          </a:p>
          <a:p>
            <a:r>
              <a:rPr lang="fr-FR" dirty="0"/>
              <a:t>Créer un ticket</a:t>
            </a:r>
          </a:p>
          <a:p>
            <a:r>
              <a:rPr lang="fr-FR" dirty="0"/>
              <a:t>Consulter mes tickets en attente ou traités</a:t>
            </a:r>
          </a:p>
          <a:p>
            <a:r>
              <a:rPr lang="fr-FR" dirty="0"/>
              <a:t>Modifier mon ticket</a:t>
            </a:r>
          </a:p>
          <a:p>
            <a:r>
              <a:rPr lang="fr-FR" dirty="0"/>
              <a:t>Supprimer mon ticket</a:t>
            </a:r>
          </a:p>
          <a:p>
            <a:r>
              <a:rPr lang="fr-FR" dirty="0"/>
              <a:t>Me déconnecter de l'application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1EE552-7083-A6E9-46AA-33EBEEBC7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Je suis gestionnaire : en tant que gestionnaire, je veux :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EF6CE8-072F-629A-11E8-452D16D13B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dirty="0"/>
              <a:t>Me connecter à mon compte</a:t>
            </a:r>
          </a:p>
          <a:p>
            <a:r>
              <a:rPr lang="fr-FR" dirty="0"/>
              <a:t>Consulter les tickets en cours et les tickets déjà traités, et clôturés</a:t>
            </a:r>
          </a:p>
          <a:p>
            <a:r>
              <a:rPr lang="fr-FR" dirty="0"/>
              <a:t>Modifier le ticket le traiter et le clôturer</a:t>
            </a:r>
          </a:p>
          <a:p>
            <a:r>
              <a:rPr lang="fr-FR" dirty="0"/>
              <a:t>Me déconnecter</a:t>
            </a:r>
          </a:p>
        </p:txBody>
      </p:sp>
    </p:spTree>
    <p:extLst>
      <p:ext uri="{BB962C8B-B14F-4D97-AF65-F5344CB8AC3E}">
        <p14:creationId xmlns:p14="http://schemas.microsoft.com/office/powerpoint/2010/main" val="6444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A130-3511-8E58-4A6A-D669DED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>
                <a:ea typeface="+mj-lt"/>
                <a:cs typeface="+mj-lt"/>
              </a:rPr>
              <a:t>TABLES CRÉÉES POUR LE MOMENT : SI CELA SEMBLE CORRECT, MERCI DE M'EN INFORMER, SI POUR VOUS IL MANQUE DES CHOSES, JE SUIS À VOTRE ECOUTE...</a:t>
            </a:r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81B88-7AB3-254C-9275-6CB68094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fr-FR" cap="all" dirty="0">
                <a:solidFill>
                  <a:srgbClr val="C00000"/>
                </a:solidFill>
                <a:ea typeface="+mn-lt"/>
                <a:cs typeface="+mn-lt"/>
              </a:rPr>
              <a:t> Première  table :</a:t>
            </a:r>
            <a:r>
              <a:rPr lang="fr-FR" cap="all" dirty="0">
                <a:ea typeface="+mn-lt"/>
                <a:cs typeface="+mn-lt"/>
              </a:rPr>
              <a:t> tickets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ABFD3-0B11-CDCF-D729-027C7AAD5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Qui a créé le ticket ?</a:t>
            </a:r>
          </a:p>
          <a:p>
            <a:r>
              <a:rPr lang="fr-FR" dirty="0"/>
              <a:t>Quand le ticket a–t'il été créé ?</a:t>
            </a:r>
          </a:p>
          <a:p>
            <a:r>
              <a:rPr lang="fr-FR" dirty="0"/>
              <a:t>Titre ticket</a:t>
            </a:r>
          </a:p>
          <a:p>
            <a:r>
              <a:rPr lang="fr-FR" dirty="0"/>
              <a:t>Commentaire, texte explicatif ticket</a:t>
            </a:r>
          </a:p>
          <a:p>
            <a:r>
              <a:rPr lang="fr-FR" dirty="0"/>
              <a:t>+ Menu déroulant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3CB748-0C2E-12E4-E054-9AC0159F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1800" b="1" dirty="0">
                <a:solidFill>
                  <a:srgbClr val="C00000"/>
                </a:solidFill>
                <a:ea typeface="+mn-lt"/>
                <a:cs typeface="+mn-lt"/>
              </a:rPr>
              <a:t>        </a:t>
            </a:r>
            <a:r>
              <a:rPr lang="fr-FR" sz="1600" b="1" dirty="0">
                <a:solidFill>
                  <a:srgbClr val="C00000"/>
                </a:solidFill>
                <a:ea typeface="+mn-lt"/>
                <a:cs typeface="+mn-lt"/>
              </a:rPr>
              <a:t> deuxième table : </a:t>
            </a:r>
            <a:r>
              <a:rPr lang="fr-FR" sz="1600" b="1" dirty="0">
                <a:solidFill>
                  <a:schemeClr val="tx1"/>
                </a:solidFill>
                <a:ea typeface="+mn-lt"/>
                <a:cs typeface="+mn-lt"/>
              </a:rPr>
              <a:t>utilisateur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AACD13-3EC1-9BF6-B06B-01DA84E4C5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Numéro de CP</a:t>
            </a:r>
          </a:p>
          <a:p>
            <a:r>
              <a:rPr lang="fr-FR" dirty="0"/>
              <a:t>Rôle</a:t>
            </a:r>
          </a:p>
          <a:p>
            <a:r>
              <a:rPr lang="fr-FR" dirty="0"/>
              <a:t>Mail</a:t>
            </a:r>
          </a:p>
          <a:p>
            <a:r>
              <a:rPr lang="fr-FR" dirty="0"/>
              <a:t>Mot de passe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1E8AE4-A0EF-0CBB-AF73-7B58818457A9}"/>
              </a:ext>
            </a:extLst>
          </p:cNvPr>
          <p:cNvSpPr txBox="1"/>
          <p:nvPr/>
        </p:nvSpPr>
        <p:spPr>
          <a:xfrm>
            <a:off x="357420" y="5646415"/>
            <a:ext cx="114837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               </a:t>
            </a:r>
            <a:r>
              <a:rPr lang="fr-FR" sz="2000" b="1" dirty="0"/>
              <a:t>  La connexion se fera avec le numéro de CP de l'agent, ainsi qu'un mot de passe</a:t>
            </a:r>
          </a:p>
        </p:txBody>
      </p:sp>
    </p:spTree>
    <p:extLst>
      <p:ext uri="{BB962C8B-B14F-4D97-AF65-F5344CB8AC3E}">
        <p14:creationId xmlns:p14="http://schemas.microsoft.com/office/powerpoint/2010/main" val="15265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56EB3-3A30-29C1-7AF8-FF60BA0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 : </a:t>
            </a:r>
            <a:r>
              <a:rPr lang="fr-FR" b="1" u="sng" dirty="0">
                <a:solidFill>
                  <a:schemeClr val="accent6"/>
                </a:solidFill>
              </a:rPr>
              <a:t>question </a:t>
            </a:r>
            <a:endParaRPr lang="fr-FR" u="sng">
              <a:solidFill>
                <a:schemeClr val="accent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F40FD-DACC-0E39-DA07-03DCBEF3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Est-ce pour vous une bonne idée de rester sur le thème de la D2D ? Charte graphique, logos et couleurs, ou serait-il préférable de construire le projet sur la SNCF en général 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MERCI D'AVANCE POUR VOTRE AIDE. 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Galerie</vt:lpstr>
      <vt:lpstr> Sncf ticketing</vt:lpstr>
      <vt:lpstr>Ce que doit faire l'application :</vt:lpstr>
      <vt:lpstr>TABLES CRÉÉES POUR LE MOMENT : SI CELA SEMBLE CORRECT, MERCI DE M'EN INFORMER, SI POUR VOUS IL MANQUE DES CHOSES, JE SUIS À VOTRE ECOUTE... </vt:lpstr>
      <vt:lpstr>Charte graphique : question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153</cp:revision>
  <dcterms:created xsi:type="dcterms:W3CDTF">2024-07-23T19:29:15Z</dcterms:created>
  <dcterms:modified xsi:type="dcterms:W3CDTF">2024-07-23T19:54:31Z</dcterms:modified>
</cp:coreProperties>
</file>