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09" autoAdjust="0"/>
    <p:restoredTop sz="94651"/>
  </p:normalViewPr>
  <p:slideViewPr>
    <p:cSldViewPr snapToGrid="0">
      <p:cViewPr varScale="1">
        <p:scale>
          <a:sx n="73" d="100"/>
          <a:sy n="73" d="100"/>
        </p:scale>
        <p:origin x="200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71443-2A92-FBA2-FC7A-E88A98E1F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E4756CF-BCF0-1888-4878-147E8E5EC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E856B2-0A99-9A5A-DE41-8357F480F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196005-A7AE-84D3-5667-DFC029C0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F41DCC-451E-7F78-8E28-DA2C262AA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058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70EF88-C6D5-1D64-41E4-7C58983D0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B24995-C1A6-C2DC-52D8-597DE430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EF6C38-B7F8-47D3-789F-0FD03C4D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98AA13-67D7-2767-6BA0-AD2F133C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3CA95C-6C3A-A594-F00C-05CA3B020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70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C482731-91F5-34E7-2F12-E4C7E2DCF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200112B-604F-622F-66CE-DFE13C37B8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8B1EC6-568A-2DAB-05F4-1E627DEC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75193E-86A4-3836-2E1D-3CAB4E6E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3CFC6BF-4E36-CEC7-8924-B42BD1786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8196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BFA5-EF84-E219-8B02-3C1E2C7B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A4B171-AEE3-81B0-3F6E-ACB747053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12F998-B686-3670-1819-E69D404A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3D8CB0-79B3-9B10-79C8-130414A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5FC2E-C3D2-3ACD-817A-A2589E1E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281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BB2D8-38CE-A47F-68CD-1512D5EA6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9C25CA-9384-A238-32E4-3D7F3E17C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F547A6-D4EF-BBAA-0F69-27EA6CAC1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9BACCB-33D1-D7AD-779F-54171D0F4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4D81E7-F991-3C90-65A7-1829A6E1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147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BCF749-D630-B370-CD4B-63494FF60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29E2BC-3FB3-E862-AD75-03F830ED5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34238D-E3FC-167A-5712-2E72E545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D97A0-8E21-3F84-4CF2-7295DAB1B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8C06F1-98DD-58BA-7477-E15BBDCE4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E40D33-05B1-B48E-37AB-6ACD2E95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87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F4FB07-3384-99B7-3CA5-7C53B3AB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9DAF58-EE59-B25D-70F7-F4F5892A4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C3B8FB-225A-FC86-9005-BC0D33FE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513A76-01EA-A67E-2A80-F9B08BC32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8AEDD6C-A737-8102-82D4-961237070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5724F2A-ED09-4367-DCB0-E96F82CDE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69C0087-9A43-3BD3-3EA0-3BA3144A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E108BF1-E265-DBB0-5755-6145EE6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4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F582D-0A0A-4ABC-FE2A-A63290259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40053E5-B915-BB2D-F73B-F615F27D6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BF8DBE1-5B77-ABC8-AAEE-121092CB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16C099-A099-5768-D9E1-B18E998D3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4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D90493A-AA92-313F-37E6-EE5C41956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4B6F340-71BF-28A6-64FB-A3E9BD7F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0CDB8A-18C2-1DF0-A318-0C5B52828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7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F0F3BC-D591-9DEA-13F6-5A4126BE1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A7F0BB-BDD9-1F84-C488-A35428CF3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7EBD7B-DBA2-40B9-8A30-E6F070FB9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6B4AC27-D9EE-B763-E5EF-D768F4AA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2E62CC-CA2C-031E-5E4B-4BB490181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60545-D88B-E2EA-92DA-FC2C76E3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60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F2A3-6927-E442-A2D1-A716513A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BCEEA58-018D-B6B0-07BB-4FD7148C42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49F5D7D-F75B-C7CE-C458-7CA92D572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409597-5101-FEF4-3E3F-4976795A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4E23D8C-1D93-D10A-E162-D73F8B745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EC9370-82E6-289D-09DC-1108C13D8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699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87B2C58-1EA8-7BD9-ABB0-374FCCFFD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17ACD-8D91-93AD-426C-F1B035199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0B7442-EA21-71C0-D256-1A579CFAF8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729B8E-7B02-4910-8DF9-0AAC52AB3471}" type="datetimeFigureOut">
              <a:rPr lang="en-GB" smtClean="0"/>
              <a:t>28/05/2025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EEFCC35-9E68-1DB1-1429-53A44AB2B6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3BA64-C5A5-A264-5D47-356DD4448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12539-063D-4494-B30A-40E744319C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635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BDB51A-360E-BEC0-B03E-8AC19DC3E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621272-499A-E1B5-422C-61042C7015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8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78EBD3-3598-8B81-721F-180923433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1432"/>
            <a:ext cx="10515600" cy="5625531"/>
          </a:xfrm>
        </p:spPr>
        <p:txBody>
          <a:bodyPr>
            <a:normAutofit/>
          </a:bodyPr>
          <a:lstStyle/>
          <a:p>
            <a:r>
              <a:rPr lang="en-GB" dirty="0"/>
              <a:t>How do we present the problem to the optimizer?</a:t>
            </a:r>
          </a:p>
          <a:p>
            <a:r>
              <a:rPr lang="en-GB" dirty="0"/>
              <a:t>What are smart ways to encode the Parameters, variables of the proposed Problem </a:t>
            </a:r>
          </a:p>
          <a:p>
            <a:pPr lvl="1"/>
            <a:r>
              <a:rPr lang="en-GB" dirty="0"/>
              <a:t>Delta encoding </a:t>
            </a:r>
          </a:p>
          <a:p>
            <a:pPr lvl="1"/>
            <a:r>
              <a:rPr lang="en-GB" dirty="0"/>
              <a:t>normalization</a:t>
            </a:r>
          </a:p>
          <a:p>
            <a:r>
              <a:rPr lang="en-GB" dirty="0"/>
              <a:t>How can exploration of the Optimizer the enhanced</a:t>
            </a:r>
          </a:p>
          <a:p>
            <a:pPr lvl="1"/>
            <a:r>
              <a:rPr lang="en-GB" dirty="0"/>
              <a:t>Optimum is the result of training on more than one data</a:t>
            </a:r>
          </a:p>
          <a:p>
            <a:pPr marL="457200" lvl="1" indent="0">
              <a:buNone/>
            </a:pPr>
            <a:endParaRPr lang="en-GB" dirty="0"/>
          </a:p>
          <a:p>
            <a:r>
              <a:rPr lang="en-GB" dirty="0"/>
              <a:t>What is the optimum?</a:t>
            </a:r>
          </a:p>
          <a:p>
            <a:pPr lvl="1"/>
            <a:r>
              <a:rPr lang="en-GB" dirty="0"/>
              <a:t>Weight matrixes that minimize the loss during the encoding and decoding (reconstruction of compressed data)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2509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nhaltsplatzhalter 10" descr="Ein Bild, das Text, Screenshot, Schrift, Zahl enthält.&#10;&#10;KI-generierte Inhalte können fehlerhaft sein.">
            <a:extLst>
              <a:ext uri="{FF2B5EF4-FFF2-40B4-BE49-F238E27FC236}">
                <a16:creationId xmlns:a16="http://schemas.microsoft.com/office/drawing/2014/main" id="{B3A55C68-3C61-88EF-2C9C-B41417F91B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0063" y="398375"/>
            <a:ext cx="9091874" cy="6061249"/>
          </a:xfrm>
        </p:spPr>
      </p:pic>
    </p:spTree>
    <p:extLst>
      <p:ext uri="{BB962C8B-B14F-4D97-AF65-F5344CB8AC3E}">
        <p14:creationId xmlns:p14="http://schemas.microsoft.com/office/powerpoint/2010/main" val="561295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00480A-FA3B-8D7C-04D2-11B758E14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349624"/>
            <a:ext cx="12938138" cy="6508376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highlight>
                  <a:srgbClr val="00FF00"/>
                </a:highlight>
              </a:rPr>
              <a:t>Analyse how the optimizer space looks </a:t>
            </a:r>
          </a:p>
          <a:p>
            <a:pPr lvl="1"/>
            <a:r>
              <a:rPr lang="en-GB" dirty="0">
                <a:highlight>
                  <a:srgbClr val="00FF00"/>
                </a:highlight>
              </a:rPr>
              <a:t>Once without the ReLU and once with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Do we have constraints =&gt; lossless compression</a:t>
            </a:r>
          </a:p>
          <a:p>
            <a:pPr lvl="3"/>
            <a:r>
              <a:rPr lang="en-GB" dirty="0">
                <a:highlight>
                  <a:srgbClr val="00FF00"/>
                </a:highlight>
              </a:rPr>
              <a:t>We want to reconstruct exactly one selected datapoint in the signal (this is a constraint)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The accuracy of the optimization (discrete or continuous)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Fix the weights and only vary like 10 of them with both matrixes</a:t>
            </a:r>
          </a:p>
          <a:p>
            <a:pPr lvl="2"/>
            <a:r>
              <a:rPr lang="en-GB" dirty="0">
                <a:highlight>
                  <a:srgbClr val="00FF00"/>
                </a:highlight>
              </a:rPr>
              <a:t>Brute force changes in the matrix to sample the noisiness of the optimization space</a:t>
            </a:r>
          </a:p>
          <a:p>
            <a:pPr lvl="3"/>
            <a:r>
              <a:rPr lang="en-GB" dirty="0">
                <a:highlight>
                  <a:srgbClr val="00FF00"/>
                </a:highlight>
              </a:rPr>
              <a:t>Statistical noise added, or speckle noise added</a:t>
            </a:r>
          </a:p>
          <a:p>
            <a:r>
              <a:rPr lang="en-GB" dirty="0"/>
              <a:t>Does the optimizer navigate the optimization space well?</a:t>
            </a:r>
          </a:p>
          <a:p>
            <a:pPr lvl="1"/>
            <a:r>
              <a:rPr lang="en-GB" dirty="0"/>
              <a:t>Does the optimizer converge (finds the true reconstruction of the signal)</a:t>
            </a:r>
          </a:p>
          <a:p>
            <a:pPr lvl="1"/>
            <a:r>
              <a:rPr lang="en-GB" dirty="0"/>
              <a:t>Does it find the global maximum/minimum or only the local one</a:t>
            </a:r>
          </a:p>
          <a:p>
            <a:pPr lvl="1"/>
            <a:endParaRPr lang="en-GB" dirty="0"/>
          </a:p>
          <a:p>
            <a:r>
              <a:rPr lang="en-GB" dirty="0">
                <a:highlight>
                  <a:srgbClr val="00FF00"/>
                </a:highlight>
              </a:rPr>
              <a:t>Simulated annealing as a fourth optimizer technique</a:t>
            </a:r>
          </a:p>
          <a:p>
            <a:r>
              <a:rPr lang="en-GB" dirty="0"/>
              <a:t>Why do we use gradient  based optimization?</a:t>
            </a:r>
          </a:p>
          <a:p>
            <a:r>
              <a:rPr lang="en-GB" dirty="0"/>
              <a:t>Why are Neural networks not simple Optimizers</a:t>
            </a:r>
          </a:p>
          <a:p>
            <a:r>
              <a:rPr lang="en-GB" dirty="0"/>
              <a:t>Evaluate whether the Optimizer is good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Is the optimization space noisy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Does the optimizer converge (finds the true reconstruction of the signal)</a:t>
            </a:r>
          </a:p>
          <a:p>
            <a:pPr lvl="1"/>
            <a:r>
              <a:rPr lang="en-GB" dirty="0">
                <a:highlight>
                  <a:srgbClr val="FFFF00"/>
                </a:highlight>
              </a:rPr>
              <a:t>Does it find the global maximum/minimum</a:t>
            </a:r>
          </a:p>
          <a:p>
            <a:pPr lvl="1"/>
            <a:r>
              <a:rPr lang="en-GB" dirty="0"/>
              <a:t>use a SSIM metric in our loss function, build a feature extractor 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1585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AC7A7-31B9-D059-F995-56DC3483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Neural data compression introduction</a:t>
            </a:r>
          </a:p>
          <a:p>
            <a:r>
              <a:rPr lang="en-US" dirty="0"/>
              <a:t>Autoencoder/Backpropagation</a:t>
            </a:r>
          </a:p>
          <a:p>
            <a:r>
              <a:rPr lang="en-US" dirty="0"/>
              <a:t>Gradient descent optimizer we used- formulas, parameters we played (learning rate, activation function)</a:t>
            </a:r>
          </a:p>
          <a:p>
            <a:r>
              <a:rPr lang="en-US" dirty="0"/>
              <a:t>Swarm algorithm</a:t>
            </a:r>
          </a:p>
          <a:p>
            <a:r>
              <a:rPr lang="en-US" dirty="0"/>
              <a:t>Gaussian/</a:t>
            </a:r>
            <a:r>
              <a:rPr lang="en-US" dirty="0">
                <a:highlight>
                  <a:srgbClr val="FFFF00"/>
                </a:highlight>
              </a:rPr>
              <a:t>speckle noise </a:t>
            </a:r>
            <a:r>
              <a:rPr lang="en-US" dirty="0"/>
              <a:t>added to the weights to see—the sensitivity per layer – optimization space noise</a:t>
            </a:r>
          </a:p>
          <a:p>
            <a:r>
              <a:rPr lang="en-US" dirty="0"/>
              <a:t>Train the (super high noise)  weights with </a:t>
            </a:r>
            <a:r>
              <a:rPr lang="en-US" dirty="0" err="1"/>
              <a:t>adam</a:t>
            </a:r>
            <a:r>
              <a:rPr lang="en-US" dirty="0"/>
              <a:t>  to see </a:t>
            </a:r>
            <a:r>
              <a:rPr lang="en-US" b="1" dirty="0">
                <a:highlight>
                  <a:srgbClr val="FFFF00"/>
                </a:highlight>
              </a:rPr>
              <a:t>How sensitive the  convergence is </a:t>
            </a:r>
            <a:r>
              <a:rPr lang="en-US" dirty="0">
                <a:highlight>
                  <a:srgbClr val="FFFF00"/>
                </a:highlight>
              </a:rPr>
              <a:t>🎯 </a:t>
            </a:r>
            <a:r>
              <a:rPr lang="en-US" b="1" dirty="0">
                <a:highlight>
                  <a:srgbClr val="FFFF00"/>
                </a:highlight>
              </a:rPr>
              <a:t>If it can still reach the same global minimum</a:t>
            </a:r>
          </a:p>
          <a:p>
            <a:r>
              <a:rPr lang="en-US" b="1" dirty="0"/>
              <a:t>(learning rate plot)</a:t>
            </a:r>
          </a:p>
          <a:p>
            <a:r>
              <a:rPr lang="en-US" b="1" dirty="0"/>
              <a:t>conclusion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48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330</Words>
  <Application>Microsoft Macintosh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Noemi Rieben</dc:creator>
  <cp:lastModifiedBy>Kunxin Wu (s)</cp:lastModifiedBy>
  <cp:revision>5</cp:revision>
  <dcterms:created xsi:type="dcterms:W3CDTF">2025-05-27T09:24:34Z</dcterms:created>
  <dcterms:modified xsi:type="dcterms:W3CDTF">2025-05-30T18:02:59Z</dcterms:modified>
</cp:coreProperties>
</file>