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1443-2A92-FBA2-FC7A-E88A98E1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756CF-BCF0-1888-4878-147E8E5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856B2-0A99-9A5A-DE41-8357F48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96005-A7AE-84D3-5667-DFC02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1DCC-451E-7F78-8E28-DA2C262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0EF88-C6D5-1D64-41E4-7C58983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24995-C1A6-C2DC-52D8-597DE430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F6C38-B7F8-47D3-789F-0FD03C4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8AA13-67D7-2767-6BA0-AD2F133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CA95C-6C3A-A594-F00C-05CA3B0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82731-91F5-34E7-2F12-E4C7E2D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0112B-604F-622F-66CE-DFE13C3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B1EC6-568A-2DAB-05F4-1E627DE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193E-86A4-3836-2E1D-3CAB4E6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6BF-4E36-CEC7-8924-B42BD17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BFA5-EF84-E219-8B02-3C1E2C7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4B171-AEE3-81B0-3F6E-ACB747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F998-B686-3670-1819-E69D404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D8CB0-79B3-9B10-79C8-130414A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FC2E-C3D2-3ACD-817A-A2589E1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2D8-38CE-A47F-68CD-1512D5E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C25CA-9384-A238-32E4-3D7F3E17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47A6-D4EF-BBAA-0F69-27EA6CA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ACCB-33D1-D7AD-779F-54171D0F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D81E7-F991-3C90-65A7-1829A6E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F749-D630-B370-CD4B-63494FF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9E2BC-3FB3-E862-AD75-03F830ED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4238D-E3FC-167A-5712-2E72E545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97A0-8E21-3F84-4CF2-7295DAB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C06F1-98DD-58BA-7477-E15BBDC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40D33-05B1-B48E-37AB-6ACD2E9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FB07-3384-99B7-3CA5-7C53B3AB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DAF58-EE59-B25D-70F7-F4F5892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3B8FB-225A-FC86-9005-BC0D33FE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13A76-01EA-A67E-2A80-F9B08BC3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EDD6C-A737-8102-82D4-96123707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4F2A-ED09-4367-DCB0-E96F82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C0087-9A43-3BD3-3EA0-3BA3144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08BF1-E265-DBB0-5755-6145EE6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F582D-0A0A-4ABC-FE2A-A632902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0053E5-B915-BB2D-F73B-F615F27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8DBE1-5B77-ABC8-AAEE-121092C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C099-A099-5768-D9E1-B18E998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0493A-AA92-313F-37E6-EE5C41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6F340-71BF-28A6-64FB-A3E9BD7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CDB8A-18C2-1DF0-A318-0C5B528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0F3BC-D591-9DEA-13F6-5A4126B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F0BB-BDD9-1F84-C488-A35428CF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EBD7B-DBA2-40B9-8A30-E6F070FB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4AC27-D9EE-B763-E5EF-D768F4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E62CC-CA2C-031E-5E4B-4BB4901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60545-D88B-E2EA-92DA-FC2C76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F2A3-6927-E442-A2D1-A716513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CEEA58-018D-B6B0-07BB-4FD7148C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5D7D-F75B-C7CE-C458-7CA92D57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09597-5101-FEF4-3E3F-4976795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23D8C-1D93-D10A-E162-D73F8B7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9370-82E6-289D-09DC-1108C13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B2C58-1EA8-7BD9-ABB0-374FCCF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17ACD-8D91-93AD-426C-F1B03519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B7442-EA21-71C0-D256-1A579CFA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29B8E-7B02-4910-8DF9-0AAC52AB3471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FCC35-9E68-1DB1-1429-53A44AB2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3BA64-C5A5-A264-5D47-356DD444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DB51A-360E-BEC0-B03E-8AC19DC3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21272-499A-E1B5-422C-61042C70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8EBD3-3598-8B81-721F-18092343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32"/>
            <a:ext cx="10515600" cy="5625531"/>
          </a:xfrm>
        </p:spPr>
        <p:txBody>
          <a:bodyPr>
            <a:normAutofit/>
          </a:bodyPr>
          <a:lstStyle/>
          <a:p>
            <a:r>
              <a:rPr lang="en-GB" dirty="0"/>
              <a:t>How do we present the problem to the optimizer?</a:t>
            </a:r>
          </a:p>
          <a:p>
            <a:r>
              <a:rPr lang="en-GB" dirty="0"/>
              <a:t>What are smart ways to encode the Parameters, variables of the proposed Problem </a:t>
            </a:r>
          </a:p>
          <a:p>
            <a:pPr lvl="1"/>
            <a:r>
              <a:rPr lang="en-GB" dirty="0"/>
              <a:t>Delta encoding </a:t>
            </a:r>
          </a:p>
          <a:p>
            <a:pPr lvl="1"/>
            <a:r>
              <a:rPr lang="en-GB" dirty="0"/>
              <a:t>normalization</a:t>
            </a:r>
          </a:p>
          <a:p>
            <a:r>
              <a:rPr lang="en-GB" dirty="0"/>
              <a:t>How can exploration of the Optimizer the enhanced</a:t>
            </a:r>
          </a:p>
          <a:p>
            <a:pPr lvl="1"/>
            <a:r>
              <a:rPr lang="en-GB" dirty="0"/>
              <a:t>Optimum is the result of training on more than one data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is the optimum?</a:t>
            </a:r>
          </a:p>
          <a:p>
            <a:pPr lvl="1"/>
            <a:r>
              <a:rPr lang="en-GB" dirty="0"/>
              <a:t>Weight matrixes that minimize the loss during the encoding and decoding (reconstruction of compressed data)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3A55C68-3C61-88EF-2C9C-B41417F91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63" y="398375"/>
            <a:ext cx="9091874" cy="6061249"/>
          </a:xfrm>
        </p:spPr>
      </p:pic>
    </p:spTree>
    <p:extLst>
      <p:ext uri="{BB962C8B-B14F-4D97-AF65-F5344CB8AC3E}">
        <p14:creationId xmlns:p14="http://schemas.microsoft.com/office/powerpoint/2010/main" val="561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480A-FA3B-8D7C-04D2-11B758E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09"/>
            <a:ext cx="10515600" cy="619139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Analyse how the optimizer space looks </a:t>
            </a:r>
          </a:p>
          <a:p>
            <a:pPr lvl="1"/>
            <a:r>
              <a:rPr lang="en-GB" dirty="0"/>
              <a:t>Once without the ReLU and once with</a:t>
            </a:r>
          </a:p>
          <a:p>
            <a:pPr lvl="2"/>
            <a:r>
              <a:rPr lang="en-GB" dirty="0"/>
              <a:t>Do we have constraints =&gt; lossless compression</a:t>
            </a:r>
          </a:p>
          <a:p>
            <a:pPr lvl="3"/>
            <a:r>
              <a:rPr lang="en-GB" dirty="0"/>
              <a:t>We want to reconstruct exactly one selected datapoint in the signal (this is a constraint)</a:t>
            </a:r>
          </a:p>
          <a:p>
            <a:pPr lvl="2"/>
            <a:r>
              <a:rPr lang="en-GB" dirty="0"/>
              <a:t>The accuracy of the optimization (discrete or continuous)</a:t>
            </a:r>
          </a:p>
          <a:p>
            <a:pPr lvl="2"/>
            <a:r>
              <a:rPr lang="en-GB" dirty="0"/>
              <a:t>Fix the weights and only vary like 10 of them with both matrixes</a:t>
            </a:r>
          </a:p>
          <a:p>
            <a:pPr lvl="2"/>
            <a:r>
              <a:rPr lang="en-GB" dirty="0"/>
              <a:t>Brute force changes in the matrix to sample the noisiness of the optimization space</a:t>
            </a:r>
          </a:p>
          <a:p>
            <a:pPr lvl="3"/>
            <a:r>
              <a:rPr lang="en-GB" dirty="0"/>
              <a:t>Statistical noise added, or </a:t>
            </a:r>
            <a:r>
              <a:rPr lang="en-GB" dirty="0" err="1"/>
              <a:t>specle</a:t>
            </a:r>
            <a:r>
              <a:rPr lang="en-GB" dirty="0"/>
              <a:t> noise added</a:t>
            </a:r>
          </a:p>
          <a:p>
            <a:r>
              <a:rPr lang="en-GB" dirty="0"/>
              <a:t>Does the optimizer navigate the optimization space well?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 or only the local one</a:t>
            </a:r>
          </a:p>
          <a:p>
            <a:pPr lvl="1"/>
            <a:endParaRPr lang="en-GB" dirty="0"/>
          </a:p>
          <a:p>
            <a:r>
              <a:rPr lang="en-GB" dirty="0"/>
              <a:t>Simulated annealing as a fourth optimizer technique</a:t>
            </a:r>
          </a:p>
          <a:p>
            <a:r>
              <a:rPr lang="en-GB" dirty="0"/>
              <a:t>Why do we use gradient  based optimization?</a:t>
            </a:r>
          </a:p>
          <a:p>
            <a:r>
              <a:rPr lang="en-GB" dirty="0"/>
              <a:t>Why are Neural networks not simple Optimizers</a:t>
            </a:r>
          </a:p>
          <a:p>
            <a:r>
              <a:rPr lang="en-GB" dirty="0"/>
              <a:t>Evaluate whether the Optimizer is good</a:t>
            </a:r>
          </a:p>
          <a:p>
            <a:pPr lvl="1"/>
            <a:r>
              <a:rPr lang="en-GB" dirty="0"/>
              <a:t>Is the optimization space noisy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Noemi Rieben</dc:creator>
  <cp:lastModifiedBy>Noemi Rieben</cp:lastModifiedBy>
  <cp:revision>1</cp:revision>
  <dcterms:created xsi:type="dcterms:W3CDTF">2025-05-27T09:24:34Z</dcterms:created>
  <dcterms:modified xsi:type="dcterms:W3CDTF">2025-05-27T15:05:47Z</dcterms:modified>
</cp:coreProperties>
</file>