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6"/>
  </p:sldMasterIdLst>
  <p:notesMasterIdLst>
    <p:notesMasterId r:id="rId8"/>
  </p:notesMasterIdLst>
  <p:handoutMasterIdLst>
    <p:handoutMasterId r:id="rId9"/>
  </p:handoutMasterIdLst>
  <p:sldIdLst>
    <p:sldId id="2147482196" r:id="rId7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7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28FF7-41F7-40CD-B1B6-EEE1845965EF}" v="1" dt="2024-05-17T12:02:27.097"/>
    <p1510:client id="{3639166C-386F-869B-4CA4-79E4ABD46814}" v="14" dt="2024-05-16T13:06:59.481"/>
    <p1510:client id="{53C60E52-3706-4159-5FF5-1A06160B8B5B}" v="16" dt="2024-05-16T13:17:12.937"/>
    <p1510:client id="{BBE41F9A-59E2-18DB-2B22-FF62B9570C1D}" v="55" dt="2024-05-16T09:39:06.618"/>
    <p1510:client id="{EC6C63CB-E12C-4508-194E-4732E929D393}" v="4" dt="2024-05-16T14:38:03.318"/>
    <p1510:client id="{EC965D28-FEA3-C3C8-6B22-A85793A4C3F0}" v="50" dt="2024-05-17T11:12:08.102"/>
    <p1510:client id="{F4EA399E-1734-D028-64B5-30C94D4656D8}" v="3" dt="2024-05-16T14:44:20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39280E7-8CCA-4ABE-8AE3-C3F72109D7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27F790-FA3A-41E9-BD66-99E13D5621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1AFE8-25D9-4DA8-9C13-033EFFE6E0D7}" type="datetimeFigureOut">
              <a:rPr lang="de-DE" smtClean="0"/>
              <a:t>26.08.2025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94EF9D-C842-4566-861D-C063B19E33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FB7071-7943-420D-8410-8B713CB80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D8FA4-DB76-4EA9-9672-BA51E54D08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265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AC346-9240-41D9-97D1-5C80A64D59C9}" type="datetimeFigureOut">
              <a:rPr lang="de-DE" smtClean="0"/>
              <a:pPr/>
              <a:t>26.08.2025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3754A-AB61-47DE-A5CD-68B6FA1D59E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49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E69270B-1185-7C88-86A1-9855DFC1E323}"/>
              </a:ext>
            </a:extLst>
          </p:cNvPr>
          <p:cNvSpPr/>
          <p:nvPr userDrawn="1"/>
        </p:nvSpPr>
        <p:spPr>
          <a:xfrm>
            <a:off x="0" y="5949280"/>
            <a:ext cx="12191997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algn="l"/>
            <a:endParaRPr lang="en-GB" sz="1400" err="1">
              <a:solidFill>
                <a:schemeClr val="tx1"/>
              </a:solidFill>
            </a:endParaRPr>
          </a:p>
        </p:txBody>
      </p:sp>
      <p:sp>
        <p:nvSpPr>
          <p:cNvPr id="4" name="DataOnTitle">
            <a:extLst>
              <a:ext uri="{FF2B5EF4-FFF2-40B4-BE49-F238E27FC236}">
                <a16:creationId xmlns:a16="http://schemas.microsoft.com/office/drawing/2014/main" id="{34379354-5C55-49F6-A6BC-C09B29E8A447}"/>
              </a:ext>
            </a:extLst>
          </p:cNvPr>
          <p:cNvSpPr txBox="1"/>
          <p:nvPr userDrawn="1"/>
        </p:nvSpPr>
        <p:spPr>
          <a:xfrm>
            <a:off x="-2" y="766800"/>
            <a:ext cx="6026400" cy="2790000"/>
          </a:xfrm>
          <a:prstGeom prst="rect">
            <a:avLst/>
          </a:prstGeom>
          <a:solidFill>
            <a:schemeClr val="tx2"/>
          </a:solidFill>
        </p:spPr>
        <p:txBody>
          <a:bodyPr wrap="square" lIns="514800" tIns="1908000" rIns="331200" rtlCol="0" anchor="t" anchorCtr="0">
            <a:noAutofit/>
          </a:bodyPr>
          <a:lstStyle/>
          <a:p>
            <a:pPr algn="l"/>
            <a:endParaRPr lang="en-US" sz="1600" b="0" i="0" u="none" noProof="1">
              <a:ln>
                <a:noFill/>
              </a:ln>
              <a:solidFill>
                <a:srgbClr val="F3D03E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1096786"/>
            <a:ext cx="4574488" cy="1072800"/>
          </a:xfrm>
          <a:prstGeom prst="rect">
            <a:avLst/>
          </a:prstGeom>
        </p:spPr>
        <p:txBody>
          <a:bodyPr lIns="0" tIns="45720" rIns="91440" bIns="45720" anchor="t" anchorCtr="0"/>
          <a:lstStyle>
            <a:lvl1pPr algn="l">
              <a:lnSpc>
                <a:spcPct val="90000"/>
              </a:lnSpc>
              <a:defRPr sz="3600" spc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1"/>
              <a:t>Add presentation title</a:t>
            </a:r>
          </a:p>
        </p:txBody>
      </p:sp>
      <p:sp>
        <p:nvSpPr>
          <p:cNvPr id="7" name="Textfeld 32">
            <a:extLst>
              <a:ext uri="{FF2B5EF4-FFF2-40B4-BE49-F238E27FC236}">
                <a16:creationId xmlns:a16="http://schemas.microsoft.com/office/drawing/2014/main" id="{C50D179B-09C3-4930-92F8-23675EE7460B}"/>
              </a:ext>
            </a:extLst>
          </p:cNvPr>
          <p:cNvSpPr txBox="1"/>
          <p:nvPr userDrawn="1"/>
        </p:nvSpPr>
        <p:spPr>
          <a:xfrm>
            <a:off x="-2705100" y="1361820"/>
            <a:ext cx="21313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Short titles that cover only one or up to two lines should be used. The title should be aligned left and never centered.</a:t>
            </a:r>
          </a:p>
        </p:txBody>
      </p:sp>
      <p:sp>
        <p:nvSpPr>
          <p:cNvPr id="21" name="Textfeld 44">
            <a:extLst>
              <a:ext uri="{FF2B5EF4-FFF2-40B4-BE49-F238E27FC236}">
                <a16:creationId xmlns:a16="http://schemas.microsoft.com/office/drawing/2014/main" id="{D8BD0A95-2B0B-47C6-A55F-C65D4251DE6D}"/>
              </a:ext>
            </a:extLst>
          </p:cNvPr>
          <p:cNvSpPr txBox="1"/>
          <p:nvPr userDrawn="1"/>
        </p:nvSpPr>
        <p:spPr>
          <a:xfrm>
            <a:off x="12912219" y="4222298"/>
            <a:ext cx="2699703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Any picture can be used as a background. If there is no picture available, the title with pattern has to be used. Changing picture: MasterLayout tab &gt; Background image &gt; Insert... &gt;&gt; select picture </a:t>
            </a:r>
          </a:p>
        </p:txBody>
      </p:sp>
      <p:pic>
        <p:nvPicPr>
          <p:cNvPr id="30" name="Grafik 29" descr="Ein Bild, das Zeichnung enthält.  Automatisch generierte Beschreibung" hidden="1">
            <a:extLst>
              <a:ext uri="{FF2B5EF4-FFF2-40B4-BE49-F238E27FC236}">
                <a16:creationId xmlns:a16="http://schemas.microsoft.com/office/drawing/2014/main" id="{7EFA830D-0971-4322-91F1-BAE81FEC2C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21" y="3159190"/>
            <a:ext cx="117652" cy="171319"/>
          </a:xfrm>
          <a:prstGeom prst="rect">
            <a:avLst/>
          </a:prstGeom>
        </p:spPr>
      </p:pic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133CC7D-3DE4-4C25-9956-34F94CFD51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800" y="2376000"/>
            <a:ext cx="4575600" cy="2592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40" name="Textfeld 36">
            <a:extLst>
              <a:ext uri="{FF2B5EF4-FFF2-40B4-BE49-F238E27FC236}">
                <a16:creationId xmlns:a16="http://schemas.microsoft.com/office/drawing/2014/main" id="{18D46866-D3B0-40CA-9796-51F5F9715E05}"/>
              </a:ext>
            </a:extLst>
          </p:cNvPr>
          <p:cNvSpPr txBox="1"/>
          <p:nvPr userDrawn="1"/>
        </p:nvSpPr>
        <p:spPr>
          <a:xfrm>
            <a:off x="-2272111" y="3308251"/>
            <a:ext cx="1702781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flag is placed at the edge of the slide and is fixed in its size.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99E99CBE-4A14-50C6-5D1D-4F0437192AA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95" y="6221330"/>
            <a:ext cx="1652833" cy="363260"/>
          </a:xfrm>
          <a:prstGeom prst="rect">
            <a:avLst/>
          </a:prstGeom>
        </p:spPr>
      </p:pic>
      <p:pic>
        <p:nvPicPr>
          <p:cNvPr id="14" name="LogoMs">
            <a:extLst>
              <a:ext uri="{FF2B5EF4-FFF2-40B4-BE49-F238E27FC236}">
                <a16:creationId xmlns:a16="http://schemas.microsoft.com/office/drawing/2014/main" id="{AC5BFB9D-E969-3903-465F-9B847DCC95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46" y="6039682"/>
            <a:ext cx="3967930" cy="720000"/>
          </a:xfrm>
          <a:prstGeom prst="rect">
            <a:avLst/>
          </a:prstGeom>
        </p:spPr>
      </p:pic>
      <p:pic>
        <p:nvPicPr>
          <p:cNvPr id="15" name="LogoNv">
            <a:extLst>
              <a:ext uri="{FF2B5EF4-FFF2-40B4-BE49-F238E27FC236}">
                <a16:creationId xmlns:a16="http://schemas.microsoft.com/office/drawing/2014/main" id="{DF34D040-D791-A8AC-FE65-9D0A4F8D187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36" y="6039682"/>
            <a:ext cx="3460441" cy="720000"/>
          </a:xfrm>
          <a:prstGeom prst="rect">
            <a:avLst/>
          </a:prstGeom>
        </p:spPr>
      </p:pic>
      <p:pic>
        <p:nvPicPr>
          <p:cNvPr id="9" name="LogoPt">
            <a:extLst>
              <a:ext uri="{FF2B5EF4-FFF2-40B4-BE49-F238E27FC236}">
                <a16:creationId xmlns:a16="http://schemas.microsoft.com/office/drawing/2014/main" id="{D51B2110-3E4F-77A0-9DF5-1274CDF1FF8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61600"/>
          </a:xfrm>
          <a:prstGeom prst="rect">
            <a:avLst/>
          </a:prstGeom>
        </p:spPr>
      </p:pic>
      <p:pic>
        <p:nvPicPr>
          <p:cNvPr id="22" name="LogoSb">
            <a:extLst>
              <a:ext uri="{FF2B5EF4-FFF2-40B4-BE49-F238E27FC236}">
                <a16:creationId xmlns:a16="http://schemas.microsoft.com/office/drawing/2014/main" id="{74BF532A-DB5F-63EA-EF4A-86CB646055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76" y="6043439"/>
            <a:ext cx="3564990" cy="720000"/>
          </a:xfrm>
          <a:prstGeom prst="rect">
            <a:avLst/>
          </a:prstGeom>
        </p:spPr>
      </p:pic>
      <p:grpSp>
        <p:nvGrpSpPr>
          <p:cNvPr id="10" name="Gruppieren 37">
            <a:extLst>
              <a:ext uri="{FF2B5EF4-FFF2-40B4-BE49-F238E27FC236}">
                <a16:creationId xmlns:a16="http://schemas.microsoft.com/office/drawing/2014/main" id="{9EB425C0-015D-525F-88FA-C8FA6CA99C42}"/>
              </a:ext>
            </a:extLst>
          </p:cNvPr>
          <p:cNvGrpSpPr/>
          <p:nvPr userDrawn="1"/>
        </p:nvGrpSpPr>
        <p:grpSpPr>
          <a:xfrm>
            <a:off x="-572229" y="1194633"/>
            <a:ext cx="204332" cy="532624"/>
            <a:chOff x="12883230" y="3752058"/>
            <a:chExt cx="166020" cy="629938"/>
          </a:xfrm>
        </p:grpSpPr>
        <p:cxnSp>
          <p:nvCxnSpPr>
            <p:cNvPr id="11" name="Gerade Verbindung 38">
              <a:extLst>
                <a:ext uri="{FF2B5EF4-FFF2-40B4-BE49-F238E27FC236}">
                  <a16:creationId xmlns:a16="http://schemas.microsoft.com/office/drawing/2014/main" id="{32EA8D66-CA42-2DFB-7945-F4C8057EA8A4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39">
              <a:extLst>
                <a:ext uri="{FF2B5EF4-FFF2-40B4-BE49-F238E27FC236}">
                  <a16:creationId xmlns:a16="http://schemas.microsoft.com/office/drawing/2014/main" id="{80489EF4-CCCF-785D-89CA-BEA2AA2424A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33">
            <a:extLst>
              <a:ext uri="{FF2B5EF4-FFF2-40B4-BE49-F238E27FC236}">
                <a16:creationId xmlns:a16="http://schemas.microsoft.com/office/drawing/2014/main" id="{022E1432-BEBA-82B7-B3ED-688A6FA6F758}"/>
              </a:ext>
            </a:extLst>
          </p:cNvPr>
          <p:cNvGrpSpPr/>
          <p:nvPr userDrawn="1"/>
        </p:nvGrpSpPr>
        <p:grpSpPr>
          <a:xfrm>
            <a:off x="-572229" y="2467672"/>
            <a:ext cx="204332" cy="532624"/>
            <a:chOff x="12883230" y="3752058"/>
            <a:chExt cx="166020" cy="629938"/>
          </a:xfrm>
        </p:grpSpPr>
        <p:cxnSp>
          <p:nvCxnSpPr>
            <p:cNvPr id="18" name="Gerade Verbindung 34">
              <a:extLst>
                <a:ext uri="{FF2B5EF4-FFF2-40B4-BE49-F238E27FC236}">
                  <a16:creationId xmlns:a16="http://schemas.microsoft.com/office/drawing/2014/main" id="{8C0937C7-E963-469C-47AD-AF2F04C29599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35">
              <a:extLst>
                <a:ext uri="{FF2B5EF4-FFF2-40B4-BE49-F238E27FC236}">
                  <a16:creationId xmlns:a16="http://schemas.microsoft.com/office/drawing/2014/main" id="{85877542-FECD-46B9-325A-A988FF9EE31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33">
            <a:extLst>
              <a:ext uri="{FF2B5EF4-FFF2-40B4-BE49-F238E27FC236}">
                <a16:creationId xmlns:a16="http://schemas.microsoft.com/office/drawing/2014/main" id="{2C20E236-BD60-25D1-A334-4F64896D7A46}"/>
              </a:ext>
            </a:extLst>
          </p:cNvPr>
          <p:cNvGrpSpPr/>
          <p:nvPr userDrawn="1"/>
        </p:nvGrpSpPr>
        <p:grpSpPr>
          <a:xfrm>
            <a:off x="-572229" y="3275206"/>
            <a:ext cx="204332" cy="281534"/>
            <a:chOff x="12883230" y="3752058"/>
            <a:chExt cx="166020" cy="629938"/>
          </a:xfrm>
        </p:grpSpPr>
        <p:cxnSp>
          <p:nvCxnSpPr>
            <p:cNvPr id="25" name="Gerade Verbindung 34">
              <a:extLst>
                <a:ext uri="{FF2B5EF4-FFF2-40B4-BE49-F238E27FC236}">
                  <a16:creationId xmlns:a16="http://schemas.microsoft.com/office/drawing/2014/main" id="{3C4EA11A-7EA9-7FFC-FB84-A70DE42F4AF1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35">
              <a:extLst>
                <a:ext uri="{FF2B5EF4-FFF2-40B4-BE49-F238E27FC236}">
                  <a16:creationId xmlns:a16="http://schemas.microsoft.com/office/drawing/2014/main" id="{C0B78AF8-6950-C815-E9C6-4C3B40D04C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45">
            <a:extLst>
              <a:ext uri="{FF2B5EF4-FFF2-40B4-BE49-F238E27FC236}">
                <a16:creationId xmlns:a16="http://schemas.microsoft.com/office/drawing/2014/main" id="{8E7DB922-2D3B-2FF7-38E6-A12F9BEF9943}"/>
              </a:ext>
            </a:extLst>
          </p:cNvPr>
          <p:cNvGrpSpPr>
            <a:grpSpLocks/>
          </p:cNvGrpSpPr>
          <p:nvPr userDrawn="1"/>
        </p:nvGrpSpPr>
        <p:grpSpPr>
          <a:xfrm rot="10800000">
            <a:off x="12561352" y="4063709"/>
            <a:ext cx="204332" cy="532624"/>
            <a:chOff x="12883230" y="3752058"/>
            <a:chExt cx="166020" cy="629938"/>
          </a:xfrm>
        </p:grpSpPr>
        <p:cxnSp>
          <p:nvCxnSpPr>
            <p:cNvPr id="28" name="Gerade Verbindung 46">
              <a:extLst>
                <a:ext uri="{FF2B5EF4-FFF2-40B4-BE49-F238E27FC236}">
                  <a16:creationId xmlns:a16="http://schemas.microsoft.com/office/drawing/2014/main" id="{A8B3AA65-425E-2F7A-0CDA-7219D08C469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47">
              <a:extLst>
                <a:ext uri="{FF2B5EF4-FFF2-40B4-BE49-F238E27FC236}">
                  <a16:creationId xmlns:a16="http://schemas.microsoft.com/office/drawing/2014/main" id="{FC1272C6-CC68-6202-76B2-677C4142404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40">
            <a:extLst>
              <a:ext uri="{FF2B5EF4-FFF2-40B4-BE49-F238E27FC236}">
                <a16:creationId xmlns:a16="http://schemas.microsoft.com/office/drawing/2014/main" id="{E8C74882-FF21-4A8C-AFCC-4E86F6A5AA5D}"/>
              </a:ext>
            </a:extLst>
          </p:cNvPr>
          <p:cNvSpPr txBox="1"/>
          <p:nvPr userDrawn="1"/>
        </p:nvSpPr>
        <p:spPr>
          <a:xfrm>
            <a:off x="12911988" y="6295918"/>
            <a:ext cx="2699706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738"/>
              </a:spcAft>
            </a:pPr>
            <a:r>
              <a:rPr lang="en-US" sz="80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</a:p>
        </p:txBody>
      </p:sp>
      <p:grpSp>
        <p:nvGrpSpPr>
          <p:cNvPr id="35" name="Gruppieren 22">
            <a:extLst>
              <a:ext uri="{FF2B5EF4-FFF2-40B4-BE49-F238E27FC236}">
                <a16:creationId xmlns:a16="http://schemas.microsoft.com/office/drawing/2014/main" id="{DF5485EF-02CC-18F9-D0F1-98200469D661}"/>
              </a:ext>
            </a:extLst>
          </p:cNvPr>
          <p:cNvGrpSpPr>
            <a:grpSpLocks/>
          </p:cNvGrpSpPr>
          <p:nvPr userDrawn="1"/>
        </p:nvGrpSpPr>
        <p:grpSpPr>
          <a:xfrm rot="10800000">
            <a:off x="12561352" y="5949280"/>
            <a:ext cx="204332" cy="908720"/>
            <a:chOff x="12883230" y="3752058"/>
            <a:chExt cx="166020" cy="629938"/>
          </a:xfrm>
        </p:grpSpPr>
        <p:cxnSp>
          <p:nvCxnSpPr>
            <p:cNvPr id="42" name="Gerade Verbindung 23">
              <a:extLst>
                <a:ext uri="{FF2B5EF4-FFF2-40B4-BE49-F238E27FC236}">
                  <a16:creationId xmlns:a16="http://schemas.microsoft.com/office/drawing/2014/main" id="{F1BD2FC6-3023-5952-B6EB-F51F6FCFC671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24">
              <a:extLst>
                <a:ext uri="{FF2B5EF4-FFF2-40B4-BE49-F238E27FC236}">
                  <a16:creationId xmlns:a16="http://schemas.microsoft.com/office/drawing/2014/main" id="{77471A21-B0A6-EE61-E73E-EB3CEF8596D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36">
            <a:extLst>
              <a:ext uri="{FF2B5EF4-FFF2-40B4-BE49-F238E27FC236}">
                <a16:creationId xmlns:a16="http://schemas.microsoft.com/office/drawing/2014/main" id="{41BE345B-3720-32A5-50A7-AA81B1C7F1ED}"/>
              </a:ext>
            </a:extLst>
          </p:cNvPr>
          <p:cNvSpPr txBox="1"/>
          <p:nvPr userDrawn="1"/>
        </p:nvSpPr>
        <p:spPr>
          <a:xfrm>
            <a:off x="-2343600" y="2635200"/>
            <a:ext cx="1774800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383212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" userDrawn="1">
          <p15:clr>
            <a:srgbClr val="FBAE40"/>
          </p15:clr>
        </p15:guide>
        <p15:guide id="2" orient="horz" pos="689" userDrawn="1">
          <p15:clr>
            <a:srgbClr val="FBAE40"/>
          </p15:clr>
        </p15:guide>
        <p15:guide id="3" orient="horz" pos="3748" userDrawn="1">
          <p15:clr>
            <a:srgbClr val="FBAE40"/>
          </p15:clr>
        </p15:guide>
        <p15:guide id="4" pos="3206" userDrawn="1">
          <p15:clr>
            <a:srgbClr val="FBAE40"/>
          </p15:clr>
        </p15:guide>
        <p15:guide id="6" orient="horz" pos="1365" userDrawn="1">
          <p15:clr>
            <a:srgbClr val="FBAE40"/>
          </p15:clr>
        </p15:guide>
        <p15:guide id="7" orient="horz" pos="2237" userDrawn="1">
          <p15:clr>
            <a:srgbClr val="FBAE40"/>
          </p15:clr>
        </p15:guide>
        <p15:guide id="8" orient="horz" pos="48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with content area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06F04A-53DB-9D4F-A803-46BAD874F815}"/>
              </a:ext>
            </a:extLst>
          </p:cNvPr>
          <p:cNvSpPr>
            <a:spLocks noGrp="1"/>
          </p:cNvSpPr>
          <p:nvPr>
            <p:ph sz="quarter" idx="5"/>
          </p:nvPr>
        </p:nvSpPr>
        <p:spPr>
          <a:xfrm>
            <a:off x="6167969" y="0"/>
            <a:ext cx="6024033" cy="6237288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166687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2pPr>
            <a:lvl3pPr marL="333373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3pPr>
            <a:lvl4pPr marL="501251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4pPr>
            <a:lvl5pPr marL="667937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noProof="1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A32BE7F-DE41-E64F-9021-EA855FF7578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936" y="1674000"/>
            <a:ext cx="5645100" cy="4564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2" name="Subtitle Placeholder 1">
            <a:extLst>
              <a:ext uri="{FF2B5EF4-FFF2-40B4-BE49-F238E27FC236}">
                <a16:creationId xmlns:a16="http://schemas.microsoft.com/office/drawing/2014/main" id="{D7539F45-A656-2245-8925-D653782F6C0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8937" y="1461600"/>
            <a:ext cx="5647788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85A4504-78BE-334F-8BBF-E3DBF93CB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2" y="432001"/>
            <a:ext cx="5645524" cy="840423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 noProof="1"/>
              <a:t>Add title</a:t>
            </a:r>
          </a:p>
        </p:txBody>
      </p:sp>
      <p:sp>
        <p:nvSpPr>
          <p:cNvPr id="9" name="chapter_agenda">
            <a:extLst>
              <a:ext uri="{FF2B5EF4-FFF2-40B4-BE49-F238E27FC236}">
                <a16:creationId xmlns:a16="http://schemas.microsoft.com/office/drawing/2014/main" id="{6FA8BCAF-6726-7D40-801E-63887848CA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712" y="168935"/>
            <a:ext cx="5645323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sp>
        <p:nvSpPr>
          <p:cNvPr id="20" name="Textfeld 44">
            <a:extLst>
              <a:ext uri="{FF2B5EF4-FFF2-40B4-BE49-F238E27FC236}">
                <a16:creationId xmlns:a16="http://schemas.microsoft.com/office/drawing/2014/main" id="{47132523-8A3F-43B1-966B-35889600E5B7}"/>
              </a:ext>
            </a:extLst>
          </p:cNvPr>
          <p:cNvSpPr txBox="1"/>
          <p:nvPr userDrawn="1"/>
        </p:nvSpPr>
        <p:spPr>
          <a:xfrm>
            <a:off x="12912218" y="3712948"/>
            <a:ext cx="2112149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Pictures, infographics or graphs may be placed into this box.</a:t>
            </a:r>
          </a:p>
        </p:txBody>
      </p:sp>
      <p:grpSp>
        <p:nvGrpSpPr>
          <p:cNvPr id="21" name="Gruppieren 45">
            <a:extLst>
              <a:ext uri="{FF2B5EF4-FFF2-40B4-BE49-F238E27FC236}">
                <a16:creationId xmlns:a16="http://schemas.microsoft.com/office/drawing/2014/main" id="{C22CD449-B978-4ADB-9A43-0DFD7B72828B}"/>
              </a:ext>
            </a:extLst>
          </p:cNvPr>
          <p:cNvGrpSpPr/>
          <p:nvPr userDrawn="1"/>
        </p:nvGrpSpPr>
        <p:grpSpPr>
          <a:xfrm rot="10800000">
            <a:off x="12561352" y="3544448"/>
            <a:ext cx="204332" cy="532624"/>
            <a:chOff x="12883230" y="3752058"/>
            <a:chExt cx="166020" cy="629938"/>
          </a:xfrm>
        </p:grpSpPr>
        <p:cxnSp>
          <p:nvCxnSpPr>
            <p:cNvPr id="22" name="Gerade Verbindung 46">
              <a:extLst>
                <a:ext uri="{FF2B5EF4-FFF2-40B4-BE49-F238E27FC236}">
                  <a16:creationId xmlns:a16="http://schemas.microsoft.com/office/drawing/2014/main" id="{C1702B3F-80AF-42FD-BEF1-7B866114A23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47">
              <a:extLst>
                <a:ext uri="{FF2B5EF4-FFF2-40B4-BE49-F238E27FC236}">
                  <a16:creationId xmlns:a16="http://schemas.microsoft.com/office/drawing/2014/main" id="{023BA358-044B-448B-9B41-71CCDFB9F9A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00AD8B-0E86-401B-BAB0-1B7A6D52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sp>
        <p:nvSpPr>
          <p:cNvPr id="3" name="Textfeld 44">
            <a:extLst>
              <a:ext uri="{FF2B5EF4-FFF2-40B4-BE49-F238E27FC236}">
                <a16:creationId xmlns:a16="http://schemas.microsoft.com/office/drawing/2014/main" id="{83BFAAC5-B3F4-2330-FFB1-F621F7C0C56F}"/>
              </a:ext>
            </a:extLst>
          </p:cNvPr>
          <p:cNvSpPr txBox="1"/>
          <p:nvPr userDrawn="1"/>
        </p:nvSpPr>
        <p:spPr>
          <a:xfrm>
            <a:off x="-2886335" y="1908283"/>
            <a:ext cx="2174401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sp>
        <p:nvSpPr>
          <p:cNvPr id="4" name="Textfeld 48">
            <a:extLst>
              <a:ext uri="{FF2B5EF4-FFF2-40B4-BE49-F238E27FC236}">
                <a16:creationId xmlns:a16="http://schemas.microsoft.com/office/drawing/2014/main" id="{A7420126-383C-5EDA-B671-7938B81E873B}"/>
              </a:ext>
            </a:extLst>
          </p:cNvPr>
          <p:cNvSpPr txBox="1"/>
          <p:nvPr userDrawn="1"/>
        </p:nvSpPr>
        <p:spPr>
          <a:xfrm>
            <a:off x="-2872271" y="698044"/>
            <a:ext cx="2174401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  <p:grpSp>
        <p:nvGrpSpPr>
          <p:cNvPr id="5" name="Gruppieren 41">
            <a:extLst>
              <a:ext uri="{FF2B5EF4-FFF2-40B4-BE49-F238E27FC236}">
                <a16:creationId xmlns:a16="http://schemas.microsoft.com/office/drawing/2014/main" id="{31168EAC-938F-C31C-6571-95D5E63C02D9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7" name="Gerade Verbindung 42">
              <a:extLst>
                <a:ext uri="{FF2B5EF4-FFF2-40B4-BE49-F238E27FC236}">
                  <a16:creationId xmlns:a16="http://schemas.microsoft.com/office/drawing/2014/main" id="{6BD3FCB4-B466-C8D5-42FD-168C83112E5F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43">
              <a:extLst>
                <a:ext uri="{FF2B5EF4-FFF2-40B4-BE49-F238E27FC236}">
                  <a16:creationId xmlns:a16="http://schemas.microsoft.com/office/drawing/2014/main" id="{9728397E-1CFA-FF4D-FE7A-3E251779D01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pieren 45">
            <a:extLst>
              <a:ext uri="{FF2B5EF4-FFF2-40B4-BE49-F238E27FC236}">
                <a16:creationId xmlns:a16="http://schemas.microsoft.com/office/drawing/2014/main" id="{4FD9A59A-3E48-CC98-5A18-4A6D152B2132}"/>
              </a:ext>
            </a:extLst>
          </p:cNvPr>
          <p:cNvGrpSpPr/>
          <p:nvPr userDrawn="1"/>
        </p:nvGrpSpPr>
        <p:grpSpPr>
          <a:xfrm>
            <a:off x="-584450" y="1742984"/>
            <a:ext cx="204332" cy="532624"/>
            <a:chOff x="12883230" y="3752058"/>
            <a:chExt cx="166020" cy="629938"/>
          </a:xfrm>
        </p:grpSpPr>
        <p:cxnSp>
          <p:nvCxnSpPr>
            <p:cNvPr id="30" name="Gerade Verbindung 46">
              <a:extLst>
                <a:ext uri="{FF2B5EF4-FFF2-40B4-BE49-F238E27FC236}">
                  <a16:creationId xmlns:a16="http://schemas.microsoft.com/office/drawing/2014/main" id="{D2799131-FD70-B86E-12E8-503F1BC7103A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47">
              <a:extLst>
                <a:ext uri="{FF2B5EF4-FFF2-40B4-BE49-F238E27FC236}">
                  <a16:creationId xmlns:a16="http://schemas.microsoft.com/office/drawing/2014/main" id="{C2DF5FFD-7990-06F3-C9C0-2C39B8541F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372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">
          <p15:clr>
            <a:srgbClr val="FBAE40"/>
          </p15:clr>
        </p15:guide>
        <p15:guide id="2" pos="233" userDrawn="1">
          <p15:clr>
            <a:srgbClr val="FBAE40"/>
          </p15:clr>
        </p15:guide>
        <p15:guide id="3" pos="3799" userDrawn="1">
          <p15:clr>
            <a:srgbClr val="FBAE40"/>
          </p15:clr>
        </p15:guide>
        <p15:guide id="4" pos="3887" userDrawn="1">
          <p15:clr>
            <a:srgbClr val="FBAE40"/>
          </p15:clr>
        </p15:guide>
        <p15:guide id="5" orient="horz" pos="270">
          <p15:clr>
            <a:srgbClr val="FBAE40"/>
          </p15:clr>
        </p15:guide>
        <p15:guide id="6" orient="horz" pos="913" userDrawn="1">
          <p15:clr>
            <a:srgbClr val="FBAE40"/>
          </p15:clr>
        </p15:guide>
        <p15:guide id="7" orient="horz" pos="1053" userDrawn="1">
          <p15:clr>
            <a:srgbClr val="FBAE40"/>
          </p15:clr>
        </p15:guide>
        <p15:guide id="8" orient="horz" pos="393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with two columns and content area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FF01020-B0FC-A840-B380-EC5EBDEC1867}"/>
              </a:ext>
            </a:extLst>
          </p:cNvPr>
          <p:cNvSpPr>
            <a:spLocks noGrp="1"/>
          </p:cNvSpPr>
          <p:nvPr>
            <p:ph idx="5" hasCustomPrompt="1"/>
          </p:nvPr>
        </p:nvSpPr>
        <p:spPr>
          <a:xfrm>
            <a:off x="2" y="1538386"/>
            <a:ext cx="6024562" cy="2295361"/>
          </a:xfrm>
          <a:prstGeom prst="rect">
            <a:avLst/>
          </a:prstGeom>
        </p:spPr>
        <p:txBody>
          <a:bodyPr lIns="288000"/>
          <a:lstStyle>
            <a:lvl1pPr marL="0" indent="0">
              <a:lnSpc>
                <a:spcPct val="120000"/>
              </a:lnSpc>
              <a:buFont typeface="Wingdings" pitchFamily="2" charset="2"/>
              <a:buNone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5pPr>
          </a:lstStyle>
          <a:p>
            <a:pPr lvl="0"/>
            <a:r>
              <a:rPr lang="en-US" noProof="1"/>
              <a:t>Pictures, infographics or graphs may be placed into this box.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3ECA29-07C3-C847-BEDB-0E22F909A9F9}"/>
              </a:ext>
            </a:extLst>
          </p:cNvPr>
          <p:cNvSpPr>
            <a:spLocks noGrp="1"/>
          </p:cNvSpPr>
          <p:nvPr>
            <p:ph idx="6" hasCustomPrompt="1"/>
          </p:nvPr>
        </p:nvSpPr>
        <p:spPr>
          <a:xfrm>
            <a:off x="6168007" y="1538386"/>
            <a:ext cx="6023993" cy="2295361"/>
          </a:xfrm>
          <a:prstGeom prst="rect">
            <a:avLst/>
          </a:prstGeom>
        </p:spPr>
        <p:txBody>
          <a:bodyPr lIns="288000"/>
          <a:lstStyle>
            <a:lvl1pPr marL="0" indent="0">
              <a:lnSpc>
                <a:spcPct val="120000"/>
              </a:lnSpc>
              <a:buFont typeface="Wingdings" pitchFamily="2" charset="2"/>
              <a:buNone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050"/>
            </a:lvl5pPr>
          </a:lstStyle>
          <a:p>
            <a:pPr lvl="0"/>
            <a:r>
              <a:rPr lang="en-US" noProof="1"/>
              <a:t>Pictures, infographics or graphs may be placed into this box.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A4928D5-3868-5148-B5E3-E13EC1FDB2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936" y="4338000"/>
            <a:ext cx="5645631" cy="1900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1EE420DF-8D50-824D-99AF-B938F12895C7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6170613" y="4338000"/>
            <a:ext cx="5649913" cy="1900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4" name="Subtitle Placeholder 1">
            <a:extLst>
              <a:ext uri="{FF2B5EF4-FFF2-40B4-BE49-F238E27FC236}">
                <a16:creationId xmlns:a16="http://schemas.microsoft.com/office/drawing/2014/main" id="{06319020-02A4-834F-A601-950563F1AC9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8935" y="4122000"/>
            <a:ext cx="5645099" cy="212400"/>
          </a:xfrm>
          <a:prstGeom prst="rect">
            <a:avLst/>
          </a:prstGeom>
        </p:spPr>
        <p:txBody>
          <a:bodyPr lIns="0" tIns="360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15" name="Subtitle Placeholder 2">
            <a:extLst>
              <a:ext uri="{FF2B5EF4-FFF2-40B4-BE49-F238E27FC236}">
                <a16:creationId xmlns:a16="http://schemas.microsoft.com/office/drawing/2014/main" id="{7B78E947-5847-3147-B327-94F5FB580751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6168294" y="4122000"/>
            <a:ext cx="5644774" cy="212400"/>
          </a:xfrm>
          <a:prstGeom prst="rect">
            <a:avLst/>
          </a:prstGeom>
        </p:spPr>
        <p:txBody>
          <a:bodyPr lIns="0" tIns="360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8773CE-0583-0E4E-AD1A-85D601F080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1" y="432001"/>
            <a:ext cx="10127321" cy="840423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 noProof="1"/>
              <a:t>Add title</a:t>
            </a:r>
          </a:p>
        </p:txBody>
      </p:sp>
      <p:sp>
        <p:nvSpPr>
          <p:cNvPr id="16" name="chapter_agenda">
            <a:extLst>
              <a:ext uri="{FF2B5EF4-FFF2-40B4-BE49-F238E27FC236}">
                <a16:creationId xmlns:a16="http://schemas.microsoft.com/office/drawing/2014/main" id="{61E05B67-34B4-1547-A61F-0E222C3DA8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713" y="168935"/>
            <a:ext cx="10127082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sp>
        <p:nvSpPr>
          <p:cNvPr id="27" name="Textfeld 47">
            <a:extLst>
              <a:ext uri="{FF2B5EF4-FFF2-40B4-BE49-F238E27FC236}">
                <a16:creationId xmlns:a16="http://schemas.microsoft.com/office/drawing/2014/main" id="{F03D088E-BB52-4835-B1AF-217DECB39685}"/>
              </a:ext>
            </a:extLst>
          </p:cNvPr>
          <p:cNvSpPr txBox="1"/>
          <p:nvPr userDrawn="1"/>
        </p:nvSpPr>
        <p:spPr>
          <a:xfrm>
            <a:off x="12912218" y="2732901"/>
            <a:ext cx="2112149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Pictures, infographics or graphs may be placed into this box.</a:t>
            </a:r>
          </a:p>
        </p:txBody>
      </p:sp>
      <p:grpSp>
        <p:nvGrpSpPr>
          <p:cNvPr id="28" name="Gruppieren 48">
            <a:extLst>
              <a:ext uri="{FF2B5EF4-FFF2-40B4-BE49-F238E27FC236}">
                <a16:creationId xmlns:a16="http://schemas.microsoft.com/office/drawing/2014/main" id="{E0698443-9130-41C2-B8A6-1ADD33AF197B}"/>
              </a:ext>
            </a:extLst>
          </p:cNvPr>
          <p:cNvGrpSpPr/>
          <p:nvPr userDrawn="1"/>
        </p:nvGrpSpPr>
        <p:grpSpPr>
          <a:xfrm rot="10800000">
            <a:off x="12561352" y="2608344"/>
            <a:ext cx="204332" cy="532624"/>
            <a:chOff x="12883230" y="3752058"/>
            <a:chExt cx="166020" cy="629938"/>
          </a:xfrm>
        </p:grpSpPr>
        <p:cxnSp>
          <p:nvCxnSpPr>
            <p:cNvPr id="29" name="Gerade Verbindung 49">
              <a:extLst>
                <a:ext uri="{FF2B5EF4-FFF2-40B4-BE49-F238E27FC236}">
                  <a16:creationId xmlns:a16="http://schemas.microsoft.com/office/drawing/2014/main" id="{A2492A47-B3F0-47AA-9BAB-2C8B046DB23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50">
              <a:extLst>
                <a:ext uri="{FF2B5EF4-FFF2-40B4-BE49-F238E27FC236}">
                  <a16:creationId xmlns:a16="http://schemas.microsoft.com/office/drawing/2014/main" id="{37A18461-D580-4483-9399-76B28E42A5D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18078-C533-486C-8ABB-50E213B8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sp>
        <p:nvSpPr>
          <p:cNvPr id="3" name="Textfeld 44">
            <a:extLst>
              <a:ext uri="{FF2B5EF4-FFF2-40B4-BE49-F238E27FC236}">
                <a16:creationId xmlns:a16="http://schemas.microsoft.com/office/drawing/2014/main" id="{0642A854-9ED5-8039-5A70-0C6A411EFCB4}"/>
              </a:ext>
            </a:extLst>
          </p:cNvPr>
          <p:cNvSpPr txBox="1"/>
          <p:nvPr userDrawn="1"/>
        </p:nvSpPr>
        <p:spPr>
          <a:xfrm>
            <a:off x="-2886335" y="4617849"/>
            <a:ext cx="2174401" cy="3385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sp>
        <p:nvSpPr>
          <p:cNvPr id="4" name="Textfeld 48">
            <a:extLst>
              <a:ext uri="{FF2B5EF4-FFF2-40B4-BE49-F238E27FC236}">
                <a16:creationId xmlns:a16="http://schemas.microsoft.com/office/drawing/2014/main" id="{0F60382D-EB4C-9B25-ABFF-40C67498A1DB}"/>
              </a:ext>
            </a:extLst>
          </p:cNvPr>
          <p:cNvSpPr txBox="1"/>
          <p:nvPr userDrawn="1"/>
        </p:nvSpPr>
        <p:spPr>
          <a:xfrm>
            <a:off x="-2872271" y="698044"/>
            <a:ext cx="2174401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  <p:grpSp>
        <p:nvGrpSpPr>
          <p:cNvPr id="5" name="Gruppieren 41">
            <a:extLst>
              <a:ext uri="{FF2B5EF4-FFF2-40B4-BE49-F238E27FC236}">
                <a16:creationId xmlns:a16="http://schemas.microsoft.com/office/drawing/2014/main" id="{7E01827F-A4CA-B846-2B94-B54805619DB5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6" name="Gerade Verbindung 42">
              <a:extLst>
                <a:ext uri="{FF2B5EF4-FFF2-40B4-BE49-F238E27FC236}">
                  <a16:creationId xmlns:a16="http://schemas.microsoft.com/office/drawing/2014/main" id="{77F23280-5F1C-A4BB-A1FE-C48F35C003AF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43">
              <a:extLst>
                <a:ext uri="{FF2B5EF4-FFF2-40B4-BE49-F238E27FC236}">
                  <a16:creationId xmlns:a16="http://schemas.microsoft.com/office/drawing/2014/main" id="{B95E21E4-C2CF-99EB-DA83-49E9B37FDEB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42">
            <a:extLst>
              <a:ext uri="{FF2B5EF4-FFF2-40B4-BE49-F238E27FC236}">
                <a16:creationId xmlns:a16="http://schemas.microsoft.com/office/drawing/2014/main" id="{24275E62-5E9C-54AA-2239-8D8470824E96}"/>
              </a:ext>
            </a:extLst>
          </p:cNvPr>
          <p:cNvGrpSpPr/>
          <p:nvPr userDrawn="1"/>
        </p:nvGrpSpPr>
        <p:grpSpPr>
          <a:xfrm>
            <a:off x="-584450" y="4514105"/>
            <a:ext cx="204332" cy="532624"/>
            <a:chOff x="12883230" y="3752058"/>
            <a:chExt cx="166020" cy="629938"/>
          </a:xfrm>
        </p:grpSpPr>
        <p:cxnSp>
          <p:nvCxnSpPr>
            <p:cNvPr id="36" name="Gerade Verbindung 43">
              <a:extLst>
                <a:ext uri="{FF2B5EF4-FFF2-40B4-BE49-F238E27FC236}">
                  <a16:creationId xmlns:a16="http://schemas.microsoft.com/office/drawing/2014/main" id="{31A5C4FD-E459-282A-69E8-10DB8D3848BD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44">
              <a:extLst>
                <a:ext uri="{FF2B5EF4-FFF2-40B4-BE49-F238E27FC236}">
                  <a16:creationId xmlns:a16="http://schemas.microsoft.com/office/drawing/2014/main" id="{3216D4CB-04B7-EFE3-94EC-E95DE6B6FB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72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">
          <p15:clr>
            <a:srgbClr val="FBAE40"/>
          </p15:clr>
        </p15:guide>
        <p15:guide id="2" pos="233" userDrawn="1">
          <p15:clr>
            <a:srgbClr val="FBAE40"/>
          </p15:clr>
        </p15:guide>
        <p15:guide id="4" pos="3887" userDrawn="1">
          <p15:clr>
            <a:srgbClr val="FBAE40"/>
          </p15:clr>
        </p15:guide>
        <p15:guide id="5" pos="3799" userDrawn="1">
          <p15:clr>
            <a:srgbClr val="FBAE40"/>
          </p15:clr>
        </p15:guide>
        <p15:guide id="6" pos="7447" userDrawn="1">
          <p15:clr>
            <a:srgbClr val="FBAE40"/>
          </p15:clr>
        </p15:guide>
        <p15:guide id="7" orient="horz" pos="270">
          <p15:clr>
            <a:srgbClr val="FBAE40"/>
          </p15:clr>
        </p15:guide>
        <p15:guide id="8" orient="horz" pos="966">
          <p15:clr>
            <a:srgbClr val="FBAE40"/>
          </p15:clr>
        </p15:guide>
        <p15:guide id="9" orient="horz" pos="2418">
          <p15:clr>
            <a:srgbClr val="FBAE40"/>
          </p15:clr>
        </p15:guide>
        <p15:guide id="10" orient="horz" pos="2595" userDrawn="1">
          <p15:clr>
            <a:srgbClr val="FBAE40"/>
          </p15:clr>
        </p15:guide>
        <p15:guide id="11" orient="horz" pos="2729" userDrawn="1">
          <p15:clr>
            <a:srgbClr val="FBAE40"/>
          </p15:clr>
        </p15:guide>
        <p15:guide id="12" orient="horz" pos="393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with big content area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A06F04A-53DB-9D4F-A803-46BAD874F815}"/>
              </a:ext>
            </a:extLst>
          </p:cNvPr>
          <p:cNvSpPr>
            <a:spLocks noGrp="1"/>
          </p:cNvSpPr>
          <p:nvPr>
            <p:ph sz="quarter" idx="5"/>
          </p:nvPr>
        </p:nvSpPr>
        <p:spPr>
          <a:xfrm>
            <a:off x="0" y="1533525"/>
            <a:ext cx="12192000" cy="4703763"/>
          </a:xfrm>
          <a:noFill/>
          <a:ln>
            <a:noFill/>
          </a:ln>
        </p:spPr>
        <p:txBody>
          <a:bodyPr lIns="0" tIns="144000" rIns="91440" bIns="45720"/>
          <a:lstStyle>
            <a:lvl1pPr marL="0" indent="0">
              <a:lnSpc>
                <a:spcPct val="120000"/>
              </a:lnSpc>
              <a:buNone/>
              <a:defRPr sz="100" spc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</a:defRPr>
            </a:lvl1pPr>
            <a:lvl2pPr marL="166687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2pPr>
            <a:lvl3pPr marL="333373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3pPr>
            <a:lvl4pPr marL="501251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4pPr>
            <a:lvl5pPr marL="667937" indent="0">
              <a:buNone/>
              <a:defRPr sz="100">
                <a:solidFill>
                  <a:schemeClr val="accent3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de-DE" noProof="1"/>
              <a:t>Mastertextformat bearbeiten</a:t>
            </a:r>
          </a:p>
        </p:txBody>
      </p:sp>
      <p:sp>
        <p:nvSpPr>
          <p:cNvPr id="8" name="chapter_agenda">
            <a:extLst>
              <a:ext uri="{FF2B5EF4-FFF2-40B4-BE49-F238E27FC236}">
                <a16:creationId xmlns:a16="http://schemas.microsoft.com/office/drawing/2014/main" id="{1DF93406-A344-2746-BA45-C8D8F5AC7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713" y="168935"/>
            <a:ext cx="5644800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24D27-82BE-496B-9D3F-D3B7A8300243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6167438" y="432000"/>
            <a:ext cx="5653087" cy="842400"/>
          </a:xfrm>
        </p:spPr>
        <p:txBody>
          <a:bodyPr lIns="0" tIns="0" rIns="91440" bIns="45720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400" spc="0"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  <a:endParaRPr lang="de-DE"/>
          </a:p>
        </p:txBody>
      </p:sp>
      <p:sp>
        <p:nvSpPr>
          <p:cNvPr id="7" name="Textfeld 27">
            <a:extLst>
              <a:ext uri="{FF2B5EF4-FFF2-40B4-BE49-F238E27FC236}">
                <a16:creationId xmlns:a16="http://schemas.microsoft.com/office/drawing/2014/main" id="{59504BAB-A465-4286-9A4A-5A887D95C2B6}"/>
              </a:ext>
            </a:extLst>
          </p:cNvPr>
          <p:cNvSpPr txBox="1"/>
          <p:nvPr userDrawn="1"/>
        </p:nvSpPr>
        <p:spPr>
          <a:xfrm>
            <a:off x="12910763" y="3651393"/>
            <a:ext cx="2026519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Pictures, infographics or graphs may be placed into this box.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34BF7-94A1-4E0C-9DAA-8F8BD2D8D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10" y="432000"/>
            <a:ext cx="5644800" cy="842400"/>
          </a:xfrm>
        </p:spPr>
        <p:txBody>
          <a:bodyPr/>
          <a:lstStyle/>
          <a:p>
            <a:r>
              <a:rPr lang="en-US" noProof="1"/>
              <a:t>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DBB43-C126-414E-B09A-E843BAC8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grpSp>
        <p:nvGrpSpPr>
          <p:cNvPr id="12" name="Gruppieren 36">
            <a:extLst>
              <a:ext uri="{FF2B5EF4-FFF2-40B4-BE49-F238E27FC236}">
                <a16:creationId xmlns:a16="http://schemas.microsoft.com/office/drawing/2014/main" id="{11D70283-297E-44F2-8647-7E51F56981E0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13" name="Gerade Verbindung 37">
              <a:extLst>
                <a:ext uri="{FF2B5EF4-FFF2-40B4-BE49-F238E27FC236}">
                  <a16:creationId xmlns:a16="http://schemas.microsoft.com/office/drawing/2014/main" id="{200679F1-CF6F-49BB-BF8D-C319F5E306C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38">
              <a:extLst>
                <a:ext uri="{FF2B5EF4-FFF2-40B4-BE49-F238E27FC236}">
                  <a16:creationId xmlns:a16="http://schemas.microsoft.com/office/drawing/2014/main" id="{54B3A03D-99A9-454C-A0CE-AFEB4324319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feld 43">
            <a:extLst>
              <a:ext uri="{FF2B5EF4-FFF2-40B4-BE49-F238E27FC236}">
                <a16:creationId xmlns:a16="http://schemas.microsoft.com/office/drawing/2014/main" id="{9156EB9F-2E89-44DA-B256-26C3520F4D26}"/>
              </a:ext>
            </a:extLst>
          </p:cNvPr>
          <p:cNvSpPr txBox="1"/>
          <p:nvPr userDrawn="1"/>
        </p:nvSpPr>
        <p:spPr>
          <a:xfrm>
            <a:off x="-2872271" y="636489"/>
            <a:ext cx="2174401" cy="215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  <p:grpSp>
        <p:nvGrpSpPr>
          <p:cNvPr id="3" name="Gruppieren 28">
            <a:extLst>
              <a:ext uri="{FF2B5EF4-FFF2-40B4-BE49-F238E27FC236}">
                <a16:creationId xmlns:a16="http://schemas.microsoft.com/office/drawing/2014/main" id="{BA57F044-2AFE-5F90-7CEC-B08BAB5462A6}"/>
              </a:ext>
            </a:extLst>
          </p:cNvPr>
          <p:cNvGrpSpPr/>
          <p:nvPr userDrawn="1"/>
        </p:nvGrpSpPr>
        <p:grpSpPr>
          <a:xfrm rot="10800000">
            <a:off x="12559896" y="3499594"/>
            <a:ext cx="204332" cy="532624"/>
            <a:chOff x="12883230" y="3752058"/>
            <a:chExt cx="166020" cy="629938"/>
          </a:xfrm>
        </p:grpSpPr>
        <p:cxnSp>
          <p:nvCxnSpPr>
            <p:cNvPr id="20" name="Gerade Verbindung 29">
              <a:extLst>
                <a:ext uri="{FF2B5EF4-FFF2-40B4-BE49-F238E27FC236}">
                  <a16:creationId xmlns:a16="http://schemas.microsoft.com/office/drawing/2014/main" id="{EC2700BB-4EDD-41E7-EF08-9369F269C29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30">
              <a:extLst>
                <a:ext uri="{FF2B5EF4-FFF2-40B4-BE49-F238E27FC236}">
                  <a16:creationId xmlns:a16="http://schemas.microsoft.com/office/drawing/2014/main" id="{D4178323-FA4F-5AA5-AF76-027559ADB99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785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">
          <p15:clr>
            <a:srgbClr val="FBAE40"/>
          </p15:clr>
        </p15:guide>
        <p15:guide id="2" pos="233" userDrawn="1">
          <p15:clr>
            <a:srgbClr val="FBAE40"/>
          </p15:clr>
        </p15:guide>
        <p15:guide id="3" pos="7447" userDrawn="1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66" userDrawn="1">
          <p15:clr>
            <a:srgbClr val="FBAE40"/>
          </p15:clr>
        </p15:guide>
        <p15:guide id="7" orient="horz" pos="3939">
          <p15:clr>
            <a:srgbClr val="FBAE40"/>
          </p15:clr>
        </p15:guide>
        <p15:guide id="8" orient="horz" pos="803" userDrawn="1">
          <p15:clr>
            <a:srgbClr val="FBAE40"/>
          </p15:clr>
        </p15:guide>
        <p15:guide id="9" pos="3887" userDrawn="1">
          <p15:clr>
            <a:srgbClr val="FBAE40"/>
          </p15:clr>
        </p15:guide>
        <p15:guide id="10" pos="379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with picture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586081D-8B10-DFF5-F142-7AA95914CC8D}"/>
              </a:ext>
            </a:extLst>
          </p:cNvPr>
          <p:cNvSpPr/>
          <p:nvPr userDrawn="1"/>
        </p:nvSpPr>
        <p:spPr>
          <a:xfrm>
            <a:off x="0" y="5949280"/>
            <a:ext cx="12191997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algn="l"/>
            <a:endParaRPr lang="en-GB" sz="140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766800"/>
            <a:ext cx="6026400" cy="2304000"/>
          </a:xfrm>
          <a:prstGeom prst="rect">
            <a:avLst/>
          </a:prstGeom>
          <a:solidFill>
            <a:schemeClr val="tx2"/>
          </a:solidFill>
        </p:spPr>
        <p:txBody>
          <a:bodyPr lIns="514800" tIns="0" rIns="9000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closing salutation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2D923361-7186-266F-8701-C6C9188C10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95" y="6221330"/>
            <a:ext cx="1652833" cy="363260"/>
          </a:xfrm>
          <a:prstGeom prst="rect">
            <a:avLst/>
          </a:prstGeom>
        </p:spPr>
      </p:pic>
      <p:pic>
        <p:nvPicPr>
          <p:cNvPr id="7" name="LogoMs">
            <a:extLst>
              <a:ext uri="{FF2B5EF4-FFF2-40B4-BE49-F238E27FC236}">
                <a16:creationId xmlns:a16="http://schemas.microsoft.com/office/drawing/2014/main" id="{44F02603-9859-7148-277E-2965D89082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46" y="6039682"/>
            <a:ext cx="3967930" cy="720000"/>
          </a:xfrm>
          <a:prstGeom prst="rect">
            <a:avLst/>
          </a:prstGeom>
        </p:spPr>
      </p:pic>
      <p:pic>
        <p:nvPicPr>
          <p:cNvPr id="8" name="LogoNv">
            <a:extLst>
              <a:ext uri="{FF2B5EF4-FFF2-40B4-BE49-F238E27FC236}">
                <a16:creationId xmlns:a16="http://schemas.microsoft.com/office/drawing/2014/main" id="{F7E7EA7B-1156-CB78-454C-9093D2751A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36" y="6039682"/>
            <a:ext cx="3460441" cy="720000"/>
          </a:xfrm>
          <a:prstGeom prst="rect">
            <a:avLst/>
          </a:prstGeom>
        </p:spPr>
      </p:pic>
      <p:pic>
        <p:nvPicPr>
          <p:cNvPr id="9" name="LogoPt">
            <a:extLst>
              <a:ext uri="{FF2B5EF4-FFF2-40B4-BE49-F238E27FC236}">
                <a16:creationId xmlns:a16="http://schemas.microsoft.com/office/drawing/2014/main" id="{95628A57-310A-086B-C9F5-08FE99F3A5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61600"/>
          </a:xfrm>
          <a:prstGeom prst="rect">
            <a:avLst/>
          </a:prstGeom>
        </p:spPr>
      </p:pic>
      <p:pic>
        <p:nvPicPr>
          <p:cNvPr id="15" name="LogoSb">
            <a:extLst>
              <a:ext uri="{FF2B5EF4-FFF2-40B4-BE49-F238E27FC236}">
                <a16:creationId xmlns:a16="http://schemas.microsoft.com/office/drawing/2014/main" id="{03A20ECC-FB53-8988-E52B-754E4DE6FE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76" y="6043439"/>
            <a:ext cx="3564990" cy="720000"/>
          </a:xfrm>
          <a:prstGeom prst="rect">
            <a:avLst/>
          </a:prstGeom>
        </p:spPr>
      </p:pic>
      <p:sp>
        <p:nvSpPr>
          <p:cNvPr id="10" name="Textfeld 40">
            <a:extLst>
              <a:ext uri="{FF2B5EF4-FFF2-40B4-BE49-F238E27FC236}">
                <a16:creationId xmlns:a16="http://schemas.microsoft.com/office/drawing/2014/main" id="{C6E464D3-2786-4DE0-BDC0-C0453DFD37A8}"/>
              </a:ext>
            </a:extLst>
          </p:cNvPr>
          <p:cNvSpPr txBox="1"/>
          <p:nvPr userDrawn="1"/>
        </p:nvSpPr>
        <p:spPr>
          <a:xfrm>
            <a:off x="12911988" y="6295918"/>
            <a:ext cx="2699706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738"/>
              </a:spcAft>
            </a:pPr>
            <a:r>
              <a:rPr lang="en-US" sz="80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</a:p>
        </p:txBody>
      </p:sp>
      <p:grpSp>
        <p:nvGrpSpPr>
          <p:cNvPr id="11" name="Gruppieren 22">
            <a:extLst>
              <a:ext uri="{FF2B5EF4-FFF2-40B4-BE49-F238E27FC236}">
                <a16:creationId xmlns:a16="http://schemas.microsoft.com/office/drawing/2014/main" id="{F3D7D7DF-4DAC-F1EF-73FD-F36A9CE76EEA}"/>
              </a:ext>
            </a:extLst>
          </p:cNvPr>
          <p:cNvGrpSpPr>
            <a:grpSpLocks/>
          </p:cNvGrpSpPr>
          <p:nvPr userDrawn="1"/>
        </p:nvGrpSpPr>
        <p:grpSpPr>
          <a:xfrm rot="10800000">
            <a:off x="12561352" y="5949280"/>
            <a:ext cx="204332" cy="908720"/>
            <a:chOff x="12883230" y="3752058"/>
            <a:chExt cx="166020" cy="629938"/>
          </a:xfrm>
        </p:grpSpPr>
        <p:cxnSp>
          <p:nvCxnSpPr>
            <p:cNvPr id="12" name="Gerade Verbindung 23">
              <a:extLst>
                <a:ext uri="{FF2B5EF4-FFF2-40B4-BE49-F238E27FC236}">
                  <a16:creationId xmlns:a16="http://schemas.microsoft.com/office/drawing/2014/main" id="{BB0EE77D-327C-D399-9DF0-F711E3A55611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24">
              <a:extLst>
                <a:ext uri="{FF2B5EF4-FFF2-40B4-BE49-F238E27FC236}">
                  <a16:creationId xmlns:a16="http://schemas.microsoft.com/office/drawing/2014/main" id="{66A2A539-B533-88B6-44CA-9C2C85E7910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44">
            <a:extLst>
              <a:ext uri="{FF2B5EF4-FFF2-40B4-BE49-F238E27FC236}">
                <a16:creationId xmlns:a16="http://schemas.microsoft.com/office/drawing/2014/main" id="{3CA53464-E308-6F34-582B-278C01926DD2}"/>
              </a:ext>
            </a:extLst>
          </p:cNvPr>
          <p:cNvSpPr txBox="1"/>
          <p:nvPr userDrawn="1"/>
        </p:nvSpPr>
        <p:spPr>
          <a:xfrm>
            <a:off x="12912219" y="4222298"/>
            <a:ext cx="2699703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Any picture can be used as a background. If there is no picture available, the title with pattern has to be used. Changing picture: MasterLayout tab &gt; Background image &gt; Insert... &gt;&gt; select picture </a:t>
            </a:r>
          </a:p>
        </p:txBody>
      </p:sp>
      <p:grpSp>
        <p:nvGrpSpPr>
          <p:cNvPr id="22" name="Gruppieren 45">
            <a:extLst>
              <a:ext uri="{FF2B5EF4-FFF2-40B4-BE49-F238E27FC236}">
                <a16:creationId xmlns:a16="http://schemas.microsoft.com/office/drawing/2014/main" id="{4AB123A0-960E-F626-2F88-75FCA0893E50}"/>
              </a:ext>
            </a:extLst>
          </p:cNvPr>
          <p:cNvGrpSpPr>
            <a:grpSpLocks/>
          </p:cNvGrpSpPr>
          <p:nvPr userDrawn="1"/>
        </p:nvGrpSpPr>
        <p:grpSpPr>
          <a:xfrm rot="10800000">
            <a:off x="12561352" y="4063709"/>
            <a:ext cx="204332" cy="532624"/>
            <a:chOff x="12883230" y="3752058"/>
            <a:chExt cx="166020" cy="629938"/>
          </a:xfrm>
        </p:grpSpPr>
        <p:cxnSp>
          <p:nvCxnSpPr>
            <p:cNvPr id="23" name="Gerade Verbindung 46">
              <a:extLst>
                <a:ext uri="{FF2B5EF4-FFF2-40B4-BE49-F238E27FC236}">
                  <a16:creationId xmlns:a16="http://schemas.microsoft.com/office/drawing/2014/main" id="{8AF0BF04-4590-C9C6-7B09-2F329993A5C7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47">
              <a:extLst>
                <a:ext uri="{FF2B5EF4-FFF2-40B4-BE49-F238E27FC236}">
                  <a16:creationId xmlns:a16="http://schemas.microsoft.com/office/drawing/2014/main" id="{BB9ADA83-242B-12FA-D0A1-9A4BC9626FA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939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2" userDrawn="1">
          <p15:clr>
            <a:srgbClr val="FBAE40"/>
          </p15:clr>
        </p15:guide>
        <p15:guide id="2" orient="horz" pos="485" userDrawn="1">
          <p15:clr>
            <a:srgbClr val="FBAE40"/>
          </p15:clr>
        </p15:guide>
        <p15:guide id="3" orient="horz" pos="3748">
          <p15:clr>
            <a:srgbClr val="FBAE40"/>
          </p15:clr>
        </p15:guide>
        <p15:guide id="4" orient="horz" pos="1936" userDrawn="1">
          <p15:clr>
            <a:srgbClr val="FBAE40"/>
          </p15:clr>
        </p15:guide>
        <p15:guide id="6" pos="37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with pattern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D6F1D50-AA82-4A0D-A5FB-F7025EC2150E}"/>
              </a:ext>
            </a:extLst>
          </p:cNvPr>
          <p:cNvSpPr/>
          <p:nvPr userDrawn="1"/>
        </p:nvSpPr>
        <p:spPr>
          <a:xfrm>
            <a:off x="0" y="5949280"/>
            <a:ext cx="12191997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algn="l"/>
            <a:endParaRPr lang="en-GB" sz="1400" err="1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EBB5-F977-4D05-B97A-CCB7A9874D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3689571"/>
            <a:ext cx="8937625" cy="1777646"/>
          </a:xfrm>
          <a:prstGeom prst="rect">
            <a:avLst/>
          </a:prstGeom>
          <a:solidFill>
            <a:schemeClr val="tx2"/>
          </a:solidFill>
        </p:spPr>
        <p:txBody>
          <a:bodyPr lIns="514800" tIns="0" rIns="9000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closing salutation</a:t>
            </a: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CBE9E806-F99D-54E0-6142-9AE86CE28B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95" y="6221330"/>
            <a:ext cx="1652833" cy="363260"/>
          </a:xfrm>
          <a:prstGeom prst="rect">
            <a:avLst/>
          </a:prstGeom>
        </p:spPr>
      </p:pic>
      <p:pic>
        <p:nvPicPr>
          <p:cNvPr id="18" name="LogoMs">
            <a:extLst>
              <a:ext uri="{FF2B5EF4-FFF2-40B4-BE49-F238E27FC236}">
                <a16:creationId xmlns:a16="http://schemas.microsoft.com/office/drawing/2014/main" id="{10A477C1-01FF-0EFA-E245-052DDE6D9EF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46" y="6039682"/>
            <a:ext cx="3967930" cy="720000"/>
          </a:xfrm>
          <a:prstGeom prst="rect">
            <a:avLst/>
          </a:prstGeom>
        </p:spPr>
      </p:pic>
      <p:pic>
        <p:nvPicPr>
          <p:cNvPr id="19" name="LogoNv">
            <a:extLst>
              <a:ext uri="{FF2B5EF4-FFF2-40B4-BE49-F238E27FC236}">
                <a16:creationId xmlns:a16="http://schemas.microsoft.com/office/drawing/2014/main" id="{E1A07C73-0D9B-D940-2CA7-CA8726BB2A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36" y="6039682"/>
            <a:ext cx="3460441" cy="720000"/>
          </a:xfrm>
          <a:prstGeom prst="rect">
            <a:avLst/>
          </a:prstGeom>
        </p:spPr>
      </p:pic>
      <p:pic>
        <p:nvPicPr>
          <p:cNvPr id="20" name="LogoPt">
            <a:extLst>
              <a:ext uri="{FF2B5EF4-FFF2-40B4-BE49-F238E27FC236}">
                <a16:creationId xmlns:a16="http://schemas.microsoft.com/office/drawing/2014/main" id="{946D5472-DA40-733C-98AE-8FF86A8249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61600"/>
          </a:xfrm>
          <a:prstGeom prst="rect">
            <a:avLst/>
          </a:prstGeom>
        </p:spPr>
      </p:pic>
      <p:pic>
        <p:nvPicPr>
          <p:cNvPr id="21" name="LogoSb">
            <a:extLst>
              <a:ext uri="{FF2B5EF4-FFF2-40B4-BE49-F238E27FC236}">
                <a16:creationId xmlns:a16="http://schemas.microsoft.com/office/drawing/2014/main" id="{7E9FBAA5-8FED-E283-CCAE-9C0255B743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76" y="6043439"/>
            <a:ext cx="3564990" cy="720000"/>
          </a:xfrm>
          <a:prstGeom prst="rect">
            <a:avLst/>
          </a:prstGeom>
        </p:spPr>
      </p:pic>
      <p:sp>
        <p:nvSpPr>
          <p:cNvPr id="5" name="Textfeld 40">
            <a:extLst>
              <a:ext uri="{FF2B5EF4-FFF2-40B4-BE49-F238E27FC236}">
                <a16:creationId xmlns:a16="http://schemas.microsoft.com/office/drawing/2014/main" id="{B2E3DA09-82DA-B0C2-228E-B52FF2DFCADD}"/>
              </a:ext>
            </a:extLst>
          </p:cNvPr>
          <p:cNvSpPr txBox="1"/>
          <p:nvPr userDrawn="1"/>
        </p:nvSpPr>
        <p:spPr>
          <a:xfrm>
            <a:off x="12911988" y="6295918"/>
            <a:ext cx="2699706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738"/>
              </a:spcAft>
            </a:pPr>
            <a:r>
              <a:rPr lang="en-US" sz="80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</a:p>
        </p:txBody>
      </p:sp>
      <p:grpSp>
        <p:nvGrpSpPr>
          <p:cNvPr id="7" name="Gruppieren 22">
            <a:extLst>
              <a:ext uri="{FF2B5EF4-FFF2-40B4-BE49-F238E27FC236}">
                <a16:creationId xmlns:a16="http://schemas.microsoft.com/office/drawing/2014/main" id="{800A46E1-D735-DAEE-2479-16EEFE9E475C}"/>
              </a:ext>
            </a:extLst>
          </p:cNvPr>
          <p:cNvGrpSpPr>
            <a:grpSpLocks/>
          </p:cNvGrpSpPr>
          <p:nvPr userDrawn="1"/>
        </p:nvGrpSpPr>
        <p:grpSpPr>
          <a:xfrm rot="10800000">
            <a:off x="12561352" y="5949280"/>
            <a:ext cx="204332" cy="908720"/>
            <a:chOff x="12883230" y="3752058"/>
            <a:chExt cx="166020" cy="629938"/>
          </a:xfrm>
        </p:grpSpPr>
        <p:cxnSp>
          <p:nvCxnSpPr>
            <p:cNvPr id="9" name="Gerade Verbindung 23">
              <a:extLst>
                <a:ext uri="{FF2B5EF4-FFF2-40B4-BE49-F238E27FC236}">
                  <a16:creationId xmlns:a16="http://schemas.microsoft.com/office/drawing/2014/main" id="{A304DE5C-A855-11A5-5186-0B62A8ECA1B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24">
              <a:extLst>
                <a:ext uri="{FF2B5EF4-FFF2-40B4-BE49-F238E27FC236}">
                  <a16:creationId xmlns:a16="http://schemas.microsoft.com/office/drawing/2014/main" id="{1367E7F3-A209-47D0-AA69-D7A0404B219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44">
            <a:extLst>
              <a:ext uri="{FF2B5EF4-FFF2-40B4-BE49-F238E27FC236}">
                <a16:creationId xmlns:a16="http://schemas.microsoft.com/office/drawing/2014/main" id="{C2F8C266-0FBF-1886-7021-E47643B9AB99}"/>
              </a:ext>
            </a:extLst>
          </p:cNvPr>
          <p:cNvSpPr txBox="1"/>
          <p:nvPr userDrawn="1"/>
        </p:nvSpPr>
        <p:spPr>
          <a:xfrm>
            <a:off x="12912219" y="4222298"/>
            <a:ext cx="2699703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Any picture can be used as a background. If there is no picture available, the title with pattern has to be used. Changing picture: MasterLayout tab &gt; Background image &gt; Insert... &gt;&gt; select picture </a:t>
            </a:r>
          </a:p>
        </p:txBody>
      </p:sp>
      <p:grpSp>
        <p:nvGrpSpPr>
          <p:cNvPr id="13" name="Gruppieren 45">
            <a:extLst>
              <a:ext uri="{FF2B5EF4-FFF2-40B4-BE49-F238E27FC236}">
                <a16:creationId xmlns:a16="http://schemas.microsoft.com/office/drawing/2014/main" id="{6C58006C-A240-B366-2445-0910AE1B344A}"/>
              </a:ext>
            </a:extLst>
          </p:cNvPr>
          <p:cNvGrpSpPr>
            <a:grpSpLocks/>
          </p:cNvGrpSpPr>
          <p:nvPr userDrawn="1"/>
        </p:nvGrpSpPr>
        <p:grpSpPr>
          <a:xfrm rot="10800000">
            <a:off x="12561352" y="4063709"/>
            <a:ext cx="204332" cy="532624"/>
            <a:chOff x="12883230" y="3752058"/>
            <a:chExt cx="166020" cy="629938"/>
          </a:xfrm>
        </p:grpSpPr>
        <p:cxnSp>
          <p:nvCxnSpPr>
            <p:cNvPr id="14" name="Gerade Verbindung 46">
              <a:extLst>
                <a:ext uri="{FF2B5EF4-FFF2-40B4-BE49-F238E27FC236}">
                  <a16:creationId xmlns:a16="http://schemas.microsoft.com/office/drawing/2014/main" id="{F60C1B8A-0613-CD4E-59BC-9051055769D5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47">
              <a:extLst>
                <a:ext uri="{FF2B5EF4-FFF2-40B4-BE49-F238E27FC236}">
                  <a16:creationId xmlns:a16="http://schemas.microsoft.com/office/drawing/2014/main" id="{7C78BBF0-531E-778D-7371-911DAD3C61B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8289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2" userDrawn="1">
          <p15:clr>
            <a:srgbClr val="FBAE40"/>
          </p15:clr>
        </p15:guide>
        <p15:guide id="2" orient="horz" pos="3748">
          <p15:clr>
            <a:srgbClr val="FBAE40"/>
          </p15:clr>
        </p15:guide>
        <p15:guide id="3" orient="horz" pos="2320" userDrawn="1">
          <p15:clr>
            <a:srgbClr val="FBAE40"/>
          </p15:clr>
        </p15:guide>
        <p15:guide id="4" pos="5636" userDrawn="1">
          <p15:clr>
            <a:srgbClr val="FBAE40"/>
          </p15:clr>
        </p15:guide>
        <p15:guide id="5" orient="horz" pos="345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ttern" descr="Ein Bild, das Gebäude, Wabe, weiß, schwarz enthält.&#10;&#10;Automatisch generierte Beschreibung">
            <a:extLst>
              <a:ext uri="{FF2B5EF4-FFF2-40B4-BE49-F238E27FC236}">
                <a16:creationId xmlns:a16="http://schemas.microsoft.com/office/drawing/2014/main" id="{145A3768-1E36-AC46-BC6D-FD9EB63D05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90000"/>
          </a:blip>
          <a:srcRect l="36427" t="29303" r="19252" b="40768"/>
          <a:stretch/>
        </p:blipFill>
        <p:spPr>
          <a:xfrm rot="10800000">
            <a:off x="0" y="0"/>
            <a:ext cx="12192000" cy="6237288"/>
          </a:xfrm>
          <a:prstGeom prst="rect">
            <a:avLst/>
          </a:prstGeom>
        </p:spPr>
      </p:pic>
      <p:sp>
        <p:nvSpPr>
          <p:cNvPr id="3" name="RectangleOnAgenda">
            <a:extLst>
              <a:ext uri="{FF2B5EF4-FFF2-40B4-BE49-F238E27FC236}">
                <a16:creationId xmlns:a16="http://schemas.microsoft.com/office/drawing/2014/main" id="{A2954E03-80CE-0D42-8B84-DF163AABE178}"/>
              </a:ext>
            </a:extLst>
          </p:cNvPr>
          <p:cNvSpPr/>
          <p:nvPr userDrawn="1"/>
        </p:nvSpPr>
        <p:spPr>
          <a:xfrm>
            <a:off x="0" y="837619"/>
            <a:ext cx="10505831" cy="46291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1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49" y="1206128"/>
            <a:ext cx="5652015" cy="434975"/>
          </a:xfrm>
          <a:prstGeom prst="rect">
            <a:avLst/>
          </a:prstGeom>
        </p:spPr>
        <p:txBody>
          <a:bodyPr anchor="ctr" anchorCtr="0"/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agenda title</a:t>
            </a:r>
          </a:p>
        </p:txBody>
      </p:sp>
      <p:sp>
        <p:nvSpPr>
          <p:cNvPr id="8" name="sax_Navi_Eintrag" hidden="1">
            <a:extLst>
              <a:ext uri="{FF2B5EF4-FFF2-40B4-BE49-F238E27FC236}">
                <a16:creationId xmlns:a16="http://schemas.microsoft.com/office/drawing/2014/main" id="{DCBAB5D0-8DFD-4DEC-801F-BEC50A760E6E}"/>
              </a:ext>
            </a:extLst>
          </p:cNvPr>
          <p:cNvSpPr txBox="1"/>
          <p:nvPr userDrawn="1"/>
        </p:nvSpPr>
        <p:spPr>
          <a:xfrm>
            <a:off x="2751508" y="2714400"/>
            <a:ext cx="3345231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9" name="sax_Navi_Eintrag" hidden="1">
            <a:extLst>
              <a:ext uri="{FF2B5EF4-FFF2-40B4-BE49-F238E27FC236}">
                <a16:creationId xmlns:a16="http://schemas.microsoft.com/office/drawing/2014/main" id="{C752D7BE-13C0-405D-990A-3958217333B7}"/>
              </a:ext>
            </a:extLst>
          </p:cNvPr>
          <p:cNvSpPr txBox="1"/>
          <p:nvPr userDrawn="1"/>
        </p:nvSpPr>
        <p:spPr>
          <a:xfrm>
            <a:off x="2751508" y="3358800"/>
            <a:ext cx="3345231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0" name="sax_Navi_Eintrag" hidden="1">
            <a:extLst>
              <a:ext uri="{FF2B5EF4-FFF2-40B4-BE49-F238E27FC236}">
                <a16:creationId xmlns:a16="http://schemas.microsoft.com/office/drawing/2014/main" id="{4A5394CF-FB77-437E-882D-DB91B84A26F5}"/>
              </a:ext>
            </a:extLst>
          </p:cNvPr>
          <p:cNvSpPr txBox="1"/>
          <p:nvPr userDrawn="1"/>
        </p:nvSpPr>
        <p:spPr>
          <a:xfrm>
            <a:off x="2751508" y="4003200"/>
            <a:ext cx="3345231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1" name="sax_Navi_Eintrag" hidden="1">
            <a:extLst>
              <a:ext uri="{FF2B5EF4-FFF2-40B4-BE49-F238E27FC236}">
                <a16:creationId xmlns:a16="http://schemas.microsoft.com/office/drawing/2014/main" id="{BD555B51-0D2B-4C9C-87FA-E7D1AD01EEDE}"/>
              </a:ext>
            </a:extLst>
          </p:cNvPr>
          <p:cNvSpPr txBox="1"/>
          <p:nvPr userDrawn="1"/>
        </p:nvSpPr>
        <p:spPr>
          <a:xfrm>
            <a:off x="2751508" y="4647600"/>
            <a:ext cx="3345231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2" name="sax_Navi_Eintrag" hidden="1">
            <a:extLst>
              <a:ext uri="{FF2B5EF4-FFF2-40B4-BE49-F238E27FC236}">
                <a16:creationId xmlns:a16="http://schemas.microsoft.com/office/drawing/2014/main" id="{A54907E3-4AFF-4D32-8C80-01E00339F825}"/>
              </a:ext>
            </a:extLst>
          </p:cNvPr>
          <p:cNvSpPr txBox="1"/>
          <p:nvPr userDrawn="1"/>
        </p:nvSpPr>
        <p:spPr>
          <a:xfrm>
            <a:off x="6912000" y="2714400"/>
            <a:ext cx="3345231" cy="64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4" name="sax_Navi_Eintrag" hidden="1">
            <a:extLst>
              <a:ext uri="{FF2B5EF4-FFF2-40B4-BE49-F238E27FC236}">
                <a16:creationId xmlns:a16="http://schemas.microsoft.com/office/drawing/2014/main" id="{ACD9076E-07B1-434B-B105-A16AD7A65854}"/>
              </a:ext>
            </a:extLst>
          </p:cNvPr>
          <p:cNvSpPr txBox="1"/>
          <p:nvPr userDrawn="1"/>
        </p:nvSpPr>
        <p:spPr>
          <a:xfrm>
            <a:off x="6912000" y="3358800"/>
            <a:ext cx="3345231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5" name="sax_Navi_Eintrag" hidden="1">
            <a:extLst>
              <a:ext uri="{FF2B5EF4-FFF2-40B4-BE49-F238E27FC236}">
                <a16:creationId xmlns:a16="http://schemas.microsoft.com/office/drawing/2014/main" id="{234FC68A-53A0-41A2-B7CC-AB7AB258E681}"/>
              </a:ext>
            </a:extLst>
          </p:cNvPr>
          <p:cNvSpPr txBox="1"/>
          <p:nvPr userDrawn="1"/>
        </p:nvSpPr>
        <p:spPr>
          <a:xfrm>
            <a:off x="6912000" y="4003200"/>
            <a:ext cx="3345231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6" name="sax_Navi_Eintrag" hidden="1">
            <a:extLst>
              <a:ext uri="{FF2B5EF4-FFF2-40B4-BE49-F238E27FC236}">
                <a16:creationId xmlns:a16="http://schemas.microsoft.com/office/drawing/2014/main" id="{39051FFA-7486-45D3-ACEE-A4E86174799A}"/>
              </a:ext>
            </a:extLst>
          </p:cNvPr>
          <p:cNvSpPr txBox="1"/>
          <p:nvPr userDrawn="1"/>
        </p:nvSpPr>
        <p:spPr>
          <a:xfrm>
            <a:off x="6912000" y="4647600"/>
            <a:ext cx="3345231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7" name="sax_Navi">
            <a:extLst>
              <a:ext uri="{FF2B5EF4-FFF2-40B4-BE49-F238E27FC236}">
                <a16:creationId xmlns:a16="http://schemas.microsoft.com/office/drawing/2014/main" id="{619DD345-D23E-4366-A873-363D25CCCAB0}"/>
              </a:ext>
            </a:extLst>
          </p:cNvPr>
          <p:cNvSpPr txBox="1"/>
          <p:nvPr userDrawn="1"/>
        </p:nvSpPr>
        <p:spPr>
          <a:xfrm>
            <a:off x="1935334" y="2757601"/>
            <a:ext cx="8321333" cy="2567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endParaRPr lang="en-US" sz="1800" noProof="1">
              <a:solidFill>
                <a:schemeClr val="bg1"/>
              </a:solidFill>
            </a:endParaRPr>
          </a:p>
        </p:txBody>
      </p:sp>
      <p:sp>
        <p:nvSpPr>
          <p:cNvPr id="21" name="Textfeld 27">
            <a:extLst>
              <a:ext uri="{FF2B5EF4-FFF2-40B4-BE49-F238E27FC236}">
                <a16:creationId xmlns:a16="http://schemas.microsoft.com/office/drawing/2014/main" id="{C20909B3-A50C-4937-9C9C-84F29A4D7911}"/>
              </a:ext>
            </a:extLst>
          </p:cNvPr>
          <p:cNvSpPr txBox="1"/>
          <p:nvPr userDrawn="1"/>
        </p:nvSpPr>
        <p:spPr>
          <a:xfrm>
            <a:off x="-3214073" y="3254305"/>
            <a:ext cx="251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1">
                <a:solidFill>
                  <a:schemeClr val="accent2"/>
                </a:solidFill>
              </a:rPr>
              <a:t>Chapter names can be double-spaced, as long as the text box does not exceed the flag.</a:t>
            </a:r>
          </a:p>
        </p:txBody>
      </p:sp>
      <p:sp>
        <p:nvSpPr>
          <p:cNvPr id="22" name="Textfeld 28">
            <a:extLst>
              <a:ext uri="{FF2B5EF4-FFF2-40B4-BE49-F238E27FC236}">
                <a16:creationId xmlns:a16="http://schemas.microsoft.com/office/drawing/2014/main" id="{3B7951BE-40FB-4D7B-8C54-C99A7357648C}"/>
              </a:ext>
            </a:extLst>
          </p:cNvPr>
          <p:cNvSpPr txBox="1"/>
          <p:nvPr userDrawn="1"/>
        </p:nvSpPr>
        <p:spPr>
          <a:xfrm>
            <a:off x="-3448623" y="4221088"/>
            <a:ext cx="275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br>
              <a:rPr lang="en-US" sz="800" noProof="1">
                <a:solidFill>
                  <a:schemeClr val="accent2"/>
                </a:solidFill>
              </a:rPr>
            </a:br>
            <a:r>
              <a:rPr lang="en-US" sz="800" noProof="1">
                <a:solidFill>
                  <a:schemeClr val="accent2"/>
                </a:solidFill>
              </a:rPr>
              <a:t>Not included in newly added agenda slides and will be generated automatically.</a:t>
            </a:r>
          </a:p>
        </p:txBody>
      </p:sp>
      <p:grpSp>
        <p:nvGrpSpPr>
          <p:cNvPr id="23" name="Gruppieren 29">
            <a:extLst>
              <a:ext uri="{FF2B5EF4-FFF2-40B4-BE49-F238E27FC236}">
                <a16:creationId xmlns:a16="http://schemas.microsoft.com/office/drawing/2014/main" id="{B935E066-A6DD-47E8-9367-2A217857BE4E}"/>
              </a:ext>
            </a:extLst>
          </p:cNvPr>
          <p:cNvGrpSpPr/>
          <p:nvPr userDrawn="1"/>
        </p:nvGrpSpPr>
        <p:grpSpPr>
          <a:xfrm>
            <a:off x="-572229" y="3341936"/>
            <a:ext cx="204332" cy="532624"/>
            <a:chOff x="12883230" y="3752058"/>
            <a:chExt cx="166020" cy="629938"/>
          </a:xfrm>
        </p:grpSpPr>
        <p:cxnSp>
          <p:nvCxnSpPr>
            <p:cNvPr id="24" name="Gerade Verbindung 30">
              <a:extLst>
                <a:ext uri="{FF2B5EF4-FFF2-40B4-BE49-F238E27FC236}">
                  <a16:creationId xmlns:a16="http://schemas.microsoft.com/office/drawing/2014/main" id="{28F71DE3-F079-4324-9E5E-31AFC22396D9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31">
              <a:extLst>
                <a:ext uri="{FF2B5EF4-FFF2-40B4-BE49-F238E27FC236}">
                  <a16:creationId xmlns:a16="http://schemas.microsoft.com/office/drawing/2014/main" id="{3508A8C6-1D5A-4526-BAEB-B9A18195128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32">
            <a:extLst>
              <a:ext uri="{FF2B5EF4-FFF2-40B4-BE49-F238E27FC236}">
                <a16:creationId xmlns:a16="http://schemas.microsoft.com/office/drawing/2014/main" id="{A6CAB062-9CB4-4690-8E58-8DD43342605B}"/>
              </a:ext>
            </a:extLst>
          </p:cNvPr>
          <p:cNvGrpSpPr/>
          <p:nvPr userDrawn="1"/>
        </p:nvGrpSpPr>
        <p:grpSpPr>
          <a:xfrm>
            <a:off x="-572229" y="4238048"/>
            <a:ext cx="204332" cy="532624"/>
            <a:chOff x="12883230" y="3752058"/>
            <a:chExt cx="166020" cy="629938"/>
          </a:xfrm>
        </p:grpSpPr>
        <p:cxnSp>
          <p:nvCxnSpPr>
            <p:cNvPr id="27" name="Gerade Verbindung 33">
              <a:extLst>
                <a:ext uri="{FF2B5EF4-FFF2-40B4-BE49-F238E27FC236}">
                  <a16:creationId xmlns:a16="http://schemas.microsoft.com/office/drawing/2014/main" id="{F42E0514-B551-4FAF-9B20-99855E8ECD44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34">
              <a:extLst>
                <a:ext uri="{FF2B5EF4-FFF2-40B4-BE49-F238E27FC236}">
                  <a16:creationId xmlns:a16="http://schemas.microsoft.com/office/drawing/2014/main" id="{D979E6DC-936A-4D45-A762-E441FBA24C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03B-F479-4440-84BB-996E153D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58C465C-1677-4546-9DB5-91E2E627F3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36246" y="2756256"/>
            <a:ext cx="814754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0C701747-987C-4825-B212-648C0F378F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36246" y="3402001"/>
            <a:ext cx="814754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ADC7FC49-8F75-46EC-BEA3-F4F709F14FC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36246" y="4046401"/>
            <a:ext cx="814754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7D2B8165-E882-4854-839D-F212E14546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36246" y="4690801"/>
            <a:ext cx="814754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194F9595-7A71-4E38-A07E-C51D9268379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739" y="2757601"/>
            <a:ext cx="814753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1115F8DD-0C01-4539-A679-3C0121C00D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739" y="3402001"/>
            <a:ext cx="814753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927B37CC-1B63-4CB7-96D6-9B64F3A30BB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6739" y="4046401"/>
            <a:ext cx="814753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58364B8E-C849-47A6-93B8-06A004214F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739" y="4690801"/>
            <a:ext cx="814753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de-DE"/>
              <a:t>00</a:t>
            </a:r>
          </a:p>
        </p:txBody>
      </p:sp>
      <p:grpSp>
        <p:nvGrpSpPr>
          <p:cNvPr id="31" name="Gruppieren 33">
            <a:extLst>
              <a:ext uri="{FF2B5EF4-FFF2-40B4-BE49-F238E27FC236}">
                <a16:creationId xmlns:a16="http://schemas.microsoft.com/office/drawing/2014/main" id="{2AF924F2-C7FC-46B2-AA56-1C9579B8F972}"/>
              </a:ext>
            </a:extLst>
          </p:cNvPr>
          <p:cNvGrpSpPr/>
          <p:nvPr userDrawn="1"/>
        </p:nvGrpSpPr>
        <p:grpSpPr>
          <a:xfrm>
            <a:off x="-704282" y="6237312"/>
            <a:ext cx="251486" cy="532624"/>
            <a:chOff x="12883230" y="3752058"/>
            <a:chExt cx="166020" cy="629938"/>
          </a:xfrm>
        </p:grpSpPr>
        <p:cxnSp>
          <p:nvCxnSpPr>
            <p:cNvPr id="32" name="Gerade Verbindung 34">
              <a:extLst>
                <a:ext uri="{FF2B5EF4-FFF2-40B4-BE49-F238E27FC236}">
                  <a16:creationId xmlns:a16="http://schemas.microsoft.com/office/drawing/2014/main" id="{E519B42E-C014-4CE0-95CE-EAB6AF8C930E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5">
              <a:extLst>
                <a:ext uri="{FF2B5EF4-FFF2-40B4-BE49-F238E27FC236}">
                  <a16:creationId xmlns:a16="http://schemas.microsoft.com/office/drawing/2014/main" id="{0272048E-5EE5-49D7-B3D8-49438370F7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feld 36">
            <a:extLst>
              <a:ext uri="{FF2B5EF4-FFF2-40B4-BE49-F238E27FC236}">
                <a16:creationId xmlns:a16="http://schemas.microsoft.com/office/drawing/2014/main" id="{7FF50DEC-0DEC-4AEB-B066-6DC2469B303B}"/>
              </a:ext>
            </a:extLst>
          </p:cNvPr>
          <p:cNvSpPr txBox="1"/>
          <p:nvPr userDrawn="1"/>
        </p:nvSpPr>
        <p:spPr>
          <a:xfrm>
            <a:off x="-2617177" y="6343872"/>
            <a:ext cx="191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2833406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2" userDrawn="1">
          <p15:clr>
            <a:srgbClr val="FBAE40"/>
          </p15:clr>
        </p15:guide>
        <p15:guide id="2" orient="horz" pos="754" userDrawn="1">
          <p15:clr>
            <a:srgbClr val="FBAE40"/>
          </p15:clr>
        </p15:guide>
        <p15:guide id="3" pos="31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4C44C6-D813-4050-83A1-7BDF2A7A7E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7019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4C44C6-D813-4050-83A1-7BDF2A7A7E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2022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378510" y="432000"/>
            <a:ext cx="8559114" cy="842400"/>
          </a:xfrm>
          <a:prstGeom prst="rect">
            <a:avLst/>
          </a:prstGeom>
        </p:spPr>
        <p:txBody>
          <a:bodyPr vert="horz" wrap="square" lIns="0" tIns="0" rIns="90000" bIns="0" anchor="t" anchorCtr="0">
            <a:noAutofit/>
          </a:bodyPr>
          <a:lstStyle>
            <a:lvl1pPr>
              <a:lnSpc>
                <a:spcPct val="90000"/>
              </a:lnSpc>
              <a:defRPr sz="2700" b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6F3EA9-B7DA-1A6F-1066-4664E16C3D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000" y="168935"/>
            <a:ext cx="8560799" cy="198000"/>
          </a:xfrm>
          <a:prstGeom prst="rect">
            <a:avLst/>
          </a:prstGeom>
        </p:spPr>
        <p:txBody>
          <a:bodyPr vert="horz" wrap="square" lIns="0" tIns="0" rIns="91440" bIns="0"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923"/>
              </a:spcBef>
              <a:spcAft>
                <a:spcPts val="0"/>
              </a:spcAft>
              <a:buNone/>
              <a:defRPr sz="1100"/>
            </a:lvl1pPr>
          </a:lstStyle>
          <a:p>
            <a:pPr lvl="0"/>
            <a:r>
              <a:rPr lang="en-US"/>
              <a:t>Add chapter</a:t>
            </a:r>
          </a:p>
        </p:txBody>
      </p:sp>
    </p:spTree>
    <p:extLst>
      <p:ext uri="{BB962C8B-B14F-4D97-AF65-F5344CB8AC3E}">
        <p14:creationId xmlns:p14="http://schemas.microsoft.com/office/powerpoint/2010/main" val="151367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attern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86D7722-CA24-A688-953C-471413F74E29}"/>
              </a:ext>
            </a:extLst>
          </p:cNvPr>
          <p:cNvSpPr/>
          <p:nvPr userDrawn="1"/>
        </p:nvSpPr>
        <p:spPr>
          <a:xfrm>
            <a:off x="0" y="5949280"/>
            <a:ext cx="12191997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algn="l"/>
            <a:endParaRPr lang="en-GB" sz="1400" err="1">
              <a:solidFill>
                <a:schemeClr val="tx1"/>
              </a:solidFill>
            </a:endParaRPr>
          </a:p>
        </p:txBody>
      </p:sp>
      <p:sp>
        <p:nvSpPr>
          <p:cNvPr id="9" name="DataOnTitle">
            <a:extLst>
              <a:ext uri="{FF2B5EF4-FFF2-40B4-BE49-F238E27FC236}">
                <a16:creationId xmlns:a16="http://schemas.microsoft.com/office/drawing/2014/main" id="{399C22F7-C5B6-411F-AED7-E6BDFD1C7BE4}"/>
              </a:ext>
            </a:extLst>
          </p:cNvPr>
          <p:cNvSpPr txBox="1"/>
          <p:nvPr userDrawn="1"/>
        </p:nvSpPr>
        <p:spPr>
          <a:xfrm>
            <a:off x="-2" y="766800"/>
            <a:ext cx="6987600" cy="2790000"/>
          </a:xfrm>
          <a:prstGeom prst="rect">
            <a:avLst/>
          </a:prstGeom>
          <a:solidFill>
            <a:schemeClr val="tx2"/>
          </a:solidFill>
        </p:spPr>
        <p:txBody>
          <a:bodyPr wrap="square" lIns="514800" tIns="1908000" rIns="331200" rtlCol="0" anchor="t" anchorCtr="0">
            <a:noAutofit/>
          </a:bodyPr>
          <a:lstStyle/>
          <a:p>
            <a:pPr algn="l"/>
            <a:r>
              <a:rPr lang="en-US" sz="1600" b="0" i="0" u="none" noProof="1">
                <a:ln>
                  <a:noFill/>
                </a:ln>
                <a:solidFill>
                  <a:srgbClr val="F3D03E"/>
                </a:solidFill>
                <a:latin typeface="Arial" panose="020B0604020202020204" pitchFamily="34" charset="0"/>
              </a:rPr>
              <a:t>Author | Department | Date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9106DDA-A3CE-C790-F413-7C559C559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095" y="6221330"/>
            <a:ext cx="1652833" cy="363260"/>
          </a:xfrm>
          <a:prstGeom prst="rect">
            <a:avLst/>
          </a:prstGeom>
        </p:spPr>
      </p:pic>
      <p:pic>
        <p:nvPicPr>
          <p:cNvPr id="13" name="LogoMs">
            <a:extLst>
              <a:ext uri="{FF2B5EF4-FFF2-40B4-BE49-F238E27FC236}">
                <a16:creationId xmlns:a16="http://schemas.microsoft.com/office/drawing/2014/main" id="{234278AE-209E-7D41-A699-C1F3648BA26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46" y="6039682"/>
            <a:ext cx="3967930" cy="720000"/>
          </a:xfrm>
          <a:prstGeom prst="rect">
            <a:avLst/>
          </a:prstGeom>
        </p:spPr>
      </p:pic>
      <p:pic>
        <p:nvPicPr>
          <p:cNvPr id="14" name="LogoNv">
            <a:extLst>
              <a:ext uri="{FF2B5EF4-FFF2-40B4-BE49-F238E27FC236}">
                <a16:creationId xmlns:a16="http://schemas.microsoft.com/office/drawing/2014/main" id="{BCF8D55E-7F57-821C-5EDF-3B9EA21D41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36" y="6039682"/>
            <a:ext cx="3460441" cy="720000"/>
          </a:xfrm>
          <a:prstGeom prst="rect">
            <a:avLst/>
          </a:prstGeom>
        </p:spPr>
      </p:pic>
      <p:pic>
        <p:nvPicPr>
          <p:cNvPr id="17" name="LogoPt">
            <a:extLst>
              <a:ext uri="{FF2B5EF4-FFF2-40B4-BE49-F238E27FC236}">
                <a16:creationId xmlns:a16="http://schemas.microsoft.com/office/drawing/2014/main" id="{9E055919-0E1B-AE9B-E9A6-714DB8A37C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00" y="6148800"/>
            <a:ext cx="1620000" cy="561600"/>
          </a:xfrm>
          <a:prstGeom prst="rect">
            <a:avLst/>
          </a:prstGeom>
        </p:spPr>
      </p:pic>
      <p:pic>
        <p:nvPicPr>
          <p:cNvPr id="22" name="LogoSb">
            <a:extLst>
              <a:ext uri="{FF2B5EF4-FFF2-40B4-BE49-F238E27FC236}">
                <a16:creationId xmlns:a16="http://schemas.microsoft.com/office/drawing/2014/main" id="{50B37496-E92A-9DB6-DA22-A8C2C39E59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76" y="6043439"/>
            <a:ext cx="356499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424" y="1096786"/>
            <a:ext cx="5652014" cy="1072800"/>
          </a:xfrm>
          <a:prstGeom prst="rect">
            <a:avLst/>
          </a:prstGeom>
        </p:spPr>
        <p:txBody>
          <a:bodyPr lIns="0" tIns="45720" rIns="91440" bIns="45720" anchor="t" anchorCtr="0"/>
          <a:lstStyle>
            <a:lvl1pPr algn="l">
              <a:lnSpc>
                <a:spcPct val="90000"/>
              </a:lnSpc>
              <a:defRPr sz="3600" spc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1"/>
              <a:t>Add presentation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163EC-AD9D-49D1-BB72-BDF3530173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24677" y="766800"/>
            <a:ext cx="2800800" cy="28044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  <a:lvl2pPr marL="166686" indent="0">
              <a:buFontTx/>
              <a:buNone/>
              <a:defRPr/>
            </a:lvl2pPr>
            <a:lvl3pPr marL="333373" indent="0">
              <a:buFontTx/>
              <a:buNone/>
              <a:defRPr/>
            </a:lvl3pPr>
            <a:lvl4pPr marL="501250" indent="0">
              <a:buFontTx/>
              <a:buNone/>
              <a:defRPr/>
            </a:lvl4pPr>
            <a:lvl5pPr marL="667937" indent="0">
              <a:buFontTx/>
              <a:buNone/>
              <a:defRPr/>
            </a:lvl5pPr>
          </a:lstStyle>
          <a:p>
            <a:pPr lvl="0"/>
            <a:r>
              <a:rPr lang="de-DE" noProof="1"/>
              <a:t>Mastertextformat bearbeiten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4FCCB1-7043-467D-A867-C1498B616AF9}"/>
              </a:ext>
            </a:extLst>
          </p:cNvPr>
          <p:cNvSpPr>
            <a:spLocks noGrp="1"/>
          </p:cNvSpPr>
          <p:nvPr>
            <p:ph type="pic" sz="quarter" idx="1"/>
          </p:nvPr>
        </p:nvSpPr>
        <p:spPr>
          <a:xfrm>
            <a:off x="7203600" y="846000"/>
            <a:ext cx="2646000" cy="2649600"/>
          </a:xfrm>
          <a:noFill/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feld 21">
            <a:extLst>
              <a:ext uri="{FF2B5EF4-FFF2-40B4-BE49-F238E27FC236}">
                <a16:creationId xmlns:a16="http://schemas.microsoft.com/office/drawing/2014/main" id="{176FD09D-6EB3-4E8A-8BA7-087A620F4951}"/>
              </a:ext>
            </a:extLst>
          </p:cNvPr>
          <p:cNvSpPr txBox="1"/>
          <p:nvPr userDrawn="1"/>
        </p:nvSpPr>
        <p:spPr>
          <a:xfrm>
            <a:off x="12865012" y="2061819"/>
            <a:ext cx="262644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white box is optional. Here, a key visual, product picture or a MAHLE Sub-Brand logo can be placed.</a:t>
            </a:r>
            <a:br>
              <a:rPr lang="en-US" sz="800">
                <a:solidFill>
                  <a:schemeClr val="accent2"/>
                </a:solidFill>
              </a:rPr>
            </a:br>
            <a:r>
              <a:rPr lang="en-US" sz="800">
                <a:solidFill>
                  <a:schemeClr val="accent2"/>
                </a:solidFill>
              </a:rPr>
              <a:t>If the box is not needed, it should be deleted.</a:t>
            </a:r>
          </a:p>
        </p:txBody>
      </p:sp>
      <p:pic>
        <p:nvPicPr>
          <p:cNvPr id="31" name="Grafik 30" descr="Ein Bild, das Zeichnung enthält.  Automatisch generierte Beschreibung" hidden="1">
            <a:extLst>
              <a:ext uri="{FF2B5EF4-FFF2-40B4-BE49-F238E27FC236}">
                <a16:creationId xmlns:a16="http://schemas.microsoft.com/office/drawing/2014/main" id="{F2608C09-AAB0-4AD3-9E66-CC915170DA0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5" y="3092091"/>
            <a:ext cx="117652" cy="171319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2AFD68-8FD0-4167-A22F-1A3794822A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800" y="2379600"/>
            <a:ext cx="5652000" cy="2592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grpSp>
        <p:nvGrpSpPr>
          <p:cNvPr id="15" name="Gruppieren 22">
            <a:extLst>
              <a:ext uri="{FF2B5EF4-FFF2-40B4-BE49-F238E27FC236}">
                <a16:creationId xmlns:a16="http://schemas.microsoft.com/office/drawing/2014/main" id="{6D00DA66-B1AA-46BE-A256-7C7FEDE8D902}"/>
              </a:ext>
            </a:extLst>
          </p:cNvPr>
          <p:cNvGrpSpPr>
            <a:grpSpLocks/>
          </p:cNvGrpSpPr>
          <p:nvPr userDrawn="1"/>
        </p:nvGrpSpPr>
        <p:grpSpPr>
          <a:xfrm rot="10800000">
            <a:off x="12561352" y="1903229"/>
            <a:ext cx="204332" cy="532624"/>
            <a:chOff x="12883230" y="3752058"/>
            <a:chExt cx="166020" cy="629938"/>
          </a:xfrm>
        </p:grpSpPr>
        <p:cxnSp>
          <p:nvCxnSpPr>
            <p:cNvPr id="18" name="Gerade Verbindung 23">
              <a:extLst>
                <a:ext uri="{FF2B5EF4-FFF2-40B4-BE49-F238E27FC236}">
                  <a16:creationId xmlns:a16="http://schemas.microsoft.com/office/drawing/2014/main" id="{06BF1CDC-D84A-F1B4-B76B-96A400F30A2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24">
              <a:extLst>
                <a:ext uri="{FF2B5EF4-FFF2-40B4-BE49-F238E27FC236}">
                  <a16:creationId xmlns:a16="http://schemas.microsoft.com/office/drawing/2014/main" id="{398AB93F-42F1-7E27-D103-EED861AFF5F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32">
            <a:extLst>
              <a:ext uri="{FF2B5EF4-FFF2-40B4-BE49-F238E27FC236}">
                <a16:creationId xmlns:a16="http://schemas.microsoft.com/office/drawing/2014/main" id="{333A5B1B-4DB3-C090-9878-7860CDE32191}"/>
              </a:ext>
            </a:extLst>
          </p:cNvPr>
          <p:cNvSpPr txBox="1"/>
          <p:nvPr userDrawn="1"/>
        </p:nvSpPr>
        <p:spPr>
          <a:xfrm>
            <a:off x="-2705100" y="1361820"/>
            <a:ext cx="2131307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Short titles that cover only one or up to two lines should be used. The title should be aligned left and never centered.</a:t>
            </a:r>
          </a:p>
        </p:txBody>
      </p:sp>
      <p:sp>
        <p:nvSpPr>
          <p:cNvPr id="21" name="Textfeld 44">
            <a:extLst>
              <a:ext uri="{FF2B5EF4-FFF2-40B4-BE49-F238E27FC236}">
                <a16:creationId xmlns:a16="http://schemas.microsoft.com/office/drawing/2014/main" id="{65B41492-B39E-4F65-9A0E-B0E753012B36}"/>
              </a:ext>
            </a:extLst>
          </p:cNvPr>
          <p:cNvSpPr txBox="1"/>
          <p:nvPr userDrawn="1"/>
        </p:nvSpPr>
        <p:spPr>
          <a:xfrm>
            <a:off x="12912219" y="4222298"/>
            <a:ext cx="2699703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Any picture can be used as a background. If there is no picture available, the title with pattern has to be used. Changing picture: MasterLayout tab &gt; Background image &gt; Insert... &gt;&gt; select picture </a:t>
            </a:r>
          </a:p>
        </p:txBody>
      </p:sp>
      <p:sp>
        <p:nvSpPr>
          <p:cNvPr id="26" name="Textfeld 36">
            <a:extLst>
              <a:ext uri="{FF2B5EF4-FFF2-40B4-BE49-F238E27FC236}">
                <a16:creationId xmlns:a16="http://schemas.microsoft.com/office/drawing/2014/main" id="{12A66707-17E4-65BF-E3E3-9D0EB58359AF}"/>
              </a:ext>
            </a:extLst>
          </p:cNvPr>
          <p:cNvSpPr txBox="1"/>
          <p:nvPr userDrawn="1"/>
        </p:nvSpPr>
        <p:spPr>
          <a:xfrm>
            <a:off x="-2272111" y="3308251"/>
            <a:ext cx="1702781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flag is placed at the edge of the slide and is fixed in its size.</a:t>
            </a:r>
          </a:p>
        </p:txBody>
      </p:sp>
      <p:grpSp>
        <p:nvGrpSpPr>
          <p:cNvPr id="27" name="Gruppieren 37">
            <a:extLst>
              <a:ext uri="{FF2B5EF4-FFF2-40B4-BE49-F238E27FC236}">
                <a16:creationId xmlns:a16="http://schemas.microsoft.com/office/drawing/2014/main" id="{472EA5D3-2137-83FD-0EC9-A2098A901DFC}"/>
              </a:ext>
            </a:extLst>
          </p:cNvPr>
          <p:cNvGrpSpPr/>
          <p:nvPr userDrawn="1"/>
        </p:nvGrpSpPr>
        <p:grpSpPr>
          <a:xfrm>
            <a:off x="-572229" y="1194633"/>
            <a:ext cx="204332" cy="532624"/>
            <a:chOff x="12883230" y="3752058"/>
            <a:chExt cx="166020" cy="629938"/>
          </a:xfrm>
        </p:grpSpPr>
        <p:cxnSp>
          <p:nvCxnSpPr>
            <p:cNvPr id="28" name="Gerade Verbindung 38">
              <a:extLst>
                <a:ext uri="{FF2B5EF4-FFF2-40B4-BE49-F238E27FC236}">
                  <a16:creationId xmlns:a16="http://schemas.microsoft.com/office/drawing/2014/main" id="{3797B05B-4E3D-3FF9-8D74-71299EC495C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39">
              <a:extLst>
                <a:ext uri="{FF2B5EF4-FFF2-40B4-BE49-F238E27FC236}">
                  <a16:creationId xmlns:a16="http://schemas.microsoft.com/office/drawing/2014/main" id="{893D13BC-86E4-25B4-0582-5FD9DC978AA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33">
            <a:extLst>
              <a:ext uri="{FF2B5EF4-FFF2-40B4-BE49-F238E27FC236}">
                <a16:creationId xmlns:a16="http://schemas.microsoft.com/office/drawing/2014/main" id="{26DF436F-E870-8877-B644-02010E042971}"/>
              </a:ext>
            </a:extLst>
          </p:cNvPr>
          <p:cNvGrpSpPr/>
          <p:nvPr userDrawn="1"/>
        </p:nvGrpSpPr>
        <p:grpSpPr>
          <a:xfrm>
            <a:off x="-572229" y="2467672"/>
            <a:ext cx="204332" cy="532624"/>
            <a:chOff x="12883230" y="3752058"/>
            <a:chExt cx="166020" cy="629938"/>
          </a:xfrm>
        </p:grpSpPr>
        <p:cxnSp>
          <p:nvCxnSpPr>
            <p:cNvPr id="33" name="Gerade Verbindung 34">
              <a:extLst>
                <a:ext uri="{FF2B5EF4-FFF2-40B4-BE49-F238E27FC236}">
                  <a16:creationId xmlns:a16="http://schemas.microsoft.com/office/drawing/2014/main" id="{08DC8756-7C1F-2B8E-EF67-8C282E6CA71D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5">
              <a:extLst>
                <a:ext uri="{FF2B5EF4-FFF2-40B4-BE49-F238E27FC236}">
                  <a16:creationId xmlns:a16="http://schemas.microsoft.com/office/drawing/2014/main" id="{2842FB9A-EC5C-AECB-9042-0485B21F87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3">
            <a:extLst>
              <a:ext uri="{FF2B5EF4-FFF2-40B4-BE49-F238E27FC236}">
                <a16:creationId xmlns:a16="http://schemas.microsoft.com/office/drawing/2014/main" id="{ADB3A270-C933-84C9-48F6-0824629B1E01}"/>
              </a:ext>
            </a:extLst>
          </p:cNvPr>
          <p:cNvGrpSpPr/>
          <p:nvPr userDrawn="1"/>
        </p:nvGrpSpPr>
        <p:grpSpPr>
          <a:xfrm>
            <a:off x="-572229" y="3275206"/>
            <a:ext cx="204332" cy="281534"/>
            <a:chOff x="12883230" y="3752058"/>
            <a:chExt cx="166020" cy="629938"/>
          </a:xfrm>
        </p:grpSpPr>
        <p:cxnSp>
          <p:nvCxnSpPr>
            <p:cNvPr id="36" name="Gerade Verbindung 34">
              <a:extLst>
                <a:ext uri="{FF2B5EF4-FFF2-40B4-BE49-F238E27FC236}">
                  <a16:creationId xmlns:a16="http://schemas.microsoft.com/office/drawing/2014/main" id="{CE336709-4140-8C1A-1FAE-BE8AC4253B53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35">
              <a:extLst>
                <a:ext uri="{FF2B5EF4-FFF2-40B4-BE49-F238E27FC236}">
                  <a16:creationId xmlns:a16="http://schemas.microsoft.com/office/drawing/2014/main" id="{02383F83-5DA4-8AF6-3194-01FDAE4EEB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B7B2BD6-625D-0EAA-ADC1-97072B80668F}"/>
              </a:ext>
            </a:extLst>
          </p:cNvPr>
          <p:cNvGrpSpPr>
            <a:grpSpLocks/>
          </p:cNvGrpSpPr>
          <p:nvPr userDrawn="1"/>
        </p:nvGrpSpPr>
        <p:grpSpPr>
          <a:xfrm rot="10800000">
            <a:off x="12561352" y="4063709"/>
            <a:ext cx="204332" cy="532624"/>
            <a:chOff x="12883230" y="3752058"/>
            <a:chExt cx="166020" cy="629938"/>
          </a:xfrm>
        </p:grpSpPr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75760F4E-1959-203E-185C-7AC8B3D9068D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9F8D8381-AC81-5CE0-762A-2C684F47283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feld 40">
            <a:extLst>
              <a:ext uri="{FF2B5EF4-FFF2-40B4-BE49-F238E27FC236}">
                <a16:creationId xmlns:a16="http://schemas.microsoft.com/office/drawing/2014/main" id="{0B374675-1F1E-B1CA-63AC-D3A74AAE9C0E}"/>
              </a:ext>
            </a:extLst>
          </p:cNvPr>
          <p:cNvSpPr txBox="1"/>
          <p:nvPr userDrawn="1"/>
        </p:nvSpPr>
        <p:spPr>
          <a:xfrm>
            <a:off x="12911988" y="6295918"/>
            <a:ext cx="2699706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738"/>
              </a:spcAft>
            </a:pPr>
            <a:r>
              <a:rPr lang="en-US" sz="80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</a:p>
        </p:txBody>
      </p:sp>
      <p:grpSp>
        <p:nvGrpSpPr>
          <p:cNvPr id="50" name="Gruppieren 22">
            <a:extLst>
              <a:ext uri="{FF2B5EF4-FFF2-40B4-BE49-F238E27FC236}">
                <a16:creationId xmlns:a16="http://schemas.microsoft.com/office/drawing/2014/main" id="{3D520284-D232-678F-BFB2-AD975377E2D5}"/>
              </a:ext>
            </a:extLst>
          </p:cNvPr>
          <p:cNvGrpSpPr>
            <a:grpSpLocks/>
          </p:cNvGrpSpPr>
          <p:nvPr userDrawn="1"/>
        </p:nvGrpSpPr>
        <p:grpSpPr>
          <a:xfrm rot="10800000">
            <a:off x="12561352" y="5949280"/>
            <a:ext cx="204332" cy="908720"/>
            <a:chOff x="12883230" y="3752058"/>
            <a:chExt cx="166020" cy="629938"/>
          </a:xfrm>
        </p:grpSpPr>
        <p:cxnSp>
          <p:nvCxnSpPr>
            <p:cNvPr id="51" name="Gerade Verbindung 23">
              <a:extLst>
                <a:ext uri="{FF2B5EF4-FFF2-40B4-BE49-F238E27FC236}">
                  <a16:creationId xmlns:a16="http://schemas.microsoft.com/office/drawing/2014/main" id="{3F8CED5F-1EF4-5C7D-19DA-A3F7FCFEE439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24">
              <a:extLst>
                <a:ext uri="{FF2B5EF4-FFF2-40B4-BE49-F238E27FC236}">
                  <a16:creationId xmlns:a16="http://schemas.microsoft.com/office/drawing/2014/main" id="{3CBF698B-A5ED-1C73-63F7-B6619A66B2C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36">
            <a:extLst>
              <a:ext uri="{FF2B5EF4-FFF2-40B4-BE49-F238E27FC236}">
                <a16:creationId xmlns:a16="http://schemas.microsoft.com/office/drawing/2014/main" id="{318C41E2-ADDD-7D34-6D85-7E213ABC9F44}"/>
              </a:ext>
            </a:extLst>
          </p:cNvPr>
          <p:cNvSpPr txBox="1"/>
          <p:nvPr userDrawn="1"/>
        </p:nvSpPr>
        <p:spPr>
          <a:xfrm>
            <a:off x="-2343600" y="2635200"/>
            <a:ext cx="1774800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1325836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" userDrawn="1">
          <p15:clr>
            <a:srgbClr val="FBAE40"/>
          </p15:clr>
        </p15:guide>
        <p15:guide id="2" orient="horz" pos="689" userDrawn="1">
          <p15:clr>
            <a:srgbClr val="FBAE40"/>
          </p15:clr>
        </p15:guide>
        <p15:guide id="3" orient="horz" pos="1365" userDrawn="1">
          <p15:clr>
            <a:srgbClr val="FBAE40"/>
          </p15:clr>
        </p15:guide>
        <p15:guide id="4" pos="6256" userDrawn="1">
          <p15:clr>
            <a:srgbClr val="FBAE40"/>
          </p15:clr>
        </p15:guide>
        <p15:guide id="5" pos="4485" userDrawn="1">
          <p15:clr>
            <a:srgbClr val="FBAE40"/>
          </p15:clr>
        </p15:guide>
        <p15:guide id="6" orient="horz" pos="478" userDrawn="1">
          <p15:clr>
            <a:srgbClr val="FBAE40"/>
          </p15:clr>
        </p15:guide>
        <p15:guide id="7" orient="horz" pos="2237" userDrawn="1">
          <p15:clr>
            <a:srgbClr val="FBAE40"/>
          </p15:clr>
        </p15:guide>
        <p15:guide id="8" pos="3887" userDrawn="1">
          <p15:clr>
            <a:srgbClr val="FBAE40"/>
          </p15:clr>
        </p15:guide>
        <p15:guide id="9" orient="horz" pos="37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ttern">
            <a:extLst>
              <a:ext uri="{FF2B5EF4-FFF2-40B4-BE49-F238E27FC236}">
                <a16:creationId xmlns:a16="http://schemas.microsoft.com/office/drawing/2014/main" id="{858421C9-AE2A-CCDE-80E8-BFD766C40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DataFooter">
            <a:extLst>
              <a:ext uri="{FF2B5EF4-FFF2-40B4-BE49-F238E27FC236}">
                <a16:creationId xmlns:a16="http://schemas.microsoft.com/office/drawing/2014/main" id="{2ADE0819-2370-548F-F720-773B89BF71E7}"/>
              </a:ext>
            </a:extLst>
          </p:cNvPr>
          <p:cNvSpPr txBox="1"/>
          <p:nvPr userDrawn="1"/>
        </p:nvSpPr>
        <p:spPr>
          <a:xfrm>
            <a:off x="540000" y="6346800"/>
            <a:ext cx="7501292" cy="22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844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00205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| Author | Department | Date</a:t>
            </a: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EFA3AC49-C061-F56E-7E82-62052DFC65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953" y="6419139"/>
            <a:ext cx="1050836" cy="230953"/>
          </a:xfrm>
          <a:prstGeom prst="rect">
            <a:avLst/>
          </a:prstGeom>
        </p:spPr>
      </p:pic>
      <p:pic>
        <p:nvPicPr>
          <p:cNvPr id="20" name="LogoMs">
            <a:extLst>
              <a:ext uri="{FF2B5EF4-FFF2-40B4-BE49-F238E27FC236}">
                <a16:creationId xmlns:a16="http://schemas.microsoft.com/office/drawing/2014/main" id="{EE9BB55A-8822-681E-A7A7-47E8AD211F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40" y="6300424"/>
            <a:ext cx="2579155" cy="468000"/>
          </a:xfrm>
          <a:prstGeom prst="rect">
            <a:avLst/>
          </a:prstGeom>
        </p:spPr>
      </p:pic>
      <p:pic>
        <p:nvPicPr>
          <p:cNvPr id="21" name="LogoNv">
            <a:extLst>
              <a:ext uri="{FF2B5EF4-FFF2-40B4-BE49-F238E27FC236}">
                <a16:creationId xmlns:a16="http://schemas.microsoft.com/office/drawing/2014/main" id="{9F891170-DF51-99EA-31A1-CBBF54694EC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88" y="6300424"/>
            <a:ext cx="2249287" cy="468001"/>
          </a:xfrm>
          <a:prstGeom prst="rect">
            <a:avLst/>
          </a:prstGeom>
        </p:spPr>
      </p:pic>
      <p:pic>
        <p:nvPicPr>
          <p:cNvPr id="23" name="LogoPt">
            <a:extLst>
              <a:ext uri="{FF2B5EF4-FFF2-40B4-BE49-F238E27FC236}">
                <a16:creationId xmlns:a16="http://schemas.microsoft.com/office/drawing/2014/main" id="{D615E05C-2006-6655-C906-8ABECEBC4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200" y="6375600"/>
            <a:ext cx="1080000" cy="374400"/>
          </a:xfrm>
          <a:prstGeom prst="rect">
            <a:avLst/>
          </a:prstGeom>
        </p:spPr>
      </p:pic>
      <p:pic>
        <p:nvPicPr>
          <p:cNvPr id="24" name="LogoSb">
            <a:extLst>
              <a:ext uri="{FF2B5EF4-FFF2-40B4-BE49-F238E27FC236}">
                <a16:creationId xmlns:a16="http://schemas.microsoft.com/office/drawing/2014/main" id="{22406A62-CFD9-FFF5-2283-8FFCE32E4B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601" y="6301172"/>
            <a:ext cx="2312167" cy="466975"/>
          </a:xfrm>
          <a:prstGeom prst="rect">
            <a:avLst/>
          </a:prstGeom>
        </p:spPr>
      </p:pic>
      <p:sp>
        <p:nvSpPr>
          <p:cNvPr id="3" name="RectangleOnAgenda">
            <a:extLst>
              <a:ext uri="{FF2B5EF4-FFF2-40B4-BE49-F238E27FC236}">
                <a16:creationId xmlns:a16="http://schemas.microsoft.com/office/drawing/2014/main" id="{A2954E03-80CE-0D42-8B84-DF163AABE178}"/>
              </a:ext>
            </a:extLst>
          </p:cNvPr>
          <p:cNvSpPr/>
          <p:nvPr userDrawn="1"/>
        </p:nvSpPr>
        <p:spPr>
          <a:xfrm>
            <a:off x="0" y="760933"/>
            <a:ext cx="9083675" cy="47062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744" y="1096787"/>
            <a:ext cx="5652014" cy="676029"/>
          </a:xfrm>
          <a:prstGeom prst="rect">
            <a:avLst/>
          </a:prstGeom>
        </p:spPr>
        <p:txBody>
          <a:bodyPr lIns="0" tIns="45720" rIns="91440" bIns="45720"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agenda title</a:t>
            </a:r>
          </a:p>
        </p:txBody>
      </p:sp>
      <p:sp>
        <p:nvSpPr>
          <p:cNvPr id="8" name="sax_Navi_Eintrag" hidden="1">
            <a:extLst>
              <a:ext uri="{FF2B5EF4-FFF2-40B4-BE49-F238E27FC236}">
                <a16:creationId xmlns:a16="http://schemas.microsoft.com/office/drawing/2014/main" id="{DCBAB5D0-8DFD-4DEC-801F-BEC50A760E6E}"/>
              </a:ext>
            </a:extLst>
          </p:cNvPr>
          <p:cNvSpPr txBox="1"/>
          <p:nvPr userDrawn="1"/>
        </p:nvSpPr>
        <p:spPr>
          <a:xfrm>
            <a:off x="2836800" y="27144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9" name="sax_Navi_Eintrag" hidden="1">
            <a:extLst>
              <a:ext uri="{FF2B5EF4-FFF2-40B4-BE49-F238E27FC236}">
                <a16:creationId xmlns:a16="http://schemas.microsoft.com/office/drawing/2014/main" id="{C752D7BE-13C0-405D-990A-3958217333B7}"/>
              </a:ext>
            </a:extLst>
          </p:cNvPr>
          <p:cNvSpPr txBox="1"/>
          <p:nvPr userDrawn="1"/>
        </p:nvSpPr>
        <p:spPr>
          <a:xfrm>
            <a:off x="2836800" y="33588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0" name="sax_Navi_Eintrag" hidden="1">
            <a:extLst>
              <a:ext uri="{FF2B5EF4-FFF2-40B4-BE49-F238E27FC236}">
                <a16:creationId xmlns:a16="http://schemas.microsoft.com/office/drawing/2014/main" id="{4A5394CF-FB77-437E-882D-DB91B84A26F5}"/>
              </a:ext>
            </a:extLst>
          </p:cNvPr>
          <p:cNvSpPr txBox="1"/>
          <p:nvPr userDrawn="1"/>
        </p:nvSpPr>
        <p:spPr>
          <a:xfrm>
            <a:off x="2836800" y="40032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1" name="sax_Navi_Eintrag" hidden="1">
            <a:extLst>
              <a:ext uri="{FF2B5EF4-FFF2-40B4-BE49-F238E27FC236}">
                <a16:creationId xmlns:a16="http://schemas.microsoft.com/office/drawing/2014/main" id="{BD555B51-0D2B-4C9C-87FA-E7D1AD01EEDE}"/>
              </a:ext>
            </a:extLst>
          </p:cNvPr>
          <p:cNvSpPr txBox="1"/>
          <p:nvPr userDrawn="1"/>
        </p:nvSpPr>
        <p:spPr>
          <a:xfrm>
            <a:off x="2836800" y="46476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2" name="sax_Navi_Eintrag" hidden="1">
            <a:extLst>
              <a:ext uri="{FF2B5EF4-FFF2-40B4-BE49-F238E27FC236}">
                <a16:creationId xmlns:a16="http://schemas.microsoft.com/office/drawing/2014/main" id="{A54907E3-4AFF-4D32-8C80-01E00339F825}"/>
              </a:ext>
            </a:extLst>
          </p:cNvPr>
          <p:cNvSpPr txBox="1"/>
          <p:nvPr userDrawn="1"/>
        </p:nvSpPr>
        <p:spPr>
          <a:xfrm>
            <a:off x="6217200" y="27144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4" name="sax_Navi_Eintrag" hidden="1">
            <a:extLst>
              <a:ext uri="{FF2B5EF4-FFF2-40B4-BE49-F238E27FC236}">
                <a16:creationId xmlns:a16="http://schemas.microsoft.com/office/drawing/2014/main" id="{ACD9076E-07B1-434B-B105-A16AD7A65854}"/>
              </a:ext>
            </a:extLst>
          </p:cNvPr>
          <p:cNvSpPr txBox="1"/>
          <p:nvPr userDrawn="1"/>
        </p:nvSpPr>
        <p:spPr>
          <a:xfrm>
            <a:off x="6217200" y="33588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5" name="sax_Navi_Eintrag" hidden="1">
            <a:extLst>
              <a:ext uri="{FF2B5EF4-FFF2-40B4-BE49-F238E27FC236}">
                <a16:creationId xmlns:a16="http://schemas.microsoft.com/office/drawing/2014/main" id="{234FC68A-53A0-41A2-B7CC-AB7AB258E681}"/>
              </a:ext>
            </a:extLst>
          </p:cNvPr>
          <p:cNvSpPr txBox="1"/>
          <p:nvPr userDrawn="1"/>
        </p:nvSpPr>
        <p:spPr>
          <a:xfrm>
            <a:off x="6217200" y="40032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6" name="sax_Navi_Eintrag" hidden="1">
            <a:extLst>
              <a:ext uri="{FF2B5EF4-FFF2-40B4-BE49-F238E27FC236}">
                <a16:creationId xmlns:a16="http://schemas.microsoft.com/office/drawing/2014/main" id="{39051FFA-7486-45D3-ACEE-A4E86174799A}"/>
              </a:ext>
            </a:extLst>
          </p:cNvPr>
          <p:cNvSpPr txBox="1"/>
          <p:nvPr userDrawn="1"/>
        </p:nvSpPr>
        <p:spPr>
          <a:xfrm>
            <a:off x="6217200" y="4647600"/>
            <a:ext cx="2718000" cy="644400"/>
          </a:xfrm>
          <a:prstGeom prst="rect">
            <a:avLst/>
          </a:prstGeom>
          <a:noFill/>
        </p:spPr>
        <p:txBody>
          <a:bodyPr wrap="square" lIns="72000" tIns="90000" rIns="0" bIns="144000" rtlCol="0">
            <a:noAutofit/>
          </a:bodyPr>
          <a:lstStyle/>
          <a:p>
            <a:pPr marL="0" indent="0">
              <a:buClr>
                <a:schemeClr val="accent3"/>
              </a:buClr>
              <a:buFontTx/>
              <a:buNone/>
            </a:pP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7" name="sax_Navi">
            <a:extLst>
              <a:ext uri="{FF2B5EF4-FFF2-40B4-BE49-F238E27FC236}">
                <a16:creationId xmlns:a16="http://schemas.microsoft.com/office/drawing/2014/main" id="{619DD345-D23E-4366-A873-363D25CCCAB0}"/>
              </a:ext>
            </a:extLst>
          </p:cNvPr>
          <p:cNvSpPr txBox="1"/>
          <p:nvPr userDrawn="1"/>
        </p:nvSpPr>
        <p:spPr>
          <a:xfrm>
            <a:off x="2174400" y="2714092"/>
            <a:ext cx="6760800" cy="2570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endParaRPr lang="en-US" sz="1800" noProof="1">
              <a:solidFill>
                <a:schemeClr val="bg1"/>
              </a:solidFill>
            </a:endParaRPr>
          </a:p>
        </p:txBody>
      </p:sp>
      <p:sp>
        <p:nvSpPr>
          <p:cNvPr id="22" name="Textfeld 28">
            <a:extLst>
              <a:ext uri="{FF2B5EF4-FFF2-40B4-BE49-F238E27FC236}">
                <a16:creationId xmlns:a16="http://schemas.microsoft.com/office/drawing/2014/main" id="{3B7951BE-40FB-4D7B-8C54-C99A7357648C}"/>
              </a:ext>
            </a:extLst>
          </p:cNvPr>
          <p:cNvSpPr txBox="1"/>
          <p:nvPr userDrawn="1"/>
        </p:nvSpPr>
        <p:spPr>
          <a:xfrm>
            <a:off x="-2833200" y="4405235"/>
            <a:ext cx="2232000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Not included in newly added agenda slides and will be generated automatically.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93D94-F634-4AAF-9965-F8519AB1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C6FC79-BA71-9943-B346-676DE4BBF805}" type="slidenum">
              <a:rPr lang="en-US" smtClean="0"/>
              <a:pPr>
                <a:defRPr/>
              </a:pPr>
              <a:t>‹#›</a:t>
            </a:fld>
            <a:endParaRPr lang="en-US" b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5C2D73E-1FA1-4C9E-914D-E5232F8B3C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74400" y="2763238"/>
            <a:ext cx="661988" cy="644400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BB3DCDA4-DB65-4EFF-A90E-98678454C0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3404062"/>
            <a:ext cx="661988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AC868119-4659-452D-9EB9-FEEE2831F6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4047548"/>
            <a:ext cx="661987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1F1FAF73-4DBA-4DFE-80C3-004C272DFB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74400" y="4681538"/>
            <a:ext cx="661987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312F65F4-94D9-41D8-8E6E-8AD30C99588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54800" y="2764800"/>
            <a:ext cx="661988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FCCA02A9-B74F-402B-81C4-DEDBD9329EC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54800" y="3405600"/>
            <a:ext cx="661988" cy="644400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60C3494B-896F-4CC1-A961-5C09FE20F78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54800" y="4046400"/>
            <a:ext cx="661988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3481137F-751B-4C5A-8179-ECD2BAA5F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54800" y="4680000"/>
            <a:ext cx="661987" cy="644525"/>
          </a:xfrm>
        </p:spPr>
        <p:txBody>
          <a:bodyPr wrap="none" rIns="72000"/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2800">
                <a:ln>
                  <a:noFill/>
                </a:ln>
                <a:solidFill>
                  <a:schemeClr val="lt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grpSp>
        <p:nvGrpSpPr>
          <p:cNvPr id="5" name="Gruppieren 32">
            <a:extLst>
              <a:ext uri="{FF2B5EF4-FFF2-40B4-BE49-F238E27FC236}">
                <a16:creationId xmlns:a16="http://schemas.microsoft.com/office/drawing/2014/main" id="{D563E9B1-0C1B-B4A0-4DCA-29085806E372}"/>
              </a:ext>
            </a:extLst>
          </p:cNvPr>
          <p:cNvGrpSpPr/>
          <p:nvPr userDrawn="1"/>
        </p:nvGrpSpPr>
        <p:grpSpPr>
          <a:xfrm>
            <a:off x="-572229" y="4238048"/>
            <a:ext cx="204332" cy="532624"/>
            <a:chOff x="12883230" y="3752058"/>
            <a:chExt cx="166020" cy="629938"/>
          </a:xfrm>
        </p:grpSpPr>
        <p:cxnSp>
          <p:nvCxnSpPr>
            <p:cNvPr id="13" name="Gerade Verbindung 33">
              <a:extLst>
                <a:ext uri="{FF2B5EF4-FFF2-40B4-BE49-F238E27FC236}">
                  <a16:creationId xmlns:a16="http://schemas.microsoft.com/office/drawing/2014/main" id="{8F12721F-C2B9-B441-6F71-728654630B0E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34">
              <a:extLst>
                <a:ext uri="{FF2B5EF4-FFF2-40B4-BE49-F238E27FC236}">
                  <a16:creationId xmlns:a16="http://schemas.microsoft.com/office/drawing/2014/main" id="{E342AFE8-8C66-BCEB-F633-79D2F61093F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50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4" userDrawn="1">
          <p15:clr>
            <a:srgbClr val="FBAE40"/>
          </p15:clr>
        </p15:guide>
        <p15:guide id="2" orient="horz" pos="689" userDrawn="1">
          <p15:clr>
            <a:srgbClr val="FBAE40"/>
          </p15:clr>
        </p15:guide>
        <p15:guide id="3" pos="327" userDrawn="1">
          <p15:clr>
            <a:srgbClr val="FBAE40"/>
          </p15:clr>
        </p15:guide>
        <p15:guide id="4" orient="horz" pos="1120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with pictur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OnChapterSlide">
            <a:extLst>
              <a:ext uri="{FF2B5EF4-FFF2-40B4-BE49-F238E27FC236}">
                <a16:creationId xmlns:a16="http://schemas.microsoft.com/office/drawing/2014/main" id="{B839CCDF-61D8-1D42-A2D9-0B3E083FCDDD}"/>
              </a:ext>
            </a:extLst>
          </p:cNvPr>
          <p:cNvSpPr/>
          <p:nvPr userDrawn="1"/>
        </p:nvSpPr>
        <p:spPr>
          <a:xfrm>
            <a:off x="0" y="760934"/>
            <a:ext cx="10748963" cy="22489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C89E6AC5-1A53-2F45-8ABF-CDBC5148928B}"/>
              </a:ext>
            </a:extLst>
          </p:cNvPr>
          <p:cNvSpPr>
            <a:spLocks noGrp="1" noChangeAspect="1"/>
          </p:cNvSpPr>
          <p:nvPr>
            <p:ph type="pic" sz="quarter" idx="5" hasCustomPrompt="1"/>
          </p:nvPr>
        </p:nvSpPr>
        <p:spPr>
          <a:xfrm>
            <a:off x="1" y="3011332"/>
            <a:ext cx="9080707" cy="3225957"/>
          </a:xfrm>
        </p:spPr>
        <p:txBody>
          <a:bodyPr lIns="108000" tIns="144000" rIns="91440" bIns="45720"/>
          <a:lstStyle>
            <a:lvl1pPr marL="0" indent="0">
              <a:buNone/>
              <a:defRPr/>
            </a:lvl1pPr>
          </a:lstStyle>
          <a:p>
            <a:r>
              <a:rPr lang="en-US"/>
              <a:t>Add picture</a:t>
            </a:r>
          </a:p>
        </p:txBody>
      </p:sp>
      <p:sp>
        <p:nvSpPr>
          <p:cNvPr id="5" name="TextPlaceholder 1">
            <a:extLst>
              <a:ext uri="{FF2B5EF4-FFF2-40B4-BE49-F238E27FC236}">
                <a16:creationId xmlns:a16="http://schemas.microsoft.com/office/drawing/2014/main" id="{1908D9D7-8604-4142-8372-7192074B21F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9472925" y="1274400"/>
            <a:ext cx="969672" cy="1231200"/>
          </a:xfrm>
        </p:spPr>
        <p:txBody>
          <a:bodyPr lIns="0" tIns="0" rIns="0" bIns="72000" anchor="ctr" anchorCtr="0"/>
          <a:lstStyle>
            <a:lvl1pPr marL="0" indent="0" algn="l" defTabSz="685796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  <a:defRPr lang="de-DE" sz="6600" kern="1200" dirty="0">
                <a:ln>
                  <a:noFill/>
                </a:ln>
                <a:solidFill>
                  <a:schemeClr val="l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00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BCEAC3EF-A1F9-DE47-9DE3-09D9035B9A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2350" y="1425289"/>
            <a:ext cx="8549931" cy="942109"/>
          </a:xfrm>
          <a:prstGeom prst="rect">
            <a:avLst/>
          </a:prstGeom>
        </p:spPr>
        <p:txBody>
          <a:bodyPr lIns="0" tIns="45720" rIns="91440" bIns="4572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</a:t>
            </a:r>
          </a:p>
        </p:txBody>
      </p:sp>
      <p:sp>
        <p:nvSpPr>
          <p:cNvPr id="13" name="Textfeld 47">
            <a:extLst>
              <a:ext uri="{FF2B5EF4-FFF2-40B4-BE49-F238E27FC236}">
                <a16:creationId xmlns:a16="http://schemas.microsoft.com/office/drawing/2014/main" id="{95D13312-5824-43FA-B4F9-6CFD8A694F2E}"/>
              </a:ext>
            </a:extLst>
          </p:cNvPr>
          <p:cNvSpPr txBox="1"/>
          <p:nvPr userDrawn="1"/>
        </p:nvSpPr>
        <p:spPr>
          <a:xfrm>
            <a:off x="12869746" y="2019663"/>
            <a:ext cx="2338148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By clicking on the text box, the displayed number can be adjusted according to the respective chapter.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6BA8C6-928D-46BA-8275-C66EF12A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grpSp>
        <p:nvGrpSpPr>
          <p:cNvPr id="4" name="Gruppieren 48">
            <a:extLst>
              <a:ext uri="{FF2B5EF4-FFF2-40B4-BE49-F238E27FC236}">
                <a16:creationId xmlns:a16="http://schemas.microsoft.com/office/drawing/2014/main" id="{6C052DDB-62B1-B0B4-A8A6-E0D06533B107}"/>
              </a:ext>
            </a:extLst>
          </p:cNvPr>
          <p:cNvGrpSpPr/>
          <p:nvPr userDrawn="1"/>
        </p:nvGrpSpPr>
        <p:grpSpPr>
          <a:xfrm rot="10800000">
            <a:off x="12556547" y="1850115"/>
            <a:ext cx="204332" cy="532624"/>
            <a:chOff x="12883230" y="3752058"/>
            <a:chExt cx="166020" cy="629938"/>
          </a:xfrm>
        </p:grpSpPr>
        <p:cxnSp>
          <p:nvCxnSpPr>
            <p:cNvPr id="6" name="Gerade Verbindung 49">
              <a:extLst>
                <a:ext uri="{FF2B5EF4-FFF2-40B4-BE49-F238E27FC236}">
                  <a16:creationId xmlns:a16="http://schemas.microsoft.com/office/drawing/2014/main" id="{0537DDF8-C7D4-FAB5-95C2-F7CD8270EB7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50">
              <a:extLst>
                <a:ext uri="{FF2B5EF4-FFF2-40B4-BE49-F238E27FC236}">
                  <a16:creationId xmlns:a16="http://schemas.microsoft.com/office/drawing/2014/main" id="{1FEA41E6-3ADA-30CB-652E-6BAA93B8082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765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4" userDrawn="1">
          <p15:clr>
            <a:srgbClr val="FBAE40"/>
          </p15:clr>
        </p15:guide>
        <p15:guide id="2" pos="327" userDrawn="1">
          <p15:clr>
            <a:srgbClr val="FBAE40"/>
          </p15:clr>
        </p15:guide>
        <p15:guide id="3" orient="horz" pos="1896">
          <p15:clr>
            <a:srgbClr val="FBAE40"/>
          </p15:clr>
        </p15:guide>
        <p15:guide id="4" pos="5719" userDrawn="1">
          <p15:clr>
            <a:srgbClr val="FBAE40"/>
          </p15:clr>
        </p15:guide>
        <p15:guide id="5" pos="5967" userDrawn="1">
          <p15:clr>
            <a:srgbClr val="FBAE40"/>
          </p15:clr>
        </p15:guide>
        <p15:guide id="6" orient="horz" pos="3939" userDrawn="1">
          <p15:clr>
            <a:srgbClr val="FBAE40"/>
          </p15:clr>
        </p15:guide>
        <p15:guide id="9" pos="6584" userDrawn="1">
          <p15:clr>
            <a:srgbClr val="FBAE40"/>
          </p15:clr>
        </p15:guide>
        <p15:guide id="10" orient="horz" pos="150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with pattern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ttern">
            <a:extLst>
              <a:ext uri="{FF2B5EF4-FFF2-40B4-BE49-F238E27FC236}">
                <a16:creationId xmlns:a16="http://schemas.microsoft.com/office/drawing/2014/main" id="{BC82527F-B83F-0CDA-D2C0-0892A34764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600"/>
            <a:ext cx="9086850" cy="4705350"/>
          </a:xfrm>
          <a:prstGeom prst="rect">
            <a:avLst/>
          </a:prstGeom>
        </p:spPr>
      </p:pic>
      <p:sp>
        <p:nvSpPr>
          <p:cNvPr id="8" name="RectangleOnChapterSlide">
            <a:extLst>
              <a:ext uri="{FF2B5EF4-FFF2-40B4-BE49-F238E27FC236}">
                <a16:creationId xmlns:a16="http://schemas.microsoft.com/office/drawing/2014/main" id="{7D2501DB-0DC4-0848-9704-86CC2C856865}"/>
              </a:ext>
            </a:extLst>
          </p:cNvPr>
          <p:cNvSpPr/>
          <p:nvPr userDrawn="1"/>
        </p:nvSpPr>
        <p:spPr>
          <a:xfrm>
            <a:off x="0" y="760934"/>
            <a:ext cx="10748963" cy="22489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Chapter_title">
            <a:extLst>
              <a:ext uri="{FF2B5EF4-FFF2-40B4-BE49-F238E27FC236}">
                <a16:creationId xmlns:a16="http://schemas.microsoft.com/office/drawing/2014/main" id="{78467C5D-8078-9042-A861-6059E1F65B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2350" y="1425289"/>
            <a:ext cx="8549931" cy="942109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</a:t>
            </a:r>
          </a:p>
        </p:txBody>
      </p:sp>
      <p:sp>
        <p:nvSpPr>
          <p:cNvPr id="13" name="TextPlaceholder 1">
            <a:extLst>
              <a:ext uri="{FF2B5EF4-FFF2-40B4-BE49-F238E27FC236}">
                <a16:creationId xmlns:a16="http://schemas.microsoft.com/office/drawing/2014/main" id="{EAC16BA9-4E2E-8D4B-859D-1C618D24BCA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9472925" y="1274400"/>
            <a:ext cx="969672" cy="1231200"/>
          </a:xfrm>
        </p:spPr>
        <p:txBody>
          <a:bodyPr tIns="0" rIns="0" bIns="72000" anchor="ctr" anchorCtr="0"/>
          <a:lstStyle>
            <a:lvl1pPr marL="0" indent="0" algn="l" defTabSz="685796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  <a:defRPr lang="de-DE" sz="6600" kern="1200" dirty="0">
                <a:ln>
                  <a:noFill/>
                </a:ln>
                <a:solidFill>
                  <a:schemeClr val="l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93FC9-B22B-42FE-B94F-A6D0947C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sp>
        <p:nvSpPr>
          <p:cNvPr id="3" name="Textfeld 47">
            <a:extLst>
              <a:ext uri="{FF2B5EF4-FFF2-40B4-BE49-F238E27FC236}">
                <a16:creationId xmlns:a16="http://schemas.microsoft.com/office/drawing/2014/main" id="{BBCCE5EA-7F0F-A849-F018-A20408C36CD2}"/>
              </a:ext>
            </a:extLst>
          </p:cNvPr>
          <p:cNvSpPr txBox="1"/>
          <p:nvPr userDrawn="1"/>
        </p:nvSpPr>
        <p:spPr>
          <a:xfrm>
            <a:off x="12869746" y="2019663"/>
            <a:ext cx="2338148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By clicking on the text box, the displayed number can be adjusted according to the respective chapter.</a:t>
            </a:r>
          </a:p>
        </p:txBody>
      </p:sp>
      <p:grpSp>
        <p:nvGrpSpPr>
          <p:cNvPr id="20" name="Gruppieren 48">
            <a:extLst>
              <a:ext uri="{FF2B5EF4-FFF2-40B4-BE49-F238E27FC236}">
                <a16:creationId xmlns:a16="http://schemas.microsoft.com/office/drawing/2014/main" id="{08A55E07-A6D7-C969-82F8-B46C90A38E20}"/>
              </a:ext>
            </a:extLst>
          </p:cNvPr>
          <p:cNvGrpSpPr/>
          <p:nvPr userDrawn="1"/>
        </p:nvGrpSpPr>
        <p:grpSpPr>
          <a:xfrm rot="10800000">
            <a:off x="12556547" y="1850115"/>
            <a:ext cx="204332" cy="532624"/>
            <a:chOff x="12883230" y="3752058"/>
            <a:chExt cx="166020" cy="629938"/>
          </a:xfrm>
        </p:grpSpPr>
        <p:cxnSp>
          <p:nvCxnSpPr>
            <p:cNvPr id="21" name="Gerade Verbindung 49">
              <a:extLst>
                <a:ext uri="{FF2B5EF4-FFF2-40B4-BE49-F238E27FC236}">
                  <a16:creationId xmlns:a16="http://schemas.microsoft.com/office/drawing/2014/main" id="{61A59E19-2EE3-A1BC-DE0F-DBF2A7AB5088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50">
              <a:extLst>
                <a:ext uri="{FF2B5EF4-FFF2-40B4-BE49-F238E27FC236}">
                  <a16:creationId xmlns:a16="http://schemas.microsoft.com/office/drawing/2014/main" id="{C9B5029D-E723-748B-5E8D-BEE6E8CC84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96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19" userDrawn="1">
          <p15:clr>
            <a:srgbClr val="FBAE40"/>
          </p15:clr>
        </p15:guide>
        <p15:guide id="2" orient="horz" pos="894" userDrawn="1">
          <p15:clr>
            <a:srgbClr val="FBAE40"/>
          </p15:clr>
        </p15:guide>
        <p15:guide id="3" pos="327" userDrawn="1">
          <p15:clr>
            <a:srgbClr val="FBAE40"/>
          </p15:clr>
        </p15:guide>
        <p15:guide id="5" pos="5967" userDrawn="1">
          <p15:clr>
            <a:srgbClr val="FBAE40"/>
          </p15:clr>
        </p15:guide>
        <p15:guide id="6" orient="horz" pos="1502" userDrawn="1">
          <p15:clr>
            <a:srgbClr val="FBAE40"/>
          </p15:clr>
        </p15:guide>
        <p15:guide id="7" orient="horz" pos="3939" userDrawn="1">
          <p15:clr>
            <a:srgbClr val="FBAE40"/>
          </p15:clr>
        </p15:guide>
        <p15:guide id="9" pos="65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wide column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51F52E-DB90-6741-AFD0-ED83359C7F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000" y="1674000"/>
            <a:ext cx="8560800" cy="4564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0" name="Subtitle Placeholder 1">
            <a:extLst>
              <a:ext uri="{FF2B5EF4-FFF2-40B4-BE49-F238E27FC236}">
                <a16:creationId xmlns:a16="http://schemas.microsoft.com/office/drawing/2014/main" id="{C517F970-695C-F24A-95AB-99292270A5D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8000" y="1461600"/>
            <a:ext cx="8560800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19596-8BEA-48A8-8F8C-CB3C7B40D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000" y="432000"/>
            <a:ext cx="8560800" cy="842400"/>
          </a:xfrm>
        </p:spPr>
        <p:txBody>
          <a:bodyPr tIns="0"/>
          <a:lstStyle/>
          <a:p>
            <a:r>
              <a:rPr lang="en-US" noProof="1"/>
              <a:t>Add title</a:t>
            </a:r>
          </a:p>
        </p:txBody>
      </p:sp>
      <p:sp>
        <p:nvSpPr>
          <p:cNvPr id="8" name="chapter_agenda">
            <a:extLst>
              <a:ext uri="{FF2B5EF4-FFF2-40B4-BE49-F238E27FC236}">
                <a16:creationId xmlns:a16="http://schemas.microsoft.com/office/drawing/2014/main" id="{A0D8A53D-414C-0F4A-A1FC-4F88B6E14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000" y="168935"/>
            <a:ext cx="8560800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sp>
        <p:nvSpPr>
          <p:cNvPr id="13" name="Textfeld 44">
            <a:extLst>
              <a:ext uri="{FF2B5EF4-FFF2-40B4-BE49-F238E27FC236}">
                <a16:creationId xmlns:a16="http://schemas.microsoft.com/office/drawing/2014/main" id="{3D4FB102-C008-43DA-A720-9216F02F575E}"/>
              </a:ext>
            </a:extLst>
          </p:cNvPr>
          <p:cNvSpPr txBox="1"/>
          <p:nvPr userDrawn="1"/>
        </p:nvSpPr>
        <p:spPr>
          <a:xfrm>
            <a:off x="-2886335" y="1908283"/>
            <a:ext cx="2174401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sp>
        <p:nvSpPr>
          <p:cNvPr id="17" name="Textfeld 48">
            <a:extLst>
              <a:ext uri="{FF2B5EF4-FFF2-40B4-BE49-F238E27FC236}">
                <a16:creationId xmlns:a16="http://schemas.microsoft.com/office/drawing/2014/main" id="{11EB2090-DF15-47C0-984D-CD8A97989CCA}"/>
              </a:ext>
            </a:extLst>
          </p:cNvPr>
          <p:cNvSpPr txBox="1"/>
          <p:nvPr userDrawn="1"/>
        </p:nvSpPr>
        <p:spPr>
          <a:xfrm>
            <a:off x="-2872271" y="698044"/>
            <a:ext cx="2174401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C8EA6-57BA-4DBB-9476-A7D5FEEA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C6FC79-BA71-9943-B346-676DE4BBF805}" type="slidenum">
              <a:rPr lang="en-US" smtClean="0"/>
              <a:pPr>
                <a:defRPr/>
              </a:pPr>
              <a:t>‹#›</a:t>
            </a:fld>
            <a:endParaRPr lang="en-US" b="0"/>
          </a:p>
        </p:txBody>
      </p:sp>
      <p:grpSp>
        <p:nvGrpSpPr>
          <p:cNvPr id="4" name="Gruppieren 41">
            <a:extLst>
              <a:ext uri="{FF2B5EF4-FFF2-40B4-BE49-F238E27FC236}">
                <a16:creationId xmlns:a16="http://schemas.microsoft.com/office/drawing/2014/main" id="{5F3E7878-C378-9996-C0BF-E6C8007A3CD9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5" name="Gerade Verbindung 42">
              <a:extLst>
                <a:ext uri="{FF2B5EF4-FFF2-40B4-BE49-F238E27FC236}">
                  <a16:creationId xmlns:a16="http://schemas.microsoft.com/office/drawing/2014/main" id="{9AB51CED-EF58-777C-A5E8-AD884B95697E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43">
              <a:extLst>
                <a:ext uri="{FF2B5EF4-FFF2-40B4-BE49-F238E27FC236}">
                  <a16:creationId xmlns:a16="http://schemas.microsoft.com/office/drawing/2014/main" id="{B5270120-8A6D-5512-987D-8E6956A2B31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45">
            <a:extLst>
              <a:ext uri="{FF2B5EF4-FFF2-40B4-BE49-F238E27FC236}">
                <a16:creationId xmlns:a16="http://schemas.microsoft.com/office/drawing/2014/main" id="{AF0BDAC1-3D1D-3E76-F42A-7485F553A675}"/>
              </a:ext>
            </a:extLst>
          </p:cNvPr>
          <p:cNvGrpSpPr/>
          <p:nvPr userDrawn="1"/>
        </p:nvGrpSpPr>
        <p:grpSpPr>
          <a:xfrm>
            <a:off x="-584450" y="1742984"/>
            <a:ext cx="204332" cy="532624"/>
            <a:chOff x="12883230" y="3752058"/>
            <a:chExt cx="166020" cy="629938"/>
          </a:xfrm>
        </p:grpSpPr>
        <p:cxnSp>
          <p:nvCxnSpPr>
            <p:cNvPr id="23" name="Gerade Verbindung 46">
              <a:extLst>
                <a:ext uri="{FF2B5EF4-FFF2-40B4-BE49-F238E27FC236}">
                  <a16:creationId xmlns:a16="http://schemas.microsoft.com/office/drawing/2014/main" id="{74BA24AF-792B-DD3A-564D-325189FB8FBE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47">
              <a:extLst>
                <a:ext uri="{FF2B5EF4-FFF2-40B4-BE49-F238E27FC236}">
                  <a16:creationId xmlns:a16="http://schemas.microsoft.com/office/drawing/2014/main" id="{86F08550-CBA6-D1BD-B67D-5C04E61CEBC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850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3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7451" userDrawn="1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13">
          <p15:clr>
            <a:srgbClr val="FBAE40"/>
          </p15:clr>
        </p15:guide>
        <p15:guide id="6" orient="horz" pos="1053">
          <p15:clr>
            <a:srgbClr val="FBAE40"/>
          </p15:clr>
        </p15:guide>
        <p15:guide id="7" orient="horz" pos="39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content wide column blu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gr">
            <a:extLst>
              <a:ext uri="{FF2B5EF4-FFF2-40B4-BE49-F238E27FC236}">
                <a16:creationId xmlns:a16="http://schemas.microsoft.com/office/drawing/2014/main" id="{66E97E3D-BC51-6F0A-14D6-65CED8FF2B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951F52E-DB90-6741-AFD0-ED83359C7F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000" y="1674000"/>
            <a:ext cx="8560800" cy="4564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1pPr>
            <a:lvl2pPr marL="338136" indent="-169068">
              <a:lnSpc>
                <a:spcPct val="120000"/>
              </a:lnSpc>
              <a:buClr>
                <a:schemeClr val="bg1"/>
              </a:buClr>
              <a:buFont typeface="Symbol" pitchFamily="2" charset="2"/>
              <a:buChar char="-"/>
              <a:tabLst/>
              <a:defRPr sz="1400">
                <a:solidFill>
                  <a:schemeClr val="bg1"/>
                </a:solidFill>
              </a:defRPr>
            </a:lvl2pPr>
            <a:lvl3pPr marL="502441" indent="-164305">
              <a:lnSpc>
                <a:spcPct val="120000"/>
              </a:lnSpc>
              <a:buClr>
                <a:schemeClr val="bg1"/>
              </a:buClr>
              <a:buFont typeface="Symbol" pitchFamily="2" charset="2"/>
              <a:buChar char="-"/>
              <a:tabLst/>
              <a:defRPr sz="1400">
                <a:solidFill>
                  <a:schemeClr val="bg1"/>
                </a:solidFill>
              </a:defRPr>
            </a:lvl3pPr>
            <a:lvl4pPr marL="671509" indent="-169068">
              <a:lnSpc>
                <a:spcPct val="120000"/>
              </a:lnSpc>
              <a:buClr>
                <a:schemeClr val="bg1"/>
              </a:buClr>
              <a:buFont typeface="Symbol" pitchFamily="2" charset="2"/>
              <a:buChar char="-"/>
              <a:tabLst/>
              <a:defRPr sz="1400">
                <a:solidFill>
                  <a:schemeClr val="bg1"/>
                </a:solidFill>
              </a:defRPr>
            </a:lvl4pPr>
            <a:lvl5pPr marL="870342" indent="-198834">
              <a:lnSpc>
                <a:spcPct val="120000"/>
              </a:lnSpc>
              <a:buClr>
                <a:schemeClr val="bg1"/>
              </a:buClr>
              <a:buFont typeface="Symbol" pitchFamily="2" charset="2"/>
              <a:buChar char="-"/>
              <a:tabLst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0" name="Subtitle Placeholder 1">
            <a:extLst>
              <a:ext uri="{FF2B5EF4-FFF2-40B4-BE49-F238E27FC236}">
                <a16:creationId xmlns:a16="http://schemas.microsoft.com/office/drawing/2014/main" id="{C517F970-695C-F24A-95AB-99292270A5D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8000" y="1461600"/>
            <a:ext cx="8560800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819596-8BEA-48A8-8F8C-CB3C7B40D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000" y="432000"/>
            <a:ext cx="8560800" cy="842400"/>
          </a:xfrm>
        </p:spPr>
        <p:txBody>
          <a:bodyPr t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title</a:t>
            </a:r>
          </a:p>
        </p:txBody>
      </p:sp>
      <p:sp>
        <p:nvSpPr>
          <p:cNvPr id="8" name="chapter_agenda">
            <a:extLst>
              <a:ext uri="{FF2B5EF4-FFF2-40B4-BE49-F238E27FC236}">
                <a16:creationId xmlns:a16="http://schemas.microsoft.com/office/drawing/2014/main" id="{A0D8A53D-414C-0F4A-A1FC-4F88B6E14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000" y="168935"/>
            <a:ext cx="8560800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bg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C8EA6-57BA-4DBB-9476-A7D5FEEA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4C6FC79-BA71-9943-B346-676DE4BBF805}" type="slidenum">
              <a:rPr lang="en-US" smtClean="0"/>
              <a:pPr>
                <a:defRPr/>
              </a:pPr>
              <a:t>‹#›</a:t>
            </a:fld>
            <a:endParaRPr lang="en-US" b="0"/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8FE7AFD8-1D37-4E27-D9A1-4AFCA1D66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75664" y="6419139"/>
            <a:ext cx="1043413" cy="230953"/>
          </a:xfrm>
          <a:prstGeom prst="rect">
            <a:avLst/>
          </a:prstGeom>
        </p:spPr>
      </p:pic>
      <p:pic>
        <p:nvPicPr>
          <p:cNvPr id="5" name="LogoMs">
            <a:extLst>
              <a:ext uri="{FF2B5EF4-FFF2-40B4-BE49-F238E27FC236}">
                <a16:creationId xmlns:a16="http://schemas.microsoft.com/office/drawing/2014/main" id="{361E6A34-A335-0B7F-AAA5-BE5EBA7289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6440" y="6301468"/>
            <a:ext cx="2579155" cy="465911"/>
          </a:xfrm>
          <a:prstGeom prst="rect">
            <a:avLst/>
          </a:prstGeom>
        </p:spPr>
      </p:pic>
      <p:pic>
        <p:nvPicPr>
          <p:cNvPr id="6" name="LogoNv">
            <a:extLst>
              <a:ext uri="{FF2B5EF4-FFF2-40B4-BE49-F238E27FC236}">
                <a16:creationId xmlns:a16="http://schemas.microsoft.com/office/drawing/2014/main" id="{E642231F-DA01-1E7F-9AF2-85D40FCA5C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3688" y="6301596"/>
            <a:ext cx="2249287" cy="465656"/>
          </a:xfrm>
          <a:prstGeom prst="rect">
            <a:avLst/>
          </a:prstGeom>
        </p:spPr>
      </p:pic>
      <p:pic>
        <p:nvPicPr>
          <p:cNvPr id="23" name="LogoPt">
            <a:extLst>
              <a:ext uri="{FF2B5EF4-FFF2-40B4-BE49-F238E27FC236}">
                <a16:creationId xmlns:a16="http://schemas.microsoft.com/office/drawing/2014/main" id="{9C7CF320-F0C4-9EE2-17C2-65642DF35D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3200" y="6375877"/>
            <a:ext cx="1080000" cy="373846"/>
          </a:xfrm>
          <a:prstGeom prst="rect">
            <a:avLst/>
          </a:prstGeom>
        </p:spPr>
      </p:pic>
      <p:pic>
        <p:nvPicPr>
          <p:cNvPr id="22" name="LogoSb">
            <a:extLst>
              <a:ext uri="{FF2B5EF4-FFF2-40B4-BE49-F238E27FC236}">
                <a16:creationId xmlns:a16="http://schemas.microsoft.com/office/drawing/2014/main" id="{10CC790A-B074-1A1E-7FBE-034B75E8EF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0601" y="6301779"/>
            <a:ext cx="2312167" cy="465760"/>
          </a:xfrm>
          <a:prstGeom prst="rect">
            <a:avLst/>
          </a:prstGeom>
        </p:spPr>
      </p:pic>
      <p:sp>
        <p:nvSpPr>
          <p:cNvPr id="24" name="DataFooter_inv">
            <a:extLst>
              <a:ext uri="{FF2B5EF4-FFF2-40B4-BE49-F238E27FC236}">
                <a16:creationId xmlns:a16="http://schemas.microsoft.com/office/drawing/2014/main" id="{BD7D3B9D-C29D-14EF-5980-F3F0441966E3}"/>
              </a:ext>
            </a:extLst>
          </p:cNvPr>
          <p:cNvSpPr txBox="1"/>
          <p:nvPr userDrawn="1"/>
        </p:nvSpPr>
        <p:spPr>
          <a:xfrm>
            <a:off x="540000" y="6346800"/>
            <a:ext cx="7501292" cy="22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844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| Author | Department | Date</a:t>
            </a:r>
          </a:p>
        </p:txBody>
      </p:sp>
      <p:grpSp>
        <p:nvGrpSpPr>
          <p:cNvPr id="30" name="Gruppieren 33">
            <a:extLst>
              <a:ext uri="{FF2B5EF4-FFF2-40B4-BE49-F238E27FC236}">
                <a16:creationId xmlns:a16="http://schemas.microsoft.com/office/drawing/2014/main" id="{8E9ADDDB-1D4C-DC72-CB44-BE9B7127F937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31" name="Gerade Verbindung 34">
              <a:extLst>
                <a:ext uri="{FF2B5EF4-FFF2-40B4-BE49-F238E27FC236}">
                  <a16:creationId xmlns:a16="http://schemas.microsoft.com/office/drawing/2014/main" id="{0496B143-6940-9408-4230-43C3E42466D4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5">
              <a:extLst>
                <a:ext uri="{FF2B5EF4-FFF2-40B4-BE49-F238E27FC236}">
                  <a16:creationId xmlns:a16="http://schemas.microsoft.com/office/drawing/2014/main" id="{FCAE0839-DE25-7A7E-AD54-EAA520921B2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44">
            <a:extLst>
              <a:ext uri="{FF2B5EF4-FFF2-40B4-BE49-F238E27FC236}">
                <a16:creationId xmlns:a16="http://schemas.microsoft.com/office/drawing/2014/main" id="{C434D4EA-6B78-B0F6-FA89-09C397B44C59}"/>
              </a:ext>
            </a:extLst>
          </p:cNvPr>
          <p:cNvSpPr txBox="1"/>
          <p:nvPr userDrawn="1"/>
        </p:nvSpPr>
        <p:spPr>
          <a:xfrm>
            <a:off x="-2886335" y="1908283"/>
            <a:ext cx="2174401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sp>
        <p:nvSpPr>
          <p:cNvPr id="35" name="Textfeld 48">
            <a:extLst>
              <a:ext uri="{FF2B5EF4-FFF2-40B4-BE49-F238E27FC236}">
                <a16:creationId xmlns:a16="http://schemas.microsoft.com/office/drawing/2014/main" id="{F8340E37-2B08-8F7D-693B-A24B46464D7C}"/>
              </a:ext>
            </a:extLst>
          </p:cNvPr>
          <p:cNvSpPr txBox="1"/>
          <p:nvPr userDrawn="1"/>
        </p:nvSpPr>
        <p:spPr>
          <a:xfrm>
            <a:off x="-2872271" y="698044"/>
            <a:ext cx="2174401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  <p:grpSp>
        <p:nvGrpSpPr>
          <p:cNvPr id="36" name="Gruppieren 41">
            <a:extLst>
              <a:ext uri="{FF2B5EF4-FFF2-40B4-BE49-F238E27FC236}">
                <a16:creationId xmlns:a16="http://schemas.microsoft.com/office/drawing/2014/main" id="{862F5E27-921D-5EC0-227D-F4A0837E309A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37" name="Gerade Verbindung 42">
              <a:extLst>
                <a:ext uri="{FF2B5EF4-FFF2-40B4-BE49-F238E27FC236}">
                  <a16:creationId xmlns:a16="http://schemas.microsoft.com/office/drawing/2014/main" id="{67C3A437-FD48-B66A-E50F-72936AB308C6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43">
              <a:extLst>
                <a:ext uri="{FF2B5EF4-FFF2-40B4-BE49-F238E27FC236}">
                  <a16:creationId xmlns:a16="http://schemas.microsoft.com/office/drawing/2014/main" id="{18D0B19E-2535-A1BB-38DD-EDCB0879CDF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45">
            <a:extLst>
              <a:ext uri="{FF2B5EF4-FFF2-40B4-BE49-F238E27FC236}">
                <a16:creationId xmlns:a16="http://schemas.microsoft.com/office/drawing/2014/main" id="{D6511489-38FA-3E9A-8DE1-F08AFAF971E3}"/>
              </a:ext>
            </a:extLst>
          </p:cNvPr>
          <p:cNvGrpSpPr/>
          <p:nvPr userDrawn="1"/>
        </p:nvGrpSpPr>
        <p:grpSpPr>
          <a:xfrm>
            <a:off x="-584450" y="1742984"/>
            <a:ext cx="204332" cy="532624"/>
            <a:chOff x="12883230" y="3752058"/>
            <a:chExt cx="166020" cy="629938"/>
          </a:xfrm>
        </p:grpSpPr>
        <p:cxnSp>
          <p:nvCxnSpPr>
            <p:cNvPr id="40" name="Gerade Verbindung 46">
              <a:extLst>
                <a:ext uri="{FF2B5EF4-FFF2-40B4-BE49-F238E27FC236}">
                  <a16:creationId xmlns:a16="http://schemas.microsoft.com/office/drawing/2014/main" id="{0FAB589B-2D5A-4836-C6F5-1EAEF17ECE4E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7">
              <a:extLst>
                <a:ext uri="{FF2B5EF4-FFF2-40B4-BE49-F238E27FC236}">
                  <a16:creationId xmlns:a16="http://schemas.microsoft.com/office/drawing/2014/main" id="{4788C8FD-0C1E-24D1-092C-5FF7EB7BBD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36">
            <a:extLst>
              <a:ext uri="{FF2B5EF4-FFF2-40B4-BE49-F238E27FC236}">
                <a16:creationId xmlns:a16="http://schemas.microsoft.com/office/drawing/2014/main" id="{732AA072-5223-4061-D5A3-3332CE3DE546}"/>
              </a:ext>
            </a:extLst>
          </p:cNvPr>
          <p:cNvSpPr txBox="1"/>
          <p:nvPr userDrawn="1"/>
        </p:nvSpPr>
        <p:spPr>
          <a:xfrm>
            <a:off x="-2343600" y="6408000"/>
            <a:ext cx="1774800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  <p:sp>
        <p:nvSpPr>
          <p:cNvPr id="11" name="Textfeld 40">
            <a:extLst>
              <a:ext uri="{FF2B5EF4-FFF2-40B4-BE49-F238E27FC236}">
                <a16:creationId xmlns:a16="http://schemas.microsoft.com/office/drawing/2014/main" id="{EFEAC6D9-A096-EEC5-16EE-D682B59E3609}"/>
              </a:ext>
            </a:extLst>
          </p:cNvPr>
          <p:cNvSpPr txBox="1"/>
          <p:nvPr userDrawn="1"/>
        </p:nvSpPr>
        <p:spPr>
          <a:xfrm>
            <a:off x="12911988" y="6386304"/>
            <a:ext cx="2699706" cy="3385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738"/>
              </a:spcAft>
            </a:pPr>
            <a:r>
              <a:rPr lang="en-US" sz="80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</a:p>
        </p:txBody>
      </p:sp>
      <p:grpSp>
        <p:nvGrpSpPr>
          <p:cNvPr id="12" name="Gruppieren 41">
            <a:extLst>
              <a:ext uri="{FF2B5EF4-FFF2-40B4-BE49-F238E27FC236}">
                <a16:creationId xmlns:a16="http://schemas.microsoft.com/office/drawing/2014/main" id="{9A0751E6-3F97-E5A9-A426-0D9398C1E5A8}"/>
              </a:ext>
            </a:extLst>
          </p:cNvPr>
          <p:cNvGrpSpPr/>
          <p:nvPr userDrawn="1"/>
        </p:nvGrpSpPr>
        <p:grpSpPr>
          <a:xfrm rot="10800000">
            <a:off x="12561352" y="6289269"/>
            <a:ext cx="204332" cy="532624"/>
            <a:chOff x="12883230" y="3752058"/>
            <a:chExt cx="166020" cy="629938"/>
          </a:xfrm>
        </p:grpSpPr>
        <p:cxnSp>
          <p:nvCxnSpPr>
            <p:cNvPr id="13" name="Gerade Verbindung 42">
              <a:extLst>
                <a:ext uri="{FF2B5EF4-FFF2-40B4-BE49-F238E27FC236}">
                  <a16:creationId xmlns:a16="http://schemas.microsoft.com/office/drawing/2014/main" id="{BFD20726-6F07-89F8-20CF-50042770C7FD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43">
              <a:extLst>
                <a:ext uri="{FF2B5EF4-FFF2-40B4-BE49-F238E27FC236}">
                  <a16:creationId xmlns:a16="http://schemas.microsoft.com/office/drawing/2014/main" id="{564D8FCF-4D3D-269D-650B-C06740AB963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9371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3" userDrawn="1">
          <p15:clr>
            <a:srgbClr val="FBAE40"/>
          </p15:clr>
        </p15:guide>
        <p15:guide id="2" orient="horz" pos="102">
          <p15:clr>
            <a:srgbClr val="FBAE40"/>
          </p15:clr>
        </p15:guide>
        <p15:guide id="3" pos="7451" userDrawn="1">
          <p15:clr>
            <a:srgbClr val="FBAE40"/>
          </p15:clr>
        </p15:guide>
        <p15:guide id="4" orient="horz" pos="270">
          <p15:clr>
            <a:srgbClr val="FBAE40"/>
          </p15:clr>
        </p15:guide>
        <p15:guide id="5" orient="horz" pos="913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  <p15:guide id="7" orient="horz" pos="39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dule with image and headlin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F1E6F3A-778D-6031-5276-017219ED96B2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18642-3666-F160-196A-A7A26BAE05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509" y="4140000"/>
            <a:ext cx="8560800" cy="12420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noProof="1"/>
              <a:t>Add title</a:t>
            </a:r>
            <a:br>
              <a:rPr lang="en-US" noProof="1"/>
            </a:br>
            <a:r>
              <a:rPr lang="en-US" noProof="1"/>
              <a:t>second line</a:t>
            </a:r>
            <a:endParaRPr lang="en-US"/>
          </a:p>
        </p:txBody>
      </p:sp>
      <p:sp>
        <p:nvSpPr>
          <p:cNvPr id="4" name="Textplatzhalter 15">
            <a:extLst>
              <a:ext uri="{FF2B5EF4-FFF2-40B4-BE49-F238E27FC236}">
                <a16:creationId xmlns:a16="http://schemas.microsoft.com/office/drawing/2014/main" id="{99B3464D-7210-4241-0512-3293F0E318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000" y="5677200"/>
            <a:ext cx="8560800" cy="212400"/>
          </a:xfrm>
        </p:spPr>
        <p:txBody>
          <a:bodyPr tIns="36000" bIns="468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subtitle</a:t>
            </a:r>
          </a:p>
        </p:txBody>
      </p:sp>
      <p:grpSp>
        <p:nvGrpSpPr>
          <p:cNvPr id="3" name="Gruppieren 33">
            <a:extLst>
              <a:ext uri="{FF2B5EF4-FFF2-40B4-BE49-F238E27FC236}">
                <a16:creationId xmlns:a16="http://schemas.microsoft.com/office/drawing/2014/main" id="{04976966-5EAE-6E6E-13F7-D43005663A24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6" name="Gerade Verbindung 34">
              <a:extLst>
                <a:ext uri="{FF2B5EF4-FFF2-40B4-BE49-F238E27FC236}">
                  <a16:creationId xmlns:a16="http://schemas.microsoft.com/office/drawing/2014/main" id="{C3F2D8C2-51CF-3DCC-78ED-02342C594374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35">
              <a:extLst>
                <a:ext uri="{FF2B5EF4-FFF2-40B4-BE49-F238E27FC236}">
                  <a16:creationId xmlns:a16="http://schemas.microsoft.com/office/drawing/2014/main" id="{1D6F6722-1F91-DCED-C718-CD4BC0E88EA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feld 36">
            <a:extLst>
              <a:ext uri="{FF2B5EF4-FFF2-40B4-BE49-F238E27FC236}">
                <a16:creationId xmlns:a16="http://schemas.microsoft.com/office/drawing/2014/main" id="{F0D86FDF-983F-0E54-9A48-42E7F130C8D2}"/>
              </a:ext>
            </a:extLst>
          </p:cNvPr>
          <p:cNvSpPr txBox="1"/>
          <p:nvPr userDrawn="1"/>
        </p:nvSpPr>
        <p:spPr>
          <a:xfrm>
            <a:off x="-2472952" y="6336000"/>
            <a:ext cx="1917166" cy="34736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MAHLE footer is not used with a full-screen image in the background.</a:t>
            </a:r>
          </a:p>
        </p:txBody>
      </p:sp>
      <p:sp>
        <p:nvSpPr>
          <p:cNvPr id="12" name="Textfeld 36">
            <a:extLst>
              <a:ext uri="{FF2B5EF4-FFF2-40B4-BE49-F238E27FC236}">
                <a16:creationId xmlns:a16="http://schemas.microsoft.com/office/drawing/2014/main" id="{2C0809DB-86CB-2DBC-8E33-3EFE7646BEC7}"/>
              </a:ext>
            </a:extLst>
          </p:cNvPr>
          <p:cNvSpPr txBox="1"/>
          <p:nvPr userDrawn="1"/>
        </p:nvSpPr>
        <p:spPr>
          <a:xfrm>
            <a:off x="-3313837" y="4430594"/>
            <a:ext cx="2615968" cy="41549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Large headline with supporting sub-headline can be placed anywhere within the content area.</a:t>
            </a:r>
          </a:p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To ensure the legibility of the headline, the font color can be changed to black, white or dark blue.</a:t>
            </a:r>
          </a:p>
        </p:txBody>
      </p:sp>
      <p:grpSp>
        <p:nvGrpSpPr>
          <p:cNvPr id="13" name="Gruppieren 41">
            <a:extLst>
              <a:ext uri="{FF2B5EF4-FFF2-40B4-BE49-F238E27FC236}">
                <a16:creationId xmlns:a16="http://schemas.microsoft.com/office/drawing/2014/main" id="{DC26AF9E-5478-F6E6-9C09-301621628877}"/>
              </a:ext>
            </a:extLst>
          </p:cNvPr>
          <p:cNvGrpSpPr/>
          <p:nvPr userDrawn="1"/>
        </p:nvGrpSpPr>
        <p:grpSpPr>
          <a:xfrm>
            <a:off x="-584450" y="4372031"/>
            <a:ext cx="204332" cy="532624"/>
            <a:chOff x="12883230" y="3752058"/>
            <a:chExt cx="166020" cy="629938"/>
          </a:xfrm>
        </p:grpSpPr>
        <p:cxnSp>
          <p:nvCxnSpPr>
            <p:cNvPr id="14" name="Gerade Verbindung 42">
              <a:extLst>
                <a:ext uri="{FF2B5EF4-FFF2-40B4-BE49-F238E27FC236}">
                  <a16:creationId xmlns:a16="http://schemas.microsoft.com/office/drawing/2014/main" id="{E4CB55CD-E6D5-6152-3760-03B8E77D57A5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43">
              <a:extLst>
                <a:ext uri="{FF2B5EF4-FFF2-40B4-BE49-F238E27FC236}">
                  <a16:creationId xmlns:a16="http://schemas.microsoft.com/office/drawing/2014/main" id="{2C586A57-13C1-E3B5-EFA0-292FC0419E2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24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" userDrawn="1">
          <p15:clr>
            <a:srgbClr val="FBAE40"/>
          </p15:clr>
        </p15:guide>
        <p15:guide id="2" pos="237" userDrawn="1">
          <p15:clr>
            <a:srgbClr val="FBAE40"/>
          </p15:clr>
        </p15:guide>
        <p15:guide id="3" pos="7441" userDrawn="1">
          <p15:clr>
            <a:srgbClr val="FBAE40"/>
          </p15:clr>
        </p15:guide>
        <p15:guide id="4" orient="horz" pos="393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with two column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B0BA7C9-C771-0B48-8678-204F5156E933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6171843" y="1674000"/>
            <a:ext cx="5649742" cy="4564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45C0098-DDF7-1246-B64D-13E01F2055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885" y="1674000"/>
            <a:ext cx="5645150" cy="4564800"/>
          </a:xfrm>
          <a:prstGeom prst="rect">
            <a:avLst/>
          </a:prstGeom>
        </p:spPr>
        <p:txBody>
          <a:bodyPr lIns="0" tIns="144000" rIns="90000" bIns="46800"/>
          <a:lstStyle>
            <a:lvl1pPr marL="171449" indent="-171449">
              <a:lnSpc>
                <a:spcPct val="120000"/>
              </a:lnSpc>
              <a:buFont typeface="Wingdings" pitchFamily="2" charset="2"/>
              <a:buChar char="§"/>
              <a:defRPr sz="1400"/>
            </a:lvl1pPr>
            <a:lvl2pPr marL="338136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2pPr>
            <a:lvl3pPr marL="502441" indent="-164305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3pPr>
            <a:lvl4pPr marL="671509" indent="-169068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4pPr>
            <a:lvl5pPr marL="870342" indent="-198834">
              <a:lnSpc>
                <a:spcPct val="120000"/>
              </a:lnSpc>
              <a:buFont typeface="Symbol" pitchFamily="2" charset="2"/>
              <a:buChar char="-"/>
              <a:tabLst/>
              <a:defRPr sz="1400"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7" name="Subtitle Placeholder 2">
            <a:extLst>
              <a:ext uri="{FF2B5EF4-FFF2-40B4-BE49-F238E27FC236}">
                <a16:creationId xmlns:a16="http://schemas.microsoft.com/office/drawing/2014/main" id="{ECBEA1D8-00A5-F34C-BED7-F2BFF9E41CC9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6171844" y="1461600"/>
            <a:ext cx="5652432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15" name="Subtitle Placeholder 1">
            <a:extLst>
              <a:ext uri="{FF2B5EF4-FFF2-40B4-BE49-F238E27FC236}">
                <a16:creationId xmlns:a16="http://schemas.microsoft.com/office/drawing/2014/main" id="{E34AC710-E472-854A-B137-4A0B914CC75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78937" y="1461600"/>
            <a:ext cx="5647788" cy="212400"/>
          </a:xfrm>
          <a:prstGeom prst="rect">
            <a:avLst/>
          </a:prstGeom>
        </p:spPr>
        <p:txBody>
          <a:bodyPr lIns="0" tIns="36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2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subtitle</a:t>
            </a:r>
          </a:p>
        </p:txBody>
      </p:sp>
      <p:sp>
        <p:nvSpPr>
          <p:cNvPr id="10" name="chapter_agenda">
            <a:extLst>
              <a:ext uri="{FF2B5EF4-FFF2-40B4-BE49-F238E27FC236}">
                <a16:creationId xmlns:a16="http://schemas.microsoft.com/office/drawing/2014/main" id="{9EB3BF31-2F31-AC4F-860F-E21F0A2B91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8713" y="168935"/>
            <a:ext cx="8560800" cy="198000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342898" indent="0">
              <a:buNone/>
              <a:defRPr sz="1050" b="1">
                <a:solidFill>
                  <a:schemeClr val="tx2"/>
                </a:solidFill>
              </a:defRPr>
            </a:lvl2pPr>
            <a:lvl3pPr marL="685796" indent="0">
              <a:buNone/>
              <a:defRPr sz="1050" b="1">
                <a:solidFill>
                  <a:schemeClr val="tx2"/>
                </a:solidFill>
              </a:defRPr>
            </a:lvl3pPr>
            <a:lvl4pPr marL="1028694" indent="0">
              <a:buNone/>
              <a:defRPr sz="1050" b="1">
                <a:solidFill>
                  <a:schemeClr val="tx2"/>
                </a:solidFill>
              </a:defRPr>
            </a:lvl4pPr>
            <a:lvl5pPr marL="1371592" indent="0">
              <a:buNone/>
              <a:defRPr sz="1050" b="1">
                <a:solidFill>
                  <a:schemeClr val="tx2"/>
                </a:solidFill>
              </a:defRPr>
            </a:lvl5pPr>
          </a:lstStyle>
          <a:p>
            <a:r>
              <a:rPr lang="en-US" noProof="1"/>
              <a:t>Add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6F4F6-D686-4764-A246-6C56AEFF98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Add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81EFC-068D-4D46-B982-D74C6C4E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000" y="6346800"/>
            <a:ext cx="216000" cy="226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C6FC79-BA71-9943-B346-676DE4BBF805}" type="slidenum">
              <a:rPr lang="en-US" noProof="1" dirty="0" smtClean="0"/>
              <a:pPr>
                <a:defRPr/>
              </a:pPr>
              <a:t>‹#›</a:t>
            </a:fld>
            <a:endParaRPr lang="en-US" b="0" noProof="1"/>
          </a:p>
        </p:txBody>
      </p:sp>
      <p:sp>
        <p:nvSpPr>
          <p:cNvPr id="3" name="Textfeld 44">
            <a:extLst>
              <a:ext uri="{FF2B5EF4-FFF2-40B4-BE49-F238E27FC236}">
                <a16:creationId xmlns:a16="http://schemas.microsoft.com/office/drawing/2014/main" id="{85C1E70C-712C-BA95-3D7F-AA30A21C67A4}"/>
              </a:ext>
            </a:extLst>
          </p:cNvPr>
          <p:cNvSpPr txBox="1"/>
          <p:nvPr userDrawn="1"/>
        </p:nvSpPr>
        <p:spPr>
          <a:xfrm>
            <a:off x="-2886335" y="1908283"/>
            <a:ext cx="2174401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content text box is aligned with the baseline of the subtitle.</a:t>
            </a:r>
          </a:p>
        </p:txBody>
      </p:sp>
      <p:sp>
        <p:nvSpPr>
          <p:cNvPr id="5" name="Textfeld 48">
            <a:extLst>
              <a:ext uri="{FF2B5EF4-FFF2-40B4-BE49-F238E27FC236}">
                <a16:creationId xmlns:a16="http://schemas.microsoft.com/office/drawing/2014/main" id="{1BAC15D6-EEED-7BDD-93BF-13FD39A85453}"/>
              </a:ext>
            </a:extLst>
          </p:cNvPr>
          <p:cNvSpPr txBox="1"/>
          <p:nvPr userDrawn="1"/>
        </p:nvSpPr>
        <p:spPr>
          <a:xfrm>
            <a:off x="-2872271" y="698044"/>
            <a:ext cx="2174401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The headline text box is aligned with the letters of the navigation.</a:t>
            </a:r>
          </a:p>
        </p:txBody>
      </p:sp>
      <p:grpSp>
        <p:nvGrpSpPr>
          <p:cNvPr id="6" name="Gruppieren 41">
            <a:extLst>
              <a:ext uri="{FF2B5EF4-FFF2-40B4-BE49-F238E27FC236}">
                <a16:creationId xmlns:a16="http://schemas.microsoft.com/office/drawing/2014/main" id="{0F7C12C7-E4CC-76E9-9C7D-4AD775A71D7A}"/>
              </a:ext>
            </a:extLst>
          </p:cNvPr>
          <p:cNvGrpSpPr/>
          <p:nvPr userDrawn="1"/>
        </p:nvGrpSpPr>
        <p:grpSpPr>
          <a:xfrm>
            <a:off x="-584450" y="526457"/>
            <a:ext cx="204332" cy="532624"/>
            <a:chOff x="12883230" y="3752058"/>
            <a:chExt cx="166020" cy="629938"/>
          </a:xfrm>
        </p:grpSpPr>
        <p:cxnSp>
          <p:nvCxnSpPr>
            <p:cNvPr id="7" name="Gerade Verbindung 42">
              <a:extLst>
                <a:ext uri="{FF2B5EF4-FFF2-40B4-BE49-F238E27FC236}">
                  <a16:creationId xmlns:a16="http://schemas.microsoft.com/office/drawing/2014/main" id="{43BB0D93-3599-BEA8-D3C8-85CD98E1E332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43">
              <a:extLst>
                <a:ext uri="{FF2B5EF4-FFF2-40B4-BE49-F238E27FC236}">
                  <a16:creationId xmlns:a16="http://schemas.microsoft.com/office/drawing/2014/main" id="{3B446CA6-E31B-9809-D3E2-B8924489677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45">
            <a:extLst>
              <a:ext uri="{FF2B5EF4-FFF2-40B4-BE49-F238E27FC236}">
                <a16:creationId xmlns:a16="http://schemas.microsoft.com/office/drawing/2014/main" id="{F6A3D30F-3735-1B1B-E6E7-0D40076F12D6}"/>
              </a:ext>
            </a:extLst>
          </p:cNvPr>
          <p:cNvGrpSpPr/>
          <p:nvPr userDrawn="1"/>
        </p:nvGrpSpPr>
        <p:grpSpPr>
          <a:xfrm>
            <a:off x="-584450" y="1742984"/>
            <a:ext cx="204332" cy="532624"/>
            <a:chOff x="12883230" y="3752058"/>
            <a:chExt cx="166020" cy="629938"/>
          </a:xfrm>
        </p:grpSpPr>
        <p:cxnSp>
          <p:nvCxnSpPr>
            <p:cNvPr id="27" name="Gerade Verbindung 46">
              <a:extLst>
                <a:ext uri="{FF2B5EF4-FFF2-40B4-BE49-F238E27FC236}">
                  <a16:creationId xmlns:a16="http://schemas.microsoft.com/office/drawing/2014/main" id="{357DBFC9-8726-1D1C-4C8F-59D4E1D4FCAD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47">
              <a:extLst>
                <a:ext uri="{FF2B5EF4-FFF2-40B4-BE49-F238E27FC236}">
                  <a16:creationId xmlns:a16="http://schemas.microsoft.com/office/drawing/2014/main" id="{257CE94A-33A8-C995-134C-980CA5C4A39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38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3" userDrawn="1">
          <p15:clr>
            <a:srgbClr val="FBAE40"/>
          </p15:clr>
        </p15:guide>
        <p15:guide id="2" orient="horz" pos="102">
          <p15:clr>
            <a:srgbClr val="FBAE40"/>
          </p15:clr>
        </p15:guide>
        <p15:guide id="4" pos="3799" userDrawn="1">
          <p15:clr>
            <a:srgbClr val="FBAE40"/>
          </p15:clr>
        </p15:guide>
        <p15:guide id="5" pos="3887" userDrawn="1">
          <p15:clr>
            <a:srgbClr val="FBAE40"/>
          </p15:clr>
        </p15:guide>
        <p15:guide id="6" pos="7447" userDrawn="1">
          <p15:clr>
            <a:srgbClr val="FBAE40"/>
          </p15:clr>
        </p15:guide>
        <p15:guide id="7" orient="horz" pos="270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9" orient="horz" pos="1053" userDrawn="1">
          <p15:clr>
            <a:srgbClr val="FBAE40"/>
          </p15:clr>
        </p15:guide>
        <p15:guide id="10" orient="horz" pos="393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981035-B5D1-424F-85C4-CDE43E0CA03A}"/>
              </a:ext>
            </a:extLst>
          </p:cNvPr>
          <p:cNvSpPr/>
          <p:nvPr userDrawn="1"/>
        </p:nvSpPr>
        <p:spPr>
          <a:xfrm>
            <a:off x="-1" y="6235200"/>
            <a:ext cx="12191997" cy="62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80000" rIns="108000" bIns="180000" rtlCol="0" anchor="t" anchorCtr="0"/>
          <a:lstStyle/>
          <a:p>
            <a:pPr algn="l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" name="DataFooter_inv" hidden="1">
            <a:extLst>
              <a:ext uri="{FF2B5EF4-FFF2-40B4-BE49-F238E27FC236}">
                <a16:creationId xmlns:a16="http://schemas.microsoft.com/office/drawing/2014/main" id="{1014B7E6-3214-01E8-06A0-4653FBF02515}"/>
              </a:ext>
            </a:extLst>
          </p:cNvPr>
          <p:cNvSpPr txBox="1"/>
          <p:nvPr userDrawn="1"/>
        </p:nvSpPr>
        <p:spPr>
          <a:xfrm>
            <a:off x="3071664" y="5805264"/>
            <a:ext cx="750129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844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%author_f%%department_f%%dateformat_01_f%</a:t>
            </a:r>
          </a:p>
        </p:txBody>
      </p:sp>
      <p:sp>
        <p:nvSpPr>
          <p:cNvPr id="10" name="DataFooter" hidden="1">
            <a:extLst>
              <a:ext uri="{FF2B5EF4-FFF2-40B4-BE49-F238E27FC236}">
                <a16:creationId xmlns:a16="http://schemas.microsoft.com/office/drawing/2014/main" id="{82E80F6F-2427-400C-BBF4-1D41BA65A0DC}"/>
              </a:ext>
            </a:extLst>
          </p:cNvPr>
          <p:cNvSpPr txBox="1"/>
          <p:nvPr userDrawn="1"/>
        </p:nvSpPr>
        <p:spPr>
          <a:xfrm>
            <a:off x="2816867" y="6021289"/>
            <a:ext cx="7501292" cy="21544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8440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00205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%author_f%%department_f%%dateformat_01_f%</a:t>
            </a:r>
          </a:p>
        </p:txBody>
      </p:sp>
      <p:sp>
        <p:nvSpPr>
          <p:cNvPr id="13" name="DataOnTitle" hidden="1">
            <a:extLst>
              <a:ext uri="{FF2B5EF4-FFF2-40B4-BE49-F238E27FC236}">
                <a16:creationId xmlns:a16="http://schemas.microsoft.com/office/drawing/2014/main" id="{26449288-44CB-4E9A-A254-59BE5B30A188}"/>
              </a:ext>
            </a:extLst>
          </p:cNvPr>
          <p:cNvSpPr txBox="1"/>
          <p:nvPr userDrawn="1"/>
        </p:nvSpPr>
        <p:spPr>
          <a:xfrm>
            <a:off x="5918750" y="5301209"/>
            <a:ext cx="5494764" cy="348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3D03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%author_t%%department_t%%dateformat_01_t%</a:t>
            </a:r>
            <a:endParaRPr lang="en-US" sz="1600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58837-FDFB-0245-8878-CBB249AC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10" y="432000"/>
            <a:ext cx="8559115" cy="842400"/>
          </a:xfrm>
          <a:prstGeom prst="rect">
            <a:avLst/>
          </a:prstGeom>
        </p:spPr>
        <p:txBody>
          <a:bodyPr vert="horz" lIns="0" tIns="0" rIns="90000" bIns="0" rtlCol="0" anchor="t" anchorCtr="0">
            <a:noAutofit/>
          </a:bodyPr>
          <a:lstStyle/>
          <a:p>
            <a:r>
              <a:rPr lang="en-US" noProof="1"/>
              <a:t>Add title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D6BD1E4-F2EC-724F-8094-CBAE423B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263" y="1821600"/>
            <a:ext cx="8555363" cy="4413600"/>
          </a:xfrm>
          <a:prstGeom prst="rect">
            <a:avLst/>
          </a:prstGeom>
        </p:spPr>
        <p:txBody>
          <a:bodyPr vert="horz" lIns="0" tIns="0" rIns="91440" bIns="0" rtlCol="0">
            <a:noAutofit/>
          </a:bodyPr>
          <a:lstStyle/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11" name="Textfeld 40">
            <a:extLst>
              <a:ext uri="{FF2B5EF4-FFF2-40B4-BE49-F238E27FC236}">
                <a16:creationId xmlns:a16="http://schemas.microsoft.com/office/drawing/2014/main" id="{05ECE098-0624-466F-BB30-2A977F35EC18}"/>
              </a:ext>
            </a:extLst>
          </p:cNvPr>
          <p:cNvSpPr txBox="1"/>
          <p:nvPr userDrawn="1"/>
        </p:nvSpPr>
        <p:spPr>
          <a:xfrm>
            <a:off x="12911988" y="6386304"/>
            <a:ext cx="2699706" cy="33855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spcAft>
                <a:spcPts val="738"/>
              </a:spcAft>
            </a:pPr>
            <a:r>
              <a:rPr lang="en-US" sz="800">
                <a:solidFill>
                  <a:schemeClr val="accent2"/>
                </a:solidFill>
              </a:rPr>
              <a:t>A protective space must be kept around the logo. This space must correspond at least to half of the height of the logo. 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BD90B84-B918-F506-DEF8-E96B62902C6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953" y="6419139"/>
            <a:ext cx="1050836" cy="230953"/>
          </a:xfrm>
          <a:prstGeom prst="rect">
            <a:avLst/>
          </a:prstGeom>
        </p:spPr>
      </p:pic>
      <p:pic>
        <p:nvPicPr>
          <p:cNvPr id="14" name="LogoMs">
            <a:extLst>
              <a:ext uri="{FF2B5EF4-FFF2-40B4-BE49-F238E27FC236}">
                <a16:creationId xmlns:a16="http://schemas.microsoft.com/office/drawing/2014/main" id="{7ABAAE4D-AE6E-0663-FEB0-BF9741BDD3FB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41" y="6300424"/>
            <a:ext cx="2579155" cy="468000"/>
          </a:xfrm>
          <a:prstGeom prst="rect">
            <a:avLst/>
          </a:prstGeom>
        </p:spPr>
      </p:pic>
      <p:pic>
        <p:nvPicPr>
          <p:cNvPr id="20" name="LogoNv">
            <a:extLst>
              <a:ext uri="{FF2B5EF4-FFF2-40B4-BE49-F238E27FC236}">
                <a16:creationId xmlns:a16="http://schemas.microsoft.com/office/drawing/2014/main" id="{EB4A0C89-8F13-C0C1-41BC-A9EE0D398E9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689" y="6300424"/>
            <a:ext cx="2249287" cy="468000"/>
          </a:xfrm>
          <a:prstGeom prst="rect">
            <a:avLst/>
          </a:prstGeom>
        </p:spPr>
      </p:pic>
      <p:pic>
        <p:nvPicPr>
          <p:cNvPr id="21" name="LogoPt">
            <a:extLst>
              <a:ext uri="{FF2B5EF4-FFF2-40B4-BE49-F238E27FC236}">
                <a16:creationId xmlns:a16="http://schemas.microsoft.com/office/drawing/2014/main" id="{D10DD428-0D5E-B2C6-0487-AA6B64A11BB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200" y="6375600"/>
            <a:ext cx="1080000" cy="374400"/>
          </a:xfrm>
          <a:prstGeom prst="rect">
            <a:avLst/>
          </a:prstGeom>
        </p:spPr>
      </p:pic>
      <p:pic>
        <p:nvPicPr>
          <p:cNvPr id="23" name="LogoSb">
            <a:extLst>
              <a:ext uri="{FF2B5EF4-FFF2-40B4-BE49-F238E27FC236}">
                <a16:creationId xmlns:a16="http://schemas.microsoft.com/office/drawing/2014/main" id="{18222734-D22A-A1D0-8A1E-E637CB00856C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601" y="6301172"/>
            <a:ext cx="2312167" cy="466975"/>
          </a:xfrm>
          <a:prstGeom prst="rect">
            <a:avLst/>
          </a:prstGeom>
        </p:spPr>
      </p:pic>
      <p:grpSp>
        <p:nvGrpSpPr>
          <p:cNvPr id="25" name="Gruppieren 41">
            <a:extLst>
              <a:ext uri="{FF2B5EF4-FFF2-40B4-BE49-F238E27FC236}">
                <a16:creationId xmlns:a16="http://schemas.microsoft.com/office/drawing/2014/main" id="{120AE2DF-A5E2-1B50-B7BD-A1222A822A6C}"/>
              </a:ext>
            </a:extLst>
          </p:cNvPr>
          <p:cNvGrpSpPr/>
          <p:nvPr userDrawn="1"/>
        </p:nvGrpSpPr>
        <p:grpSpPr>
          <a:xfrm rot="10800000">
            <a:off x="12561352" y="6289269"/>
            <a:ext cx="204332" cy="532624"/>
            <a:chOff x="12883230" y="3752058"/>
            <a:chExt cx="166020" cy="629938"/>
          </a:xfrm>
        </p:grpSpPr>
        <p:cxnSp>
          <p:nvCxnSpPr>
            <p:cNvPr id="26" name="Gerade Verbindung 42">
              <a:extLst>
                <a:ext uri="{FF2B5EF4-FFF2-40B4-BE49-F238E27FC236}">
                  <a16:creationId xmlns:a16="http://schemas.microsoft.com/office/drawing/2014/main" id="{DFC6EF1A-21B5-ADE2-466B-AC61758075CC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43">
              <a:extLst>
                <a:ext uri="{FF2B5EF4-FFF2-40B4-BE49-F238E27FC236}">
                  <a16:creationId xmlns:a16="http://schemas.microsoft.com/office/drawing/2014/main" id="{B8EA7BAF-DF43-D567-DF5D-2079DF194DE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33">
            <a:extLst>
              <a:ext uri="{FF2B5EF4-FFF2-40B4-BE49-F238E27FC236}">
                <a16:creationId xmlns:a16="http://schemas.microsoft.com/office/drawing/2014/main" id="{00F7DE5F-506F-1935-FD7A-C6DB9A890D6A}"/>
              </a:ext>
            </a:extLst>
          </p:cNvPr>
          <p:cNvGrpSpPr/>
          <p:nvPr userDrawn="1"/>
        </p:nvGrpSpPr>
        <p:grpSpPr>
          <a:xfrm>
            <a:off x="-572229" y="6237312"/>
            <a:ext cx="204332" cy="532624"/>
            <a:chOff x="12883230" y="3752058"/>
            <a:chExt cx="166020" cy="629938"/>
          </a:xfrm>
        </p:grpSpPr>
        <p:cxnSp>
          <p:nvCxnSpPr>
            <p:cNvPr id="29" name="Gerade Verbindung 34">
              <a:extLst>
                <a:ext uri="{FF2B5EF4-FFF2-40B4-BE49-F238E27FC236}">
                  <a16:creationId xmlns:a16="http://schemas.microsoft.com/office/drawing/2014/main" id="{BB08B755-F34A-F9E0-5B59-3B5BFCC03CEE}"/>
                </a:ext>
              </a:extLst>
            </p:cNvPr>
            <p:cNvCxnSpPr/>
            <p:nvPr/>
          </p:nvCxnSpPr>
          <p:spPr>
            <a:xfrm>
              <a:off x="13049250" y="3752058"/>
              <a:ext cx="0" cy="6299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35">
              <a:extLst>
                <a:ext uri="{FF2B5EF4-FFF2-40B4-BE49-F238E27FC236}">
                  <a16:creationId xmlns:a16="http://schemas.microsoft.com/office/drawing/2014/main" id="{F4B2F7C6-FA72-6FFB-AA08-8D29B04AA6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2966240" y="3994186"/>
              <a:ext cx="0" cy="16602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feld 36">
            <a:extLst>
              <a:ext uri="{FF2B5EF4-FFF2-40B4-BE49-F238E27FC236}">
                <a16:creationId xmlns:a16="http://schemas.microsoft.com/office/drawing/2014/main" id="{A4786C60-9E94-C1FE-0474-79CDA2A40EF8}"/>
              </a:ext>
            </a:extLst>
          </p:cNvPr>
          <p:cNvSpPr txBox="1"/>
          <p:nvPr userDrawn="1"/>
        </p:nvSpPr>
        <p:spPr>
          <a:xfrm>
            <a:off x="-2343600" y="6408000"/>
            <a:ext cx="1774800" cy="2154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800">
                <a:solidFill>
                  <a:schemeClr val="accent2"/>
                </a:solidFill>
              </a:rPr>
              <a:t>Changing document data: MasterLayout tab &gt; Data dialog</a:t>
            </a:r>
          </a:p>
        </p:txBody>
      </p:sp>
    </p:spTree>
    <p:extLst>
      <p:ext uri="{BB962C8B-B14F-4D97-AF65-F5344CB8AC3E}">
        <p14:creationId xmlns:p14="http://schemas.microsoft.com/office/powerpoint/2010/main" val="317226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85" r:id="rId6"/>
    <p:sldLayoutId id="2147483684" r:id="rId7"/>
    <p:sldLayoutId id="2147483683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6" r:id="rId15"/>
    <p:sldLayoutId id="2147483688" r:id="rId16"/>
  </p:sldLayoutIdLst>
  <p:hf hdr="0" ftr="0" dt="0"/>
  <p:txStyles>
    <p:titleStyle>
      <a:lvl1pPr algn="l" defTabSz="844078" rtl="0" eaLnBrk="1" latinLnBrk="0" hangingPunct="1">
        <a:lnSpc>
          <a:spcPct val="90000"/>
        </a:lnSpc>
        <a:spcBef>
          <a:spcPct val="0"/>
        </a:spcBef>
        <a:buNone/>
        <a:defRPr sz="27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19" indent="-211019" algn="l" defTabSz="844078" rtl="0" eaLnBrk="1" latinLnBrk="0" hangingPunct="1">
        <a:lnSpc>
          <a:spcPct val="120000"/>
        </a:lnSpc>
        <a:spcBef>
          <a:spcPts val="923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10315" indent="-205158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>
          <a:tab pos="199296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16940" indent="-206624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097" indent="-205158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68286" indent="-246190" algn="l" defTabSz="844078" rtl="0" eaLnBrk="1" latinLnBrk="0" hangingPunct="1">
        <a:lnSpc>
          <a:spcPct val="120000"/>
        </a:lnSpc>
        <a:spcBef>
          <a:spcPts val="0"/>
        </a:spcBef>
        <a:buClr>
          <a:schemeClr val="tx2"/>
        </a:buClr>
        <a:buFont typeface="Symbol" pitchFamily="2" charset="2"/>
        <a:buChar char="-"/>
        <a:tabLst>
          <a:tab pos="81770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069200" indent="-244800" algn="l" defTabSz="844078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4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30B9-09C3-06BC-9C61-3D8168A7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4">
            <a:extLst>
              <a:ext uri="{FF2B5EF4-FFF2-40B4-BE49-F238E27FC236}">
                <a16:creationId xmlns:a16="http://schemas.microsoft.com/office/drawing/2014/main" id="{91821374-CCE0-3E86-25A1-303D8B63DE7D}"/>
              </a:ext>
            </a:extLst>
          </p:cNvPr>
          <p:cNvSpPr txBox="1"/>
          <p:nvPr/>
        </p:nvSpPr>
        <p:spPr>
          <a:xfrm>
            <a:off x="184585" y="174439"/>
            <a:ext cx="924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zh-CN" sz="2400" dirty="0"/>
              <a:t>ssue and Work Task Management</a:t>
            </a:r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68D0A-4469-2930-B45E-2C07D5D7B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58" y="879983"/>
            <a:ext cx="5210854" cy="3803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DB402-5448-58A2-60A8-69D63BA5762F}"/>
              </a:ext>
            </a:extLst>
          </p:cNvPr>
          <p:cNvSpPr txBox="1"/>
          <p:nvPr/>
        </p:nvSpPr>
        <p:spPr>
          <a:xfrm>
            <a:off x="441427" y="4779363"/>
            <a:ext cx="3926470" cy="133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F57527"/>
                </a:solidFill>
                <a:latin typeface="Arial" panose="020B0604020202020204" pitchFamily="34" charset="0"/>
              </a:rPr>
              <a:t>New: 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Author created </a:t>
            </a:r>
            <a:r>
              <a:rPr lang="en-US" altLang="zh-CN" sz="1100" dirty="0"/>
              <a:t>issue;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F57527"/>
                </a:solidFill>
                <a:latin typeface="Arial" panose="020B0604020202020204" pitchFamily="34" charset="0"/>
              </a:rPr>
              <a:t>Plan: </a:t>
            </a:r>
            <a:r>
              <a:rPr lang="en-US" altLang="zh-CN" sz="1100" dirty="0"/>
              <a:t>Assignee(s) confirm this is a issue;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F57527"/>
                </a:solidFill>
                <a:latin typeface="Arial" panose="020B0604020202020204" pitchFamily="34" charset="0"/>
              </a:rPr>
              <a:t>Fixing</a:t>
            </a:r>
            <a:r>
              <a:rPr lang="en-US" altLang="zh-CN" sz="1100" dirty="0"/>
              <a:t>: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Assignee(s) analyze &amp; fix the issue</a:t>
            </a:r>
            <a:r>
              <a:rPr lang="en-US" altLang="zh-CN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100" b="0" i="0" dirty="0">
                <a:solidFill>
                  <a:srgbClr val="F57527"/>
                </a:solidFill>
                <a:effectLst/>
                <a:latin typeface="Arial" panose="020B0604020202020204" pitchFamily="34" charset="0"/>
              </a:rPr>
              <a:t>Integrated</a:t>
            </a:r>
            <a:r>
              <a:rPr lang="en-US" altLang="zh-CN" sz="1100" dirty="0"/>
              <a:t>: 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Assignee(s) merged the issue</a:t>
            </a:r>
            <a:r>
              <a:rPr lang="en-US" altLang="zh-CN" sz="11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F57527"/>
                </a:solidFill>
                <a:latin typeface="Arial" panose="020B0604020202020204" pitchFamily="34" charset="0"/>
              </a:rPr>
              <a:t>Soled</a:t>
            </a:r>
            <a:r>
              <a:rPr lang="en-US" altLang="zh-CN" sz="1100" dirty="0"/>
              <a:t>: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Author validated this issue</a:t>
            </a:r>
            <a:endParaRPr lang="en-US" altLang="zh-CN" sz="1100" dirty="0">
              <a:solidFill>
                <a:srgbClr val="F57527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D9AA6-A4D0-7EA2-4395-E3119F74FEE0}"/>
              </a:ext>
            </a:extLst>
          </p:cNvPr>
          <p:cNvSpPr txBox="1"/>
          <p:nvPr/>
        </p:nvSpPr>
        <p:spPr>
          <a:xfrm>
            <a:off x="6562377" y="920658"/>
            <a:ext cx="3926470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F57527"/>
                </a:solidFill>
                <a:latin typeface="Arial" panose="020B0604020202020204" pitchFamily="34" charset="0"/>
              </a:rPr>
              <a:t>Work Flow: 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Arial" panose="020B0604020202020204" pitchFamily="34" charset="0"/>
              </a:rPr>
              <a:t>Create the task-&gt;</a:t>
            </a:r>
            <a:r>
              <a:rPr lang="en-US" altLang="zh-CN" sz="1100" b="0" i="0" dirty="0">
                <a:effectLst/>
                <a:latin typeface="Segoe UI" panose="020B0502040204020203" pitchFamily="34" charset="0"/>
              </a:rPr>
              <a:t>Initial 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Estimate</a:t>
            </a:r>
            <a:r>
              <a:rPr lang="en-US" altLang="zh-CN" sz="1100" dirty="0">
                <a:solidFill>
                  <a:srgbClr val="000000"/>
                </a:solidFill>
                <a:latin typeface="Segoe UI" panose="020B0502040204020203" pitchFamily="34" charset="0"/>
              </a:rPr>
              <a:t>-&gt;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Review-&gt;Done</a:t>
            </a:r>
            <a:r>
              <a:rPr lang="en-US" altLang="zh-CN" sz="1100" dirty="0"/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5A8E80-7D41-69D1-606F-8DBA08226B6F}"/>
              </a:ext>
            </a:extLst>
          </p:cNvPr>
          <p:cNvGrpSpPr/>
          <p:nvPr/>
        </p:nvGrpSpPr>
        <p:grpSpPr>
          <a:xfrm>
            <a:off x="4885251" y="1849503"/>
            <a:ext cx="6433676" cy="4248463"/>
            <a:chOff x="4943872" y="1844824"/>
            <a:chExt cx="6768752" cy="43102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689E98-211C-E13D-62BE-15B2F9051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3872" y="1844824"/>
              <a:ext cx="6768752" cy="4310276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4D161C-F110-B7DF-CE46-711DE0160426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1844824"/>
              <a:ext cx="676875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F29237-6A8D-162F-DCC8-224C364C1C0C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6155100"/>
              <a:ext cx="676875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4DE926-2ECF-3B2A-F2B5-63A851530A3A}"/>
                </a:ext>
              </a:extLst>
            </p:cNvPr>
            <p:cNvCxnSpPr>
              <a:cxnSpLocks/>
            </p:cNvCxnSpPr>
            <p:nvPr/>
          </p:nvCxnSpPr>
          <p:spPr>
            <a:xfrm>
              <a:off x="4943872" y="1844824"/>
              <a:ext cx="0" cy="431027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771DB8-07BA-AD68-D869-C2CF7799E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624" y="1844824"/>
              <a:ext cx="0" cy="431027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8073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n"/>
  <p:tag name="SAXMLCOMPANYNAME" val="mahle"/>
  <p:tag name="MLLANGUAGE" val="eng"/>
  <p:tag name="MLTEMPLATEVERSION" val="1.1"/>
  <p:tag name="LOGO_LARGE" val="image1.png"/>
  <p:tag name="LOGO_LARGE_MS" val="image2.png"/>
  <p:tag name="LOGO_LARGE_NV" val="image3.png"/>
  <p:tag name="LOGO_SMALL" val="image8.png"/>
  <p:tag name="LOGO_SMALL_MS" val="image9.png"/>
  <p:tag name="LOGO_SMALL_NV" val="image10.png"/>
  <p:tag name="TITLE2023.JPG" val="image6.jpg"/>
  <p:tag name="LOGO_LARGE_PT" val="image4.png"/>
  <p:tag name="LOGO_LARGE_SB" val="image5.png"/>
  <p:tag name="LOGO_SMALL_PT" val="image11.png"/>
  <p:tag name="LOGO_SMALL_SB" val="image12.png"/>
  <p:tag name="LOGO_SMALL_INV_MS" val="image17.png"/>
  <p:tag name="LOGO_SMALL_INV_NV" val="image18.png"/>
  <p:tag name="LOGO_SMALL_INV_PT" val="image19.png"/>
  <p:tag name="LOGO_SMALL_INV_SB" val="image20.png"/>
  <p:tag name="LOGO_SMALL_INV" val="image16.png"/>
  <p:tag name="PLH_PICTURE_BGR.PNG" val="image21.p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HLE">
  <a:themeElements>
    <a:clrScheme name="Custom 19">
      <a:dk1>
        <a:srgbClr val="000000"/>
      </a:dk1>
      <a:lt1>
        <a:srgbClr val="FFFFFF"/>
      </a:lt1>
      <a:dk2>
        <a:srgbClr val="00205B"/>
      </a:dk2>
      <a:lt2>
        <a:srgbClr val="F3D03E"/>
      </a:lt2>
      <a:accent1>
        <a:srgbClr val="41B6E6"/>
      </a:accent1>
      <a:accent2>
        <a:srgbClr val="75787B"/>
      </a:accent2>
      <a:accent3>
        <a:srgbClr val="E9E9E9"/>
      </a:accent3>
      <a:accent4>
        <a:srgbClr val="43B02A"/>
      </a:accent4>
      <a:accent5>
        <a:srgbClr val="007749"/>
      </a:accent5>
      <a:accent6>
        <a:srgbClr val="BA0C2F"/>
      </a:accent6>
      <a:hlink>
        <a:srgbClr val="00205B"/>
      </a:hlink>
      <a:folHlink>
        <a:srgbClr val="41B6E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</a:spPr>
      <a:bodyPr lIns="108000" tIns="180000" rIns="108000" bIns="180000" rtlCol="0" anchor="t" anchorCtr="0"/>
      <a:lstStyle>
        <a:defPPr algn="l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otx" id="{0CE26053-44B1-4247-B120-8873233153A1}" vid="{F702167F-933A-4BE8-8AE8-1C1C2DC278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_SK xmlns="http://www.sax.eu/ML/sax_SK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7cf5121-f949-4d01-932c-973c1443b9d2">
      <UserInfo>
        <DisplayName>Eva Pla</DisplayName>
        <AccountId>393</AccountId>
        <AccountType/>
      </UserInfo>
      <UserInfo>
        <DisplayName>Cristina Josefa Moya</DisplayName>
        <AccountId>43</AccountId>
        <AccountType/>
      </UserInfo>
      <UserInfo>
        <DisplayName>Andrea Delgado</DisplayName>
        <AccountId>243</AccountId>
        <AccountType/>
      </UserInfo>
      <UserInfo>
        <DisplayName>Sergio San Jose</DisplayName>
        <AccountId>435</AccountId>
        <AccountType/>
      </UserInfo>
      <UserInfo>
        <DisplayName>Jerome Colleaux</DisplayName>
        <AccountId>21</AccountId>
        <AccountType/>
      </UserInfo>
      <UserInfo>
        <DisplayName>Frederic Bauer</DisplayName>
        <AccountId>14</AccountId>
        <AccountType/>
      </UserInfo>
      <UserInfo>
        <DisplayName>Carolina Calvo</DisplayName>
        <AccountId>18</AccountId>
        <AccountType/>
      </UserInfo>
      <UserInfo>
        <DisplayName>Isabel Antje Langnickel</DisplayName>
        <AccountId>144</AccountId>
        <AccountType/>
      </UserInfo>
    </SharedWithUsers>
  </documentManagement>
</p:properties>
</file>

<file path=customXml/item4.xml><?xml version="1.0" encoding="utf-8"?>
<saxML>
  <saxMLTemplate>presentation_169n</saxMLTemplate>
  <Variablen>
    <Variable>
      <Name>author_t</Name>
      <OrgInhalt>Oksana Ugryn</OrgInhalt>
      <Wert>Author</Wert>
      <Platzhalter>False</Platzhalter>
      <DocDatenDialog>True</DocDatenDialog>
      <Label>Author (on title slide)</Label>
      <FrageVar>False</FrageVar>
      <Prefix/>
      <Suffix/>
      <WegfallVar/>
      <MussFeld>False</MussFeld>
      <InDokument>True</InDokument>
      <Sektion>DataOnTitle</Sektion>
      <Reihenfolge/>
    </Variable>
    <Variable>
      <Name>department_t</Name>
      <OrgInhalt>Marketing Communications (CMM)</OrgInhalt>
      <Wert>Department</Wert>
      <Platzhalter>False</Platzhalter>
      <DocDatenDialog>True</DocDatenDialog>
      <Label>Department (on title slide)</Label>
      <FrageVar>False</FrageVar>
      <Prefix/>
      <Suffix/>
      <WegfallVar/>
      <MussFeld>False</MussFeld>
      <Trenner>
        <VariableVor>author_t</VariableVor>
        <Zwischen> | </Zwischen>
        <VariableNach>department_t</VariableNach>
      </Trenner>
      <InDokument>True</InDokument>
      <Sektion>DataOnTitle</Sektion>
      <Reihenfolge/>
    </Variable>
    <Variable>
      <Name>dateformat_01_t</Name>
      <OrgInhalt>2024/01/15</OrgInhalt>
      <Wert>Date</Wert>
      <Platzhalter>False</Platzhalter>
      <DocDatenDialog>True</DocDatenDialog>
      <Label>Date (on title slide)</Label>
      <FrageVar>False</FrageVar>
      <Prefix/>
      <Suffix/>
      <WegfallVar/>
      <MussFeld>False</MussFeld>
      <Trenner>
        <VariableVor>author_t</VariableVor>
        <VariableVor>department_t</VariableVor>
        <Zwischen> | </Zwischen>
        <VariableNach>dateformat_01_t</VariableNach>
      </Trenner>
      <InDokument>True</InDokument>
      <Sektion>DataOnTitle</Sektion>
      <Reihenfolge/>
    </Variable>
    <Variable>
      <Name>author_f</Name>
      <OrgInhalt>Oksana Ugryn</OrgInhalt>
      <Wert>Author</Wert>
      <Platzhalter>False</Platzhalter>
      <DocDatenDialog>True</DocDatenDialog>
      <Label>Author (in footer)</Label>
      <FrageVar>False</FrageVar>
      <Prefix/>
      <Suffix/>
      <WegfallVar/>
      <MussFeld>False</MussFeld>
      <InDokument>True</InDokument>
      <Sektion>DataFooter</Sektion>
      <Reihenfolge/>
    </Variable>
    <Variable>
      <Name>department_f</Name>
      <OrgInhalt/>
      <Wert>Department</Wert>
      <Platzhalter>False</Platzhalter>
      <DocDatenDialog>True</DocDatenDialog>
      <Label>Department (in footer)</Label>
      <FrageVar>False</FrageVar>
      <Prefix/>
      <Suffix/>
      <WegfallVar/>
      <MussFeld>False</MussFeld>
      <Trenner>
        <VariableVor>author_f</VariableVor>
        <Zwischen> | </Zwischen>
        <VariableNach>department_f</VariableNach>
      </Trenner>
      <InDokument>True</InDokument>
      <Sektion>DataFooter</Sektion>
      <Reihenfolge/>
    </Variable>
    <Variable>
      <Name>dateformat_01_f</Name>
      <OrgInhalt>2024/01/15</OrgInhalt>
      <Wert>Date</Wert>
      <Platzhalter>False</Platzhalter>
      <DocDatenDialog>True</DocDatenDialog>
      <Label>Date (in footer)</Label>
      <FrageVar>False</FrageVar>
      <Prefix/>
      <Suffix/>
      <WegfallVar/>
      <MussFeld>False</MussFeld>
      <Trenner>
        <VariableVor>author_f</VariableVor>
        <VariableVor>department_f</VariableVor>
        <Zwischen> | </Zwischen>
        <VariableNach>dateformat_01_f</VariableNach>
      </Trenner>
      <InDokument>True</InDokument>
      <Sektion>DataFooter</Sektion>
      <Reihenfolge/>
    </Variable>
    <Variable>
      <Name>author_f_inv</Name>
      <OrgInhalt>Oksana Ugryn</OrgInhalt>
      <Wert>Oksana Ugryn</Wert>
      <Platzhalter>False</Platzhalter>
      <DocDatenDialog>False</DocDatenDialog>
      <Label>Author (in footer)</Label>
      <FrageVar>False</FrageVar>
      <Prefix/>
      <Suffix/>
      <WegfallVar/>
      <MussFeld>False</MussFeld>
      <InDokument>True</InDokument>
      <Sektion>DataFooter_inv</Sektion>
      <Reihenfolge/>
    </Variable>
    <Variable>
      <Name>department_f_inv</Name>
      <OrgInhalt/>
      <Wert/>
      <Platzhalter>False</Platzhalter>
      <DocDatenDialog>False</DocDatenDialog>
      <Label>Department (in footer)</Label>
      <FrageVar>False</FrageVar>
      <Prefix/>
      <Suffix/>
      <WegfallVar/>
      <MussFeld>False</MussFeld>
      <Trenner>
        <VariableVor>author_f</VariableVor>
        <Zwischen> | </Zwischen>
        <VariableNach>department_f</VariableNach>
      </Trenner>
      <InDokument>True</InDokument>
      <Sektion>DataFooter_inv</Sektion>
      <Reihenfolge/>
    </Variable>
    <Variable>
      <Name>dateformat_01_f_inv</Name>
      <OrgInhalt>2024/01/15</OrgInhalt>
      <Wert>2024/01/15</Wert>
      <Platzhalter>False</Platzhalter>
      <DocDatenDialog>False</DocDatenDialog>
      <Label>Date (in footer)</Label>
      <FrageVar>False</FrageVar>
      <Prefix/>
      <Suffix/>
      <WegfallVar/>
      <MussFeld>False</MussFeld>
      <Trenner>
        <VariableVor>author_f</VariableVor>
        <VariableVor>department_f</VariableVor>
        <Zwischen> | </Zwischen>
        <VariableNach>dateformat_01_f</VariableNach>
      </Trenner>
      <InDokument>True</InDokument>
      <Sektion>DataFooter_inv</Sektion>
      <Reihenfolge/>
    </Variable>
  </Variablen>
</saxM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4DF186B2821845A63DCB403D95D24E" ma:contentTypeVersion="8" ma:contentTypeDescription="Create a new document." ma:contentTypeScope="" ma:versionID="be171edc65b0be95d83e8b489ce928e6">
  <xsd:schema xmlns:xsd="http://www.w3.org/2001/XMLSchema" xmlns:xs="http://www.w3.org/2001/XMLSchema" xmlns:p="http://schemas.microsoft.com/office/2006/metadata/properties" xmlns:ns2="3260ef6c-179d-4cb6-ae7a-e0e62390a079" xmlns:ns3="97cf5121-f949-4d01-932c-973c1443b9d2" targetNamespace="http://schemas.microsoft.com/office/2006/metadata/properties" ma:root="true" ma:fieldsID="e960a447bc87eb627cf284896114f739" ns2:_="" ns3:_="">
    <xsd:import namespace="3260ef6c-179d-4cb6-ae7a-e0e62390a079"/>
    <xsd:import namespace="97cf5121-f949-4d01-932c-973c1443b9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60ef6c-179d-4cb6-ae7a-e0e62390a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f5121-f949-4d01-932c-973c1443b9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4C12AB-EF18-4854-8BF9-080570BD8C06}">
  <ds:schemaRefs>
    <ds:schemaRef ds:uri="http://www.sax.eu/ML/sax_SK"/>
  </ds:schemaRefs>
</ds:datastoreItem>
</file>

<file path=customXml/itemProps2.xml><?xml version="1.0" encoding="utf-8"?>
<ds:datastoreItem xmlns:ds="http://schemas.openxmlformats.org/officeDocument/2006/customXml" ds:itemID="{E1975EA1-F1E3-4C50-BAE7-9A823E565F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6B9971-990F-4B91-92AA-38E31CCAFB49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97cf5121-f949-4d01-932c-973c1443b9d2"/>
    <ds:schemaRef ds:uri="3260ef6c-179d-4cb6-ae7a-e0e62390a079"/>
  </ds:schemaRefs>
</ds:datastoreItem>
</file>

<file path=customXml/itemProps4.xml><?xml version="1.0" encoding="utf-8"?>
<ds:datastoreItem xmlns:ds="http://schemas.openxmlformats.org/officeDocument/2006/customXml" ds:itemID="{31407D64-D522-4561-B92F-5AF69D151C95}">
  <ds:schemaRefs/>
</ds:datastoreItem>
</file>

<file path=customXml/itemProps5.xml><?xml version="1.0" encoding="utf-8"?>
<ds:datastoreItem xmlns:ds="http://schemas.openxmlformats.org/officeDocument/2006/customXml" ds:itemID="{AE3EB653-35DB-43BE-A85B-D345306FC122}">
  <ds:schemaRefs>
    <ds:schemaRef ds:uri="3260ef6c-179d-4cb6-ae7a-e0e62390a079"/>
    <ds:schemaRef ds:uri="97cf5121-f949-4d01-932c-973c1443b9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presentation_169n_1</Template>
  <TotalTime>4904</TotalTime>
  <Words>65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Segoe UI</vt:lpstr>
      <vt:lpstr>Symbol</vt:lpstr>
      <vt:lpstr>Wingdings</vt:lpstr>
      <vt:lpstr>MAHLE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MAHLE Group</dc:title>
  <cp:lastModifiedBy>Lilong Xu</cp:lastModifiedBy>
  <cp:revision>176</cp:revision>
  <dcterms:created xsi:type="dcterms:W3CDTF">2024-01-15T10:00:11Z</dcterms:created>
  <dcterms:modified xsi:type="dcterms:W3CDTF">2025-08-26T08:47:08Z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587e1f-5f3a-499f-b262-6fa63121ac3f_Enabled">
    <vt:lpwstr>true</vt:lpwstr>
  </property>
  <property fmtid="{D5CDD505-2E9C-101B-9397-08002B2CF9AE}" pid="3" name="MSIP_Label_cf587e1f-5f3a-499f-b262-6fa63121ac3f_SetDate">
    <vt:lpwstr>2024-01-15T10:06:09Z</vt:lpwstr>
  </property>
  <property fmtid="{D5CDD505-2E9C-101B-9397-08002B2CF9AE}" pid="4" name="MSIP_Label_cf587e1f-5f3a-499f-b262-6fa63121ac3f_Method">
    <vt:lpwstr>Privileged</vt:lpwstr>
  </property>
  <property fmtid="{D5CDD505-2E9C-101B-9397-08002B2CF9AE}" pid="5" name="MSIP_Label_cf587e1f-5f3a-499f-b262-6fa63121ac3f_Name">
    <vt:lpwstr>MAHLE public (CL1)</vt:lpwstr>
  </property>
  <property fmtid="{D5CDD505-2E9C-101B-9397-08002B2CF9AE}" pid="6" name="MSIP_Label_cf587e1f-5f3a-499f-b262-6fa63121ac3f_SiteId">
    <vt:lpwstr>e396b7c6-05f6-47d7-bef7-e89a9de9fd6c</vt:lpwstr>
  </property>
  <property fmtid="{D5CDD505-2E9C-101B-9397-08002B2CF9AE}" pid="7" name="MSIP_Label_cf587e1f-5f3a-499f-b262-6fa63121ac3f_ActionId">
    <vt:lpwstr>0ff32941-08a3-4bd2-954d-6b3aa3ed00e6</vt:lpwstr>
  </property>
  <property fmtid="{D5CDD505-2E9C-101B-9397-08002B2CF9AE}" pid="8" name="MSIP_Label_cf587e1f-5f3a-499f-b262-6fa63121ac3f_ContentBits">
    <vt:lpwstr>2</vt:lpwstr>
  </property>
  <property fmtid="{D5CDD505-2E9C-101B-9397-08002B2CF9AE}" pid="9" name="ClassificationContentMarkingFooterLocations">
    <vt:lpwstr>MAHLE:15</vt:lpwstr>
  </property>
  <property fmtid="{D5CDD505-2E9C-101B-9397-08002B2CF9AE}" pid="10" name="ClassificationContentMarkingFooterText">
    <vt:lpwstr>MAHLE public (CL1)</vt:lpwstr>
  </property>
  <property fmtid="{D5CDD505-2E9C-101B-9397-08002B2CF9AE}" pid="11" name="ContentTypeId">
    <vt:lpwstr>0x0101007B4DF186B2821845A63DCB403D95D24E</vt:lpwstr>
  </property>
</Properties>
</file>