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3" r:id="rId1"/>
  </p:sldMasterIdLst>
  <p:notesMasterIdLst>
    <p:notesMasterId r:id="rId4"/>
  </p:notesMasterIdLst>
  <p:handoutMasterIdLst>
    <p:handoutMasterId r:id="rId5"/>
  </p:handoutMasterIdLst>
  <p:sldIdLst>
    <p:sldId id="312" r:id="rId2"/>
    <p:sldId id="285" r:id="rId3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9" autoAdjust="0"/>
  </p:normalViewPr>
  <p:slideViewPr>
    <p:cSldViewPr>
      <p:cViewPr varScale="1">
        <p:scale>
          <a:sx n="65" d="100"/>
          <a:sy n="65" d="100"/>
        </p:scale>
        <p:origin x="13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4092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NZ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NZ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NZ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D1932EB-0A34-4BC3-9F3A-822D442CA17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85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NZ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NZ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dirty="0" smtClean="0"/>
              <a:t>Click to edit Master text styles</a:t>
            </a:r>
          </a:p>
          <a:p>
            <a:pPr lvl="1"/>
            <a:r>
              <a:rPr lang="en-NZ" dirty="0" smtClean="0"/>
              <a:t>Second level</a:t>
            </a:r>
          </a:p>
          <a:p>
            <a:pPr lvl="2"/>
            <a:r>
              <a:rPr lang="en-NZ" dirty="0" smtClean="0"/>
              <a:t>Third level</a:t>
            </a:r>
          </a:p>
          <a:p>
            <a:pPr lvl="3"/>
            <a:r>
              <a:rPr lang="en-NZ" dirty="0" smtClean="0"/>
              <a:t>Fourth level</a:t>
            </a:r>
          </a:p>
          <a:p>
            <a:pPr lvl="4"/>
            <a:r>
              <a:rPr lang="en-NZ" dirty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NZ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8993C20-3E9F-4C1B-9C24-85A6D0C046F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494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</a:t>
            </a:r>
            <a:r>
              <a:rPr lang="en-US" baseline="0" dirty="0" smtClean="0"/>
              <a:t>make sure everything is working.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In this first example, we’ll just work with a form (more accurately the Form class), we won’t make any classes of our own.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When we do get around to making our own classes, we will see that the file structure and scoping is more complex than we have been used to in C# or 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93C20-3E9F-4C1B-9C24-85A6D0C046F7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651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AU" dirty="0" smtClean="0"/>
              <a:t>Here’s today’s programming task. Just to remind</a:t>
            </a:r>
            <a:r>
              <a:rPr lang="en-AU" baseline="0" dirty="0" smtClean="0"/>
              <a:t> your brain how it all works.</a:t>
            </a:r>
          </a:p>
          <a:p>
            <a:pPr>
              <a:buFont typeface="Arial" pitchFamily="34" charset="0"/>
              <a:buChar char="•"/>
            </a:pPr>
            <a:r>
              <a:rPr lang="en-AU" baseline="0" dirty="0" smtClean="0"/>
              <a:t>All the code you need to write should go in the timer’s tick event handler.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i="1" dirty="0" smtClean="0"/>
              <a:t>Not clear how much help this group</a:t>
            </a:r>
            <a:r>
              <a:rPr lang="en-NZ" i="1" baseline="0" dirty="0" smtClean="0"/>
              <a:t> will need, since they will have done Programming 1 and 2 in C#....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93C20-3E9F-4C1B-9C24-85A6D0C046F7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85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6C4-2900-42BE-817B-F74889EE38A7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E314-90DF-4948-AA37-D4DC193084F1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80EE-5936-4741-AB28-25F3FC6D99E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CD02-34E6-4484-95C2-8BBB12B13E1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697-2C25-4DE6-869C-237B2CA2D965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E741-406B-46AD-858E-60AEAE12863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A24-6DBE-4B8C-84C6-DCE2C56606A7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A268-4332-458E-8CC7-EC9720B97508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7DF-8B68-4B58-9350-FAB5C1EF79D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D64B-E1ED-4672-94C0-AE59530BCE97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F4B2-6DC8-4831-A9F3-7CC92138120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CD948-6B0A-4DF6-A2CC-E4920448E4B3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C++ Exercise 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46848" cy="4876800"/>
          </a:xfrm>
        </p:spPr>
        <p:txBody>
          <a:bodyPr>
            <a:normAutofit/>
          </a:bodyPr>
          <a:lstStyle/>
          <a:p>
            <a:pPr marL="531813" indent="-531813"/>
            <a:r>
              <a:rPr lang="en-NZ" sz="2800" dirty="0"/>
              <a:t>Use a for loop to count by 2’s</a:t>
            </a:r>
          </a:p>
          <a:p>
            <a:pPr marL="531813" indent="-531813"/>
            <a:endParaRPr lang="en-NZ" sz="2800" dirty="0"/>
          </a:p>
          <a:p>
            <a:pPr marL="531813" indent="-531813"/>
            <a:r>
              <a:rPr lang="en-NZ" sz="2800" dirty="0"/>
              <a:t>Build an </a:t>
            </a:r>
            <a:r>
              <a:rPr lang="en-NZ" sz="2800" dirty="0" smtClean="0"/>
              <a:t>button click handler </a:t>
            </a:r>
            <a:r>
              <a:rPr lang="en-NZ" sz="2800" dirty="0"/>
              <a:t>that writes the sequence 0, 2, 4, … , 20 </a:t>
            </a:r>
            <a:r>
              <a:rPr lang="en-NZ" sz="2800" dirty="0" smtClean="0"/>
              <a:t>into a  </a:t>
            </a:r>
            <a:r>
              <a:rPr lang="en-NZ" sz="2800" dirty="0" err="1" smtClean="0"/>
              <a:t>ListBox</a:t>
            </a:r>
            <a:r>
              <a:rPr lang="en-NZ" sz="2800" dirty="0" smtClean="0"/>
              <a:t>. </a:t>
            </a:r>
            <a:r>
              <a:rPr lang="en-NZ" sz="2800" dirty="0"/>
              <a:t>Write one number on each line.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9358" y="1539577"/>
            <a:ext cx="2305050" cy="505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C++ </a:t>
            </a:r>
            <a:r>
              <a:rPr lang="en-NZ" dirty="0" smtClean="0"/>
              <a:t>Class Exercise</a:t>
            </a:r>
            <a:endParaRPr lang="en-NZ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37320"/>
            <a:ext cx="7772400" cy="4572000"/>
          </a:xfrm>
        </p:spPr>
        <p:txBody>
          <a:bodyPr>
            <a:normAutofit/>
          </a:bodyPr>
          <a:lstStyle/>
          <a:p>
            <a:pPr marL="631825" indent="-6318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sz="2800" dirty="0"/>
              <a:t>Build an application </a:t>
            </a:r>
            <a:r>
              <a:rPr lang="en-NZ" sz="2800" dirty="0" smtClean="0"/>
              <a:t>with two Buttons and a Timer. </a:t>
            </a:r>
            <a:endParaRPr lang="en-NZ" sz="2800" dirty="0"/>
          </a:p>
          <a:p>
            <a:pPr marL="631825" indent="-6318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sz="2800" dirty="0"/>
              <a:t>Every </a:t>
            </a:r>
            <a:r>
              <a:rPr lang="en-NZ" sz="2800" dirty="0" smtClean="0"/>
              <a:t>100 </a:t>
            </a:r>
            <a:r>
              <a:rPr lang="en-NZ" sz="2800" dirty="0" err="1"/>
              <a:t>msec</a:t>
            </a:r>
            <a:r>
              <a:rPr lang="en-NZ" sz="2800" dirty="0"/>
              <a:t>, </a:t>
            </a:r>
            <a:r>
              <a:rPr lang="en-NZ" sz="2800" dirty="0" smtClean="0"/>
              <a:t>one button moves 5 pixels to the left, and the other button moves 5 pixels to the right.</a:t>
            </a:r>
            <a:endParaRPr lang="en-NZ" sz="2800" dirty="0"/>
          </a:p>
          <a:p>
            <a:pPr marL="631825" indent="-6318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sz="2800" dirty="0" smtClean="0"/>
              <a:t>When either button hits the edge of the form</a:t>
            </a:r>
            <a:endParaRPr lang="en-NZ" sz="2800" dirty="0"/>
          </a:p>
          <a:p>
            <a:pPr marL="961009" lvl="1" indent="-6318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sz="2800" dirty="0" smtClean="0"/>
              <a:t>That button turns green.</a:t>
            </a:r>
          </a:p>
          <a:p>
            <a:pPr marL="961009" lvl="1" indent="-6318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sz="2800" dirty="0" smtClean="0"/>
              <a:t>The timer </a:t>
            </a:r>
            <a:r>
              <a:rPr lang="en-NZ" sz="2800" dirty="0" smtClean="0"/>
              <a:t>stops</a:t>
            </a:r>
          </a:p>
          <a:p>
            <a:pPr marL="686689" indent="-6318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sz="3200" dirty="0" smtClean="0"/>
              <a:t>Upload to your GitBucket repo.</a:t>
            </a:r>
            <a:endParaRPr lang="en-NZ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950460"/>
            <a:ext cx="7344816" cy="86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1227</TotalTime>
  <Words>226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Clarity</vt:lpstr>
      <vt:lpstr>C++ Exercise 1</vt:lpstr>
      <vt:lpstr>C++ Class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Default-User</cp:lastModifiedBy>
  <cp:revision>519</cp:revision>
  <cp:lastPrinted>2013-07-19T01:06:40Z</cp:lastPrinted>
  <dcterms:created xsi:type="dcterms:W3CDTF">1601-01-01T00:00:00Z</dcterms:created>
  <dcterms:modified xsi:type="dcterms:W3CDTF">2016-07-18T22:13:08Z</dcterms:modified>
</cp:coreProperties>
</file>