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91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292" r:id="rId10"/>
  </p:sldIdLst>
  <p:sldSz cx="9144000" cy="6858000" type="screen4x3"/>
  <p:notesSz cx="6797675" cy="9926638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50" autoAdjust="0"/>
  </p:normalViewPr>
  <p:slideViewPr>
    <p:cSldViewPr>
      <p:cViewPr varScale="1">
        <p:scale>
          <a:sx n="60" d="100"/>
          <a:sy n="60" d="100"/>
        </p:scale>
        <p:origin x="-20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200" y="-9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NZ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NZ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NZ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BE5AEFE-B656-4105-9BD2-095317019CF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308070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N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NZ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N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DFBE3FA-D7D2-437D-9FAA-E508FA945FF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016674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Language has rules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Compiler parses based on the rules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But</a:t>
            </a:r>
            <a:r>
              <a:rPr lang="en-NZ" baseline="0" dirty="0" smtClean="0"/>
              <a:t> sometimes there is a distance between the point where the error was made and the point where the compiler could no longer fit the code to the rules.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error message is generated based on that second point, when the actual error was at the first point.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This means error messages can be a little cryptic.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Before we start on today’s new materials, let’s look at some of the most common error messages and the problem they actually indicate.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various places a function</a:t>
            </a:r>
            <a:r>
              <a:rPr lang="en-US" baseline="0" dirty="0" smtClean="0"/>
              <a:t> prototype can occurs causes a lot of confusion. Let’s compare them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Note who has a semicolon and who doesn’t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E3FA-D7D2-437D-9FAA-E508FA945FF4}" type="slidenum">
              <a:rPr lang="en-NZ" smtClean="0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297-9BB8-470A-8835-049C1A7C8BE2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DC7D-16A7-4EE0-9E6A-D3E0E418275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623A-ABCF-48B3-8B6A-FE256326C1B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B15-B4E1-4BDA-9459-8D223797D6EC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1F3B-61CD-4ED4-B49A-3EC4AF0DFBB9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30CA-2A43-4C93-82CF-D6AEA032FDF3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FB42-7E79-4010-8C14-C0782C49008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5F51-646C-4D3C-B02E-EA6A9F61114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F426-32CE-4C53-A9D2-0E41F689606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B8B-C147-44AB-8D81-96D13B3D5D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ACD4F2-19C5-443C-9FF6-3F6F575FDAD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</a:t>
            </a:r>
            <a:r>
              <a:rPr lang="en-US" dirty="0" smtClean="0"/>
              <a:t>C++ Syntax </a:t>
            </a:r>
            <a:r>
              <a:rPr lang="en-US" dirty="0" smtClean="0"/>
              <a:t>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600200"/>
          <a:ext cx="836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00"/>
                <a:gridCol w="41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600200"/>
          <a:ext cx="83632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36"/>
                <a:gridCol w="418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Illegal function redeclaration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;</a:t>
                      </a:r>
                      <a:r>
                        <a:rPr lang="en-US" baseline="0" smtClean="0"/>
                        <a:t> at end of function header in the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00"/>
                <a:gridCol w="41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Illegal function redeclaration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;</a:t>
                      </a:r>
                      <a:r>
                        <a:rPr lang="en-US" baseline="0" smtClean="0"/>
                        <a:t> at end of function header in the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Undeclared identifier</a:t>
                      </a:r>
                    </a:p>
                    <a:p>
                      <a:r>
                        <a:rPr lang="en-US" smtClean="0"/>
                        <a:t>Method used as a type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</a:t>
                      </a:r>
                      <a:r>
                        <a:rPr lang="en-US" baseline="0" smtClean="0"/>
                        <a:t> () at end of function call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00"/>
                <a:gridCol w="41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Illegal function redeclaration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;</a:t>
                      </a:r>
                      <a:r>
                        <a:rPr lang="en-US" baseline="0" smtClean="0"/>
                        <a:t> at end of function header in the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Undeclared identifier</a:t>
                      </a:r>
                    </a:p>
                    <a:p>
                      <a:r>
                        <a:rPr lang="en-US" smtClean="0"/>
                        <a:t>Method used as a type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</a:t>
                      </a:r>
                      <a:r>
                        <a:rPr lang="en-US" baseline="0" smtClean="0"/>
                        <a:t> () at end of function call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Unresolved external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 className::</a:t>
                      </a:r>
                      <a:r>
                        <a:rPr lang="en-US" baseline="0" smtClean="0"/>
                        <a:t> before function name in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00"/>
                <a:gridCol w="41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Illegal function redeclaration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;</a:t>
                      </a:r>
                      <a:r>
                        <a:rPr lang="en-US" baseline="0" smtClean="0"/>
                        <a:t> at end of function header in the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Undeclared identifier</a:t>
                      </a:r>
                    </a:p>
                    <a:p>
                      <a:r>
                        <a:rPr lang="en-US" smtClean="0"/>
                        <a:t>Method used as a type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</a:t>
                      </a:r>
                      <a:r>
                        <a:rPr lang="en-US" baseline="0" smtClean="0"/>
                        <a:t> () at end of function call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Unresolved external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 className::</a:t>
                      </a:r>
                      <a:r>
                        <a:rPr lang="en-US" baseline="0" smtClean="0"/>
                        <a:t> before function name in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 overloaded version found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Arguments in function call don’t match parameters in function definition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00"/>
                <a:gridCol w="41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Illegal function redeclaration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;</a:t>
                      </a:r>
                      <a:r>
                        <a:rPr lang="en-US" baseline="0" smtClean="0"/>
                        <a:t> at end of function header in the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Undeclared identifier</a:t>
                      </a:r>
                    </a:p>
                    <a:p>
                      <a:r>
                        <a:rPr lang="en-US" smtClean="0"/>
                        <a:t>Method used as a type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</a:t>
                      </a:r>
                      <a:r>
                        <a:rPr lang="en-US" baseline="0" smtClean="0"/>
                        <a:t> () at end of function call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Unresolved external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 className::</a:t>
                      </a:r>
                      <a:r>
                        <a:rPr lang="en-US" baseline="0" smtClean="0"/>
                        <a:t> before function name in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 overloaded version found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Arguments in function call don’t match parameters in function definition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Missing semicolon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Missing semicolon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Most Popular Syntax Errors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7429293"/>
              </p:ext>
            </p:extLst>
          </p:nvPr>
        </p:nvGraphicFramePr>
        <p:xfrm>
          <a:off x="457200" y="1600200"/>
          <a:ext cx="83628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00"/>
                <a:gridCol w="41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Message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Undeclared identifier; required</a:t>
                      </a:r>
                      <a:r>
                        <a:rPr lang="en-US" baseline="0" dirty="0" smtClean="0"/>
                        <a:t> before ^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out the #include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Illegal function </a:t>
                      </a:r>
                      <a:r>
                        <a:rPr lang="en-US" dirty="0" err="1" smtClean="0"/>
                        <a:t>redeclaration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;</a:t>
                      </a:r>
                      <a:r>
                        <a:rPr lang="en-US" baseline="0" smtClean="0"/>
                        <a:t> at end of function header in the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Undeclared identifier</a:t>
                      </a:r>
                    </a:p>
                    <a:p>
                      <a:r>
                        <a:rPr lang="en-US" smtClean="0"/>
                        <a:t>Method used as a type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</a:t>
                      </a:r>
                      <a:r>
                        <a:rPr lang="en-US" baseline="0" smtClean="0"/>
                        <a:t> () at end of function call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Unresolved external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Forgot className::</a:t>
                      </a:r>
                      <a:r>
                        <a:rPr lang="en-US" baseline="0" smtClean="0"/>
                        <a:t> before function name in .cpp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 overloaded version found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Arguments in function call don’t match parameters in function definition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Missing semicolon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Missing semicolon</a:t>
                      </a:r>
                      <a:endParaRPr lang="en-NZ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NullReferenceException</a:t>
                      </a:r>
                      <a:endParaRPr lang="en-NZ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used without  </a:t>
                      </a:r>
                      <a:r>
                        <a:rPr lang="en-US" dirty="0" err="1" smtClean="0"/>
                        <a:t>gcnew</a:t>
                      </a:r>
                      <a:r>
                        <a:rPr lang="en-US" dirty="0" smtClean="0"/>
                        <a:t> of instance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for it to point to</a:t>
                      </a:r>
                      <a:endParaRPr lang="en-NZ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2093575"/>
              </p:ext>
            </p:extLst>
          </p:nvPr>
        </p:nvGraphicFramePr>
        <p:xfrm>
          <a:off x="428595" y="2071688"/>
          <a:ext cx="8435309" cy="36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3"/>
                <a:gridCol w="1643074"/>
                <a:gridCol w="4363342"/>
              </a:tblGrid>
              <a:tr h="4646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Where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Syntax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20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 say</a:t>
                      </a:r>
                      <a:r>
                        <a:rPr lang="en-US" sz="2000" baseline="0" dirty="0" smtClean="0"/>
                        <a:t> that a class will have this method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the</a:t>
                      </a:r>
                      <a:r>
                        <a:rPr lang="en-US" sz="2000" baseline="0" dirty="0" smtClean="0"/>
                        <a:t> .h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classMethod</a:t>
                      </a:r>
                      <a:r>
                        <a:rPr lang="en-US" sz="2000" baseline="0" dirty="0" smtClean="0"/>
                        <a:t>(float f);</a:t>
                      </a:r>
                      <a:endParaRPr lang="en-NZ" sz="2000" dirty="0"/>
                    </a:p>
                  </a:txBody>
                  <a:tcPr/>
                </a:tc>
              </a:tr>
              <a:tr h="8020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 define the actual code for the method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the .</a:t>
                      </a:r>
                      <a:r>
                        <a:rPr lang="en-US" sz="2000" dirty="0" err="1" smtClean="0"/>
                        <a:t>cpp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classMethod</a:t>
                      </a:r>
                      <a:r>
                        <a:rPr lang="en-US" sz="2000" dirty="0" smtClean="0"/>
                        <a:t>(float f)</a:t>
                      </a:r>
                      <a:endParaRPr lang="en-NZ" sz="2000" dirty="0"/>
                    </a:p>
                  </a:txBody>
                  <a:tcPr/>
                </a:tc>
              </a:tr>
              <a:tr h="11458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 call the method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the .</a:t>
                      </a:r>
                      <a:r>
                        <a:rPr lang="en-US" sz="2000" dirty="0" err="1" smtClean="0"/>
                        <a:t>cpp</a:t>
                      </a:r>
                      <a:r>
                        <a:rPr lang="en-US" sz="2000" dirty="0" smtClean="0"/>
                        <a:t> or</a:t>
                      </a:r>
                      <a:r>
                        <a:rPr lang="en-US" sz="2000" baseline="0" dirty="0" smtClean="0"/>
                        <a:t> i</a:t>
                      </a:r>
                      <a:r>
                        <a:rPr lang="en-US" sz="2000" dirty="0" smtClean="0"/>
                        <a:t>n another class’s code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classInstance</a:t>
                      </a:r>
                      <a:r>
                        <a:rPr lang="en-US" sz="2000" dirty="0" smtClean="0"/>
                        <a:t>-&gt;</a:t>
                      </a:r>
                      <a:r>
                        <a:rPr lang="en-US" sz="2000" dirty="0" err="1" smtClean="0"/>
                        <a:t>classMethod</a:t>
                      </a:r>
                      <a:r>
                        <a:rPr lang="en-US" sz="2000" dirty="0" smtClean="0"/>
                        <a:t>(6.34);</a:t>
                      </a:r>
                      <a:endParaRPr lang="en-NZ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 flipV="1">
            <a:off x="7387722" y="2214554"/>
            <a:ext cx="928694" cy="5715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715404" y="4015324"/>
            <a:ext cx="357190" cy="12858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374</TotalTime>
  <Words>582</Words>
  <Application>Microsoft Office PowerPoint</Application>
  <PresentationFormat>On-screen Show (4:3)</PresentationFormat>
  <Paragraphs>115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7 Most Popular C++ Syntax Errors</vt:lpstr>
      <vt:lpstr>7 Most Popular Syntax Errors</vt:lpstr>
      <vt:lpstr>7 Most Popular Syntax Errors</vt:lpstr>
      <vt:lpstr>7 Most Popular Syntax Errors</vt:lpstr>
      <vt:lpstr>7 Most Popular Syntax Errors</vt:lpstr>
      <vt:lpstr>7 Most Popular Syntax Errors</vt:lpstr>
      <vt:lpstr>7 Most Popular Syntax Errors</vt:lpstr>
      <vt:lpstr>7 Most Popular Syntax Errors</vt:lpstr>
      <vt:lpstr>Functions</vt:lpstr>
    </vt:vector>
  </TitlesOfParts>
  <Company>Otago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for Games</dc:title>
  <dc:creator>default-user</dc:creator>
  <cp:lastModifiedBy>Patricia Haden</cp:lastModifiedBy>
  <cp:revision>223</cp:revision>
  <dcterms:created xsi:type="dcterms:W3CDTF">2004-06-04T01:30:39Z</dcterms:created>
  <dcterms:modified xsi:type="dcterms:W3CDTF">2016-07-30T01:51:25Z</dcterms:modified>
</cp:coreProperties>
</file>