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76" r:id="rId3"/>
    <p:sldId id="312" r:id="rId4"/>
    <p:sldId id="313" r:id="rId5"/>
    <p:sldId id="314" r:id="rId6"/>
    <p:sldId id="315" r:id="rId7"/>
    <p:sldId id="318" r:id="rId8"/>
    <p:sldId id="316" r:id="rId9"/>
    <p:sldId id="319" r:id="rId10"/>
    <p:sldId id="320" r:id="rId11"/>
    <p:sldId id="321" r:id="rId12"/>
    <p:sldId id="322" r:id="rId13"/>
  </p:sldIdLst>
  <p:sldSz cx="9144000" cy="6858000" type="screen4x3"/>
  <p:notesSz cx="6797675" cy="9926638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286" autoAdjust="0"/>
  </p:normalViewPr>
  <p:slideViewPr>
    <p:cSldViewPr>
      <p:cViewPr varScale="1">
        <p:scale>
          <a:sx n="60" d="100"/>
          <a:sy n="60" d="100"/>
        </p:scale>
        <p:origin x="249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NZ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NZ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NZ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043550-406F-4488-A1DF-56DD111550E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08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1BD2A-11BC-4C85-8EB1-82983A23C8A2}" type="slidenum">
              <a:rPr lang="en-NZ"/>
              <a:pPr/>
              <a:t>2</a:t>
            </a:fld>
            <a:endParaRPr lang="en-NZ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357" y="4701366"/>
            <a:ext cx="4984962" cy="4441137"/>
          </a:xfrm>
          <a:ln/>
        </p:spPr>
        <p:txBody>
          <a:bodyPr lIns="90487" tIns="44450" rIns="90487" bIns="44450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looked at the first one </a:t>
            </a:r>
            <a:r>
              <a:rPr lang="en-US" dirty="0" smtClean="0"/>
              <a:t>last</a:t>
            </a:r>
            <a:r>
              <a:rPr lang="en-US" baseline="0" dirty="0" smtClean="0"/>
              <a:t> time.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Now </a:t>
            </a:r>
            <a:r>
              <a:rPr lang="en-US" baseline="0" dirty="0" smtClean="0"/>
              <a:t>we’ll do the second one. This is the logic that gives the world some relevance as different kinds of tiles begin to have different properties.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3521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See</a:t>
            </a:r>
            <a:r>
              <a:rPr lang="en-AU" baseline="0" dirty="0" smtClean="0"/>
              <a:t> the chicken? She is the player character.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In this game she is in a maze – the grass tiles are the ground and the flower pots and other objects are barriers. That is, she can’t walk through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If you walk the chicken up to a barrier, she stops, even if you keep pressing the arrow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To implement this, we use (or add and use) the Tile class’s “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”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Grass tiles have 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 = true; all others have 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 = false.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46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So we use a priori collision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There are two</a:t>
            </a:r>
            <a:r>
              <a:rPr lang="en-AU" baseline="0" dirty="0" smtClean="0"/>
              <a:t> complexities here.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77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As always, we can start with this, but it’s not very accurate.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Look at the illustration…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 obvious collision point is at the chicken’s feet (or in slightly if you’re proportionally reducing the bounding rectangle).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You want the chicken to stop when its lower</a:t>
            </a:r>
            <a:r>
              <a:rPr lang="en-AU" baseline="0" dirty="0" smtClean="0"/>
              <a:t> right corner hits the flower tile.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But </a:t>
            </a:r>
            <a:r>
              <a:rPr lang="en-AU" baseline="0" dirty="0" err="1" smtClean="0"/>
              <a:t>xPos</a:t>
            </a:r>
            <a:r>
              <a:rPr lang="en-AU" baseline="0" dirty="0" smtClean="0"/>
              <a:t> </a:t>
            </a:r>
            <a:r>
              <a:rPr lang="en-AU" baseline="0" dirty="0" err="1" smtClean="0"/>
              <a:t>yPos</a:t>
            </a:r>
            <a:r>
              <a:rPr lang="en-AU" baseline="0" dirty="0" smtClean="0"/>
              <a:t> is the upper left corner. If you compute </a:t>
            </a:r>
            <a:r>
              <a:rPr lang="en-AU" baseline="0" dirty="0" err="1" smtClean="0"/>
              <a:t>xPos</a:t>
            </a:r>
            <a:r>
              <a:rPr lang="en-AU" baseline="0" dirty="0" smtClean="0"/>
              <a:t>/</a:t>
            </a:r>
            <a:r>
              <a:rPr lang="en-AU" baseline="0" dirty="0" err="1" smtClean="0"/>
              <a:t>Tile_SIDE</a:t>
            </a:r>
            <a:r>
              <a:rPr lang="en-AU" baseline="0" dirty="0" smtClean="0"/>
              <a:t>, you get the tile that the upper left corner is in, not the tile the lower right corner is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So what should you do?  =&gt; compute the pixel coordinate of the collision point by adding </a:t>
            </a:r>
            <a:r>
              <a:rPr lang="en-AU" baseline="0" dirty="0" err="1" smtClean="0"/>
              <a:t>framewidth</a:t>
            </a:r>
            <a:r>
              <a:rPr lang="en-AU" baseline="0" dirty="0" smtClean="0"/>
              <a:t> and </a:t>
            </a:r>
            <a:r>
              <a:rPr lang="en-AU" baseline="0" dirty="0" err="1" smtClean="0"/>
              <a:t>frameHeight</a:t>
            </a:r>
            <a:r>
              <a:rPr lang="en-AU" baseline="0" dirty="0" smtClean="0"/>
              <a:t> to </a:t>
            </a:r>
            <a:r>
              <a:rPr lang="en-AU" baseline="0" dirty="0" err="1" smtClean="0"/>
              <a:t>xPos</a:t>
            </a:r>
            <a:r>
              <a:rPr lang="en-AU" baseline="0" dirty="0" smtClean="0"/>
              <a:t> and </a:t>
            </a:r>
            <a:r>
              <a:rPr lang="en-AU" baseline="0" dirty="0" err="1" smtClean="0"/>
              <a:t>yPos</a:t>
            </a:r>
            <a:r>
              <a:rPr lang="en-AU" baseline="0" dirty="0" smtClean="0"/>
              <a:t> as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Use </a:t>
            </a:r>
            <a:r>
              <a:rPr lang="en-AU" b="1" i="1" baseline="0" dirty="0" smtClean="0"/>
              <a:t>that point </a:t>
            </a:r>
            <a:r>
              <a:rPr lang="en-AU" baseline="0" dirty="0" smtClean="0"/>
              <a:t>to compute the tile the player is about to move onto.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Note thought that the correct point to look at depends on what direction the sprite is moving...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835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You might need to modify this depending on your sprite’s image,</a:t>
            </a:r>
            <a:r>
              <a:rPr lang="en-NZ" baseline="0" dirty="0" smtClean="0"/>
              <a:t> if it has a clear leading part.</a:t>
            </a:r>
          </a:p>
          <a:p>
            <a:r>
              <a:rPr lang="en-NZ" baseline="0" dirty="0" smtClean="0"/>
              <a:t>You might want to make it more accurate by looking not at the corner, but at the centre in cases like North and South where there is a nose.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908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</a:t>
            </a:r>
            <a:r>
              <a:rPr lang="en-AU" baseline="0" dirty="0" smtClean="0"/>
              <a:t> sprite class needs to know whether it can 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The tile class holds the isWalkable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How can a sprite get information from a tile?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380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Another OO data chain.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 sprite</a:t>
            </a:r>
            <a:r>
              <a:rPr lang="en-AU" baseline="0" dirty="0" smtClean="0"/>
              <a:t> computes its tile column and row and calls a TileMap method, passing them in. That method should return true or false, depending on the 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 to the target Tile.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In that method, the tile map figures out what tile index is at that location in the map and calls a method of the </a:t>
            </a:r>
            <a:r>
              <a:rPr lang="en-AU" baseline="0" dirty="0" err="1" smtClean="0"/>
              <a:t>TileList</a:t>
            </a:r>
            <a:r>
              <a:rPr lang="en-AU" baseline="0" dirty="0" smtClean="0"/>
              <a:t>, passing the index in. that method should return the 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, so the TileMap can return it to the Sprite.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In the </a:t>
            </a:r>
            <a:r>
              <a:rPr lang="en-AU" baseline="0" dirty="0" err="1" smtClean="0"/>
              <a:t>TileList’s</a:t>
            </a:r>
            <a:r>
              <a:rPr lang="en-AU" baseline="0" dirty="0" smtClean="0"/>
              <a:t> method, the tile list figures out which tile corresponds to the index and asks for its </a:t>
            </a:r>
            <a:r>
              <a:rPr lang="en-AU" baseline="0" dirty="0" err="1" smtClean="0"/>
              <a:t>isWalkable</a:t>
            </a:r>
            <a:r>
              <a:rPr lang="en-AU" baseline="0" dirty="0" smtClean="0"/>
              <a:t>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Each method must return the data it gets to the caller until the value works its way back up to the Sprite.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So you pass the Sprite’s data down the chain and the Tile’s data back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This is a very common OO pattern</a:t>
            </a:r>
            <a:r>
              <a:rPr lang="en-AU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So you must give your sprite a pointer to its </a:t>
            </a:r>
            <a:r>
              <a:rPr lang="en-AU" baseline="0" dirty="0" err="1" smtClean="0"/>
              <a:t>tilemap</a:t>
            </a:r>
            <a:r>
              <a:rPr lang="en-AU" baseline="0" dirty="0" smtClean="0"/>
              <a:t> on creation. If you change </a:t>
            </a:r>
            <a:r>
              <a:rPr lang="en-AU" baseline="0" dirty="0" err="1" smtClean="0"/>
              <a:t>TileMaps</a:t>
            </a:r>
            <a:r>
              <a:rPr lang="en-AU" baseline="0" dirty="0" smtClean="0"/>
              <a:t>, update this pointer.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690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Think about the logic of step 4. You must compute the new </a:t>
            </a:r>
            <a:r>
              <a:rPr lang="en-NZ" dirty="0" err="1" smtClean="0"/>
              <a:t>xPos</a:t>
            </a:r>
            <a:r>
              <a:rPr lang="en-NZ" dirty="0" smtClean="0"/>
              <a:t> and </a:t>
            </a:r>
            <a:r>
              <a:rPr lang="en-NZ" dirty="0" err="1" smtClean="0"/>
              <a:t>yPos</a:t>
            </a:r>
            <a:r>
              <a:rPr lang="en-NZ" dirty="0" smtClean="0"/>
              <a:t> and place them into local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Do the </a:t>
            </a:r>
            <a:r>
              <a:rPr lang="en-NZ" dirty="0" err="1" smtClean="0"/>
              <a:t>newTileColumn</a:t>
            </a:r>
            <a:r>
              <a:rPr lang="en-NZ" dirty="0" smtClean="0"/>
              <a:t> and</a:t>
            </a:r>
            <a:r>
              <a:rPr lang="en-NZ" baseline="0" dirty="0" smtClean="0"/>
              <a:t> </a:t>
            </a:r>
            <a:r>
              <a:rPr lang="en-NZ" baseline="0" dirty="0" err="1" smtClean="0"/>
              <a:t>newTileRow</a:t>
            </a:r>
            <a:r>
              <a:rPr lang="en-NZ" baseline="0" dirty="0" smtClean="0"/>
              <a:t> computations based on these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Determine if the new tile is walkable.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Only if it is, copy the temporary values into  </a:t>
            </a:r>
            <a:r>
              <a:rPr lang="en-NZ" baseline="0" dirty="0" err="1" smtClean="0"/>
              <a:t>into</a:t>
            </a:r>
            <a:r>
              <a:rPr lang="en-NZ" baseline="0" dirty="0" smtClean="0"/>
              <a:t> the real </a:t>
            </a:r>
            <a:r>
              <a:rPr lang="en-NZ" baseline="0" dirty="0" err="1" smtClean="0"/>
              <a:t>xPos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yPos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373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How do you compute the temp positions?</a:t>
            </a:r>
            <a:r>
              <a:rPr lang="en-NZ" baseline="0" dirty="0" smtClean="0"/>
              <a:t> =&gt; just like you always do: </a:t>
            </a:r>
            <a:r>
              <a:rPr lang="en-NZ" baseline="0" dirty="0" err="1" smtClean="0"/>
              <a:t>nextXPos</a:t>
            </a:r>
            <a:r>
              <a:rPr lang="en-NZ" baseline="0" dirty="0" smtClean="0"/>
              <a:t> = </a:t>
            </a:r>
            <a:r>
              <a:rPr lang="en-NZ" baseline="0" dirty="0" err="1" smtClean="0"/>
              <a:t>xPos</a:t>
            </a:r>
            <a:r>
              <a:rPr lang="en-NZ" baseline="0" dirty="0" smtClean="0"/>
              <a:t> + </a:t>
            </a:r>
            <a:r>
              <a:rPr lang="en-NZ" baseline="0" dirty="0" err="1" smtClean="0"/>
              <a:t>veldir</a:t>
            </a:r>
            <a:r>
              <a:rPr lang="en-NZ" baseline="0" dirty="0" smtClean="0"/>
              <a:t>[</a:t>
            </a:r>
            <a:r>
              <a:rPr lang="en-NZ" baseline="0" dirty="0" err="1" smtClean="0"/>
              <a:t>Spritedir</a:t>
            </a:r>
            <a:r>
              <a:rPr lang="en-NZ" baseline="0" dirty="0" smtClean="0"/>
              <a:t>] * </a:t>
            </a:r>
            <a:r>
              <a:rPr lang="en-NZ" baseline="0" dirty="0" err="1" smtClean="0"/>
              <a:t>xVel</a:t>
            </a:r>
            <a:r>
              <a:rPr lang="en-NZ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Watch your modularity here. Don’t just dump everything inline in the move method. Remember: if you can describe it with a single verb, it’s probably a method.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3550-406F-4488-A1DF-56DD111550EE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55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B3F5-4988-4247-9A6E-C5BBAB8307C0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5DD5-9AE1-42B6-9FA6-9B1197F014A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1CCE-FDCE-446A-921B-8DDCC9C8EF8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FFCB-D1C7-40D0-ACE0-EBC10287C1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F040-CE1E-4BE8-ACC0-30B0B0CBDE12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F4AF-01EB-4D0D-B691-C5EE4B6907E1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591-A778-4437-B50E-CE803CD21E0C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1449-C65A-460F-870C-57D768CE8961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1CC5-8FB5-45FC-AD21-9DC6BCFB2C9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775-50E6-4D52-B8C0-582911A163D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2884-92DD-4C81-A727-6B397BE4C40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0DCD5E-A90A-4408-9784-776E40E24E09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Terrain Collision Detection</a:t>
            </a:r>
            <a:endParaRPr lang="en-NZ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558608" cy="1752600"/>
          </a:xfrm>
        </p:spPr>
        <p:txBody>
          <a:bodyPr/>
          <a:lstStyle/>
          <a:p>
            <a:r>
              <a:rPr lang="en-NZ" dirty="0" smtClean="0"/>
              <a:t>IN628 Intermediate Architectures and Algorithms</a:t>
            </a:r>
          </a:p>
          <a:p>
            <a:r>
              <a:rPr lang="en-NZ" dirty="0" smtClean="0"/>
              <a:t>Semester 2, 2016</a:t>
            </a:r>
          </a:p>
          <a:p>
            <a:r>
              <a:rPr lang="en-NZ" dirty="0" smtClean="0"/>
              <a:t>Session 7.2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Change to the Engine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Z" dirty="0" smtClean="0"/>
              <a:t>Add a TileMap^ class data member to class Sprite, (passed into the constructor).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Add appropriate method(s) to the Sprite class to compute what tile column and row it is going to step onto if it moves.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Add appropriate methods to Tile, TileList and TileMap to support step 2.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Adjust Sprite::Move so that </a:t>
            </a:r>
            <a:r>
              <a:rPr lang="en-NZ" dirty="0" err="1" smtClean="0"/>
              <a:t>xPos</a:t>
            </a:r>
            <a:r>
              <a:rPr lang="en-NZ" dirty="0" smtClean="0"/>
              <a:t> and </a:t>
            </a:r>
            <a:r>
              <a:rPr lang="en-NZ" dirty="0" err="1" smtClean="0"/>
              <a:t>yPos</a:t>
            </a:r>
            <a:r>
              <a:rPr lang="en-NZ" dirty="0" smtClean="0"/>
              <a:t> are only changed if the new Tile turns out to be walkable.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94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Logic for </a:t>
            </a:r>
            <a:r>
              <a:rPr lang="en-NZ" i="1" dirty="0" smtClean="0"/>
              <a:t>a priori </a:t>
            </a:r>
            <a:r>
              <a:rPr lang="en-NZ" dirty="0" smtClean="0"/>
              <a:t>movement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Determine what the next </a:t>
            </a:r>
            <a:r>
              <a:rPr lang="en-NZ" dirty="0" err="1" smtClean="0"/>
              <a:t>xPos</a:t>
            </a:r>
            <a:r>
              <a:rPr lang="en-NZ" dirty="0" smtClean="0"/>
              <a:t> and </a:t>
            </a:r>
            <a:r>
              <a:rPr lang="en-NZ" dirty="0" err="1" smtClean="0"/>
              <a:t>yPos</a:t>
            </a:r>
            <a:r>
              <a:rPr lang="en-NZ" dirty="0" smtClean="0"/>
              <a:t> would be, and store these values in local variables (e.g. </a:t>
            </a:r>
            <a:r>
              <a:rPr lang="en-NZ" dirty="0" err="1" smtClean="0"/>
              <a:t>nextXPos</a:t>
            </a:r>
            <a:r>
              <a:rPr lang="en-NZ" dirty="0" smtClean="0"/>
              <a:t> and </a:t>
            </a:r>
            <a:r>
              <a:rPr lang="en-NZ" dirty="0" err="1" smtClean="0"/>
              <a:t>nextYPos</a:t>
            </a:r>
            <a:r>
              <a:rPr lang="en-NZ" dirty="0" smtClean="0"/>
              <a:t>).</a:t>
            </a:r>
          </a:p>
          <a:p>
            <a:r>
              <a:rPr lang="en-NZ" dirty="0" smtClean="0"/>
              <a:t>Determine what Tile </a:t>
            </a:r>
            <a:r>
              <a:rPr lang="en-NZ" dirty="0" err="1" smtClean="0"/>
              <a:t>nextXPos</a:t>
            </a:r>
            <a:r>
              <a:rPr lang="en-NZ" dirty="0" smtClean="0"/>
              <a:t> and </a:t>
            </a:r>
            <a:r>
              <a:rPr lang="en-NZ" dirty="0" err="1" smtClean="0"/>
              <a:t>nextYPos</a:t>
            </a:r>
            <a:r>
              <a:rPr lang="en-NZ" dirty="0" smtClean="0"/>
              <a:t> would land on.</a:t>
            </a:r>
          </a:p>
          <a:p>
            <a:r>
              <a:rPr lang="en-NZ" dirty="0" smtClean="0"/>
              <a:t>Determine whether that Tile is walkable.</a:t>
            </a:r>
          </a:p>
          <a:p>
            <a:r>
              <a:rPr lang="en-NZ" dirty="0" smtClean="0"/>
              <a:t>Only if it is, copy </a:t>
            </a:r>
            <a:r>
              <a:rPr lang="en-NZ" dirty="0" err="1" smtClean="0"/>
              <a:t>nextXPos</a:t>
            </a:r>
            <a:r>
              <a:rPr lang="en-NZ" dirty="0" smtClean="0"/>
              <a:t> into the real </a:t>
            </a:r>
            <a:r>
              <a:rPr lang="en-NZ" dirty="0" err="1" smtClean="0"/>
              <a:t>xPos</a:t>
            </a:r>
            <a:r>
              <a:rPr lang="en-NZ" dirty="0" smtClean="0"/>
              <a:t> and </a:t>
            </a:r>
            <a:r>
              <a:rPr lang="en-NZ" dirty="0" err="1" smtClean="0"/>
              <a:t>nextYPos</a:t>
            </a:r>
            <a:r>
              <a:rPr lang="en-NZ" dirty="0" smtClean="0"/>
              <a:t> into the real </a:t>
            </a:r>
            <a:r>
              <a:rPr lang="en-NZ" dirty="0" err="1" smtClean="0"/>
              <a:t>yPos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8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Deliverable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Build a world </a:t>
            </a:r>
            <a:r>
              <a:rPr lang="en-NZ" smtClean="0"/>
              <a:t>with a player </a:t>
            </a:r>
            <a:r>
              <a:rPr lang="en-NZ" dirty="0" smtClean="0"/>
              <a:t>character who doesn’t walk through the walls.</a:t>
            </a:r>
          </a:p>
          <a:p>
            <a:r>
              <a:rPr lang="en-NZ" dirty="0" smtClean="0"/>
              <a:t>Images and small and large map files on the I: drive (or make your own).</a:t>
            </a:r>
          </a:p>
          <a:p>
            <a:endParaRPr lang="en-NZ" dirty="0"/>
          </a:p>
          <a:p>
            <a:r>
              <a:rPr lang="en-NZ" dirty="0" smtClean="0"/>
              <a:t>Optional extension: Include pickup sprites and use your sprite to sprite collision detection as well.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28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919163"/>
            <a:r>
              <a:rPr lang="en-US"/>
              <a:t>Types of Collision Detection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marL="360363" indent="-360363" defTabSz="919163"/>
            <a:r>
              <a:rPr lang="en-US" dirty="0"/>
              <a:t>Sprite to Sprite Collision</a:t>
            </a:r>
          </a:p>
          <a:p>
            <a:pPr marL="689547" lvl="1" indent="-360363" defTabSz="919163"/>
            <a:r>
              <a:rPr lang="en-US" sz="2400" dirty="0"/>
              <a:t>Sprites checking for collisions with other sprites.</a:t>
            </a:r>
          </a:p>
          <a:p>
            <a:pPr marL="360363" indent="-360363" defTabSz="919163"/>
            <a:endParaRPr lang="en-US" dirty="0" smtClean="0"/>
          </a:p>
          <a:p>
            <a:pPr marL="360363" indent="-360363" defTabSz="919163"/>
            <a:r>
              <a:rPr lang="en-US" dirty="0" smtClean="0"/>
              <a:t>Sprite to Terrain Collision</a:t>
            </a:r>
          </a:p>
          <a:p>
            <a:pPr marL="689547" lvl="1" indent="-360363" defTabSz="919163"/>
            <a:r>
              <a:rPr lang="en-US" sz="2400" dirty="0" smtClean="0"/>
              <a:t>Moving sprites (e.g. player characters, NPCs) checking </a:t>
            </a:r>
            <a:r>
              <a:rPr lang="en-US" sz="2400" dirty="0"/>
              <a:t>for collisions </a:t>
            </a:r>
            <a:r>
              <a:rPr lang="en-US" sz="2400" dirty="0" smtClean="0"/>
              <a:t>with objects in the tile map.</a:t>
            </a:r>
            <a:endParaRPr lang="en-US" sz="2400" dirty="0"/>
          </a:p>
          <a:p>
            <a:pPr marL="360363" indent="-360363" defTabSz="91916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Terrain Collision Detection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609964"/>
            <a:ext cx="6372200" cy="477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40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2800" dirty="0"/>
              <a:t>When the sprite moves:</a:t>
            </a:r>
            <a:endParaRPr lang="en-NZ" sz="2800" dirty="0"/>
          </a:p>
          <a:p>
            <a:pPr marL="582930" lvl="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/>
              <a:t>Determine what tile the sprite </a:t>
            </a:r>
            <a:r>
              <a:rPr lang="en-US" sz="2800" i="1" dirty="0"/>
              <a:t>will move onto</a:t>
            </a:r>
            <a:endParaRPr lang="en-NZ" sz="2800" i="1" dirty="0"/>
          </a:p>
          <a:p>
            <a:pPr marL="582930" lvl="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/>
              <a:t>Determine if that tile is walkable</a:t>
            </a:r>
            <a:endParaRPr lang="en-NZ" sz="2800" dirty="0"/>
          </a:p>
          <a:p>
            <a:pPr marL="582930" lvl="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/>
              <a:t>If so, move the sprite. If not, don’t move the sprite.</a:t>
            </a:r>
            <a:endParaRPr lang="en-NZ" sz="2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2762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AU" sz="2800" dirty="0" smtClean="0"/>
              <a:t>Figuring out which tile the sprite will move onto.</a:t>
            </a:r>
          </a:p>
          <a:p>
            <a:pPr>
              <a:lnSpc>
                <a:spcPct val="114000"/>
              </a:lnSpc>
            </a:pPr>
            <a:r>
              <a:rPr lang="en-AU" sz="2800" dirty="0" smtClean="0"/>
              <a:t>Figuring out if it is walkable.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1598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Which Tile?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xTile</a:t>
            </a:r>
            <a:r>
              <a:rPr lang="en-US" dirty="0"/>
              <a:t> = </a:t>
            </a:r>
            <a:r>
              <a:rPr lang="en-US" dirty="0" err="1"/>
              <a:t>xPos</a:t>
            </a:r>
            <a:r>
              <a:rPr lang="en-US" dirty="0"/>
              <a:t> / TILE_SIDE</a:t>
            </a:r>
            <a:endParaRPr lang="en-NZ" dirty="0"/>
          </a:p>
          <a:p>
            <a:r>
              <a:rPr lang="en-US" dirty="0" err="1"/>
              <a:t>yTile</a:t>
            </a:r>
            <a:r>
              <a:rPr lang="en-US" dirty="0"/>
              <a:t> = </a:t>
            </a:r>
            <a:r>
              <a:rPr lang="en-US" dirty="0" err="1"/>
              <a:t>yPos</a:t>
            </a:r>
            <a:r>
              <a:rPr lang="en-US" dirty="0"/>
              <a:t> / TILE_SIDE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81475"/>
            <a:ext cx="15811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34759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xPos</a:t>
            </a:r>
            <a:r>
              <a:rPr lang="en-AU" dirty="0" smtClean="0"/>
              <a:t>, </a:t>
            </a:r>
            <a:r>
              <a:rPr lang="en-AU" dirty="0" err="1" smtClean="0"/>
              <a:t>yPos</a:t>
            </a:r>
            <a:r>
              <a:rPr lang="en-AU" dirty="0" smtClean="0"/>
              <a:t>)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3829690"/>
            <a:ext cx="792088" cy="3517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62" y="4181475"/>
            <a:ext cx="1515194" cy="151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43580" y="6300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Collision point</a:t>
            </a:r>
            <a:endParaRPr lang="en-NZ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5289054" y="5696669"/>
            <a:ext cx="454526" cy="788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Which Tile?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49896" y="3753832"/>
          <a:ext cx="5486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</a:t>
            </a:r>
            <a:r>
              <a:rPr lang="en-AU" dirty="0"/>
              <a:t>G</a:t>
            </a:r>
            <a:r>
              <a:rPr lang="en-AU" dirty="0" smtClean="0"/>
              <a:t>et a Tile’s </a:t>
            </a:r>
            <a:r>
              <a:rPr lang="en-AU" dirty="0" err="1" smtClean="0"/>
              <a:t>isWalkable</a:t>
            </a:r>
            <a:r>
              <a:rPr lang="en-AU" dirty="0" smtClean="0"/>
              <a:t>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Sprite </a:t>
            </a:r>
            <a:r>
              <a:rPr lang="en-AU" sz="2800" dirty="0" smtClean="0"/>
              <a:t>            	            ?                	         Tile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4896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</a:t>
            </a:r>
            <a:r>
              <a:rPr lang="en-AU" dirty="0"/>
              <a:t>G</a:t>
            </a:r>
            <a:r>
              <a:rPr lang="en-AU" dirty="0" smtClean="0"/>
              <a:t>et a Tile’s </a:t>
            </a:r>
            <a:r>
              <a:rPr lang="en-AU" dirty="0" err="1" smtClean="0"/>
              <a:t>isWalkable</a:t>
            </a:r>
            <a:r>
              <a:rPr lang="en-AU" dirty="0" smtClean="0"/>
              <a:t>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Sprite </a:t>
            </a:r>
            <a:r>
              <a:rPr lang="en-AU" sz="5400" dirty="0" smtClean="0">
                <a:sym typeface="Symbol"/>
              </a:rPr>
              <a:t></a:t>
            </a:r>
            <a:r>
              <a:rPr lang="en-AU" sz="2800" dirty="0" smtClean="0"/>
              <a:t> TileMap </a:t>
            </a:r>
            <a:r>
              <a:rPr lang="en-AU" sz="5400" dirty="0" smtClean="0">
                <a:sym typeface="Symbol"/>
              </a:rPr>
              <a:t></a:t>
            </a:r>
            <a:r>
              <a:rPr lang="en-AU" sz="2800" dirty="0" smtClean="0"/>
              <a:t> TileList </a:t>
            </a:r>
            <a:r>
              <a:rPr lang="en-AU" sz="2800" dirty="0" smtClean="0">
                <a:sym typeface="Symbol"/>
              </a:rPr>
              <a:t> </a:t>
            </a:r>
            <a:r>
              <a:rPr lang="en-AU" sz="5400" dirty="0">
                <a:sym typeface="Symbol"/>
              </a:rPr>
              <a:t></a:t>
            </a:r>
            <a:r>
              <a:rPr lang="en-AU" sz="5400" dirty="0" smtClean="0"/>
              <a:t> </a:t>
            </a:r>
            <a:r>
              <a:rPr lang="en-AU" sz="2800" dirty="0" smtClean="0"/>
              <a:t>Tile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Therefore the Sprite class must now hold a pointer to its TileMap.</a:t>
            </a:r>
            <a:endParaRPr lang="en-NZ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760</TotalTime>
  <Words>1085</Words>
  <Application>Microsoft Office PowerPoint</Application>
  <PresentationFormat>On-screen Show (4:3)</PresentationFormat>
  <Paragraphs>120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Symbol</vt:lpstr>
      <vt:lpstr>Clarity</vt:lpstr>
      <vt:lpstr>Terrain Collision Detection</vt:lpstr>
      <vt:lpstr>Types of Collision Detection</vt:lpstr>
      <vt:lpstr>Terrain Collision Detection</vt:lpstr>
      <vt:lpstr>Algorithm</vt:lpstr>
      <vt:lpstr>Problems</vt:lpstr>
      <vt:lpstr>Which Tile?</vt:lpstr>
      <vt:lpstr>Which Tile?</vt:lpstr>
      <vt:lpstr>How to Get a Tile’s isWalkable?</vt:lpstr>
      <vt:lpstr>How to Get a Tile’s isWalkable?</vt:lpstr>
      <vt:lpstr>Change to the Engine</vt:lpstr>
      <vt:lpstr>Logic for a priori movement</vt:lpstr>
      <vt:lpstr>Deliverable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</dc:title>
  <dc:creator>Patricia Haden</dc:creator>
  <cp:lastModifiedBy>Patricia Haden</cp:lastModifiedBy>
  <cp:revision>252</cp:revision>
  <dcterms:created xsi:type="dcterms:W3CDTF">2004-09-13T03:01:55Z</dcterms:created>
  <dcterms:modified xsi:type="dcterms:W3CDTF">2016-08-31T19:23:44Z</dcterms:modified>
</cp:coreProperties>
</file>