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6"/>
  </p:notesMasterIdLst>
  <p:sldIdLst>
    <p:sldId id="256" r:id="rId2"/>
    <p:sldId id="257" r:id="rId3"/>
    <p:sldId id="269" r:id="rId4"/>
    <p:sldId id="261" r:id="rId5"/>
    <p:sldId id="259" r:id="rId6"/>
    <p:sldId id="260" r:id="rId7"/>
    <p:sldId id="262" r:id="rId8"/>
    <p:sldId id="263" r:id="rId9"/>
    <p:sldId id="268" r:id="rId10"/>
    <p:sldId id="264" r:id="rId11"/>
    <p:sldId id="258" r:id="rId12"/>
    <p:sldId id="265" r:id="rId13"/>
    <p:sldId id="266" r:id="rId14"/>
    <p:sldId id="267" r:id="rId1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18" autoAdjust="0"/>
  </p:normalViewPr>
  <p:slideViewPr>
    <p:cSldViewPr>
      <p:cViewPr varScale="1">
        <p:scale>
          <a:sx n="61" d="100"/>
          <a:sy n="61" d="100"/>
        </p:scale>
        <p:origin x="-151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 smtClean="0"/>
              <a:t>Click to edit Master text styles</a:t>
            </a:r>
          </a:p>
          <a:p>
            <a:pPr lvl="1"/>
            <a:r>
              <a:rPr lang="en-NZ" noProof="0" smtClean="0"/>
              <a:t>Second level</a:t>
            </a:r>
          </a:p>
          <a:p>
            <a:pPr lvl="2"/>
            <a:r>
              <a:rPr lang="en-NZ" noProof="0" smtClean="0"/>
              <a:t>Third level</a:t>
            </a:r>
          </a:p>
          <a:p>
            <a:pPr lvl="3"/>
            <a:r>
              <a:rPr lang="en-NZ" noProof="0" smtClean="0"/>
              <a:t>Fourth level</a:t>
            </a:r>
          </a:p>
          <a:p>
            <a:pPr lvl="4"/>
            <a:r>
              <a:rPr lang="en-NZ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3C0E4BD-237A-4027-AC2F-57B39F16B97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4942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NB: Please remember that this is an individual assignment.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It is in</a:t>
            </a:r>
            <a:r>
              <a:rPr lang="en-NZ" baseline="0" dirty="0" smtClean="0"/>
              <a:t>appropriate to work together, to share code, or to discuss in detail any aspect of the assignment implementation.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assignment you turn in should be the very best job that *you* can do, but no more.</a:t>
            </a:r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E4BD-237A-4027-AC2F-57B39F16B97A}" type="slidenum">
              <a:rPr lang="en-NZ" smtClean="0"/>
              <a:pPr>
                <a:defRPr/>
              </a:pPr>
              <a:t>1</a:t>
            </a:fld>
            <a:endParaRPr lang="en-N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This is a sufficient dungeon (yellow = door)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Note</a:t>
            </a:r>
            <a:r>
              <a:rPr lang="en-NZ" baseline="0" dirty="0" smtClean="0"/>
              <a:t> that where wall and corridor overlap, you get door, making some of these rooms actually alcoves. That is fine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Note also that we don’t worry about walls at the edges – some of these rooms have dirt walls. That’s also fine.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point is that floor, door and corridor are </a:t>
            </a:r>
            <a:r>
              <a:rPr lang="en-NZ" baseline="0" dirty="0" err="1" smtClean="0"/>
              <a:t>walkable</a:t>
            </a:r>
            <a:r>
              <a:rPr lang="en-NZ" baseline="0" dirty="0" smtClean="0"/>
              <a:t>. </a:t>
            </a:r>
            <a:r>
              <a:rPr lang="en-NZ" baseline="0" dirty="0" smtClean="0"/>
              <a:t>Wall, </a:t>
            </a:r>
            <a:r>
              <a:rPr lang="en-NZ" baseline="0" dirty="0" smtClean="0"/>
              <a:t>dirt </a:t>
            </a:r>
            <a:r>
              <a:rPr lang="en-NZ" baseline="0" dirty="0" smtClean="0"/>
              <a:t>and edge of the world aren’t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E4BD-237A-4027-AC2F-57B39F16B97A}" type="slidenum">
              <a:rPr lang="en-NZ" smtClean="0"/>
              <a:pPr>
                <a:defRPr/>
              </a:pPr>
              <a:t>12</a:t>
            </a:fld>
            <a:endParaRPr lang="en-N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Stuff</a:t>
            </a:r>
            <a:r>
              <a:rPr lang="en-NZ" baseline="0" dirty="0" smtClean="0"/>
              <a:t> it all into a while loop.</a:t>
            </a: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So </a:t>
            </a:r>
            <a:r>
              <a:rPr lang="en-NZ" dirty="0" smtClean="0"/>
              <a:t>char</a:t>
            </a:r>
            <a:r>
              <a:rPr lang="en-NZ" baseline="0" dirty="0" smtClean="0"/>
              <a:t>1 hits with some probability and takes some amount of health from char2 if the hit lands.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Then player 2 gets his turn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Then player 1, and so forth until someone’s health goes to 0, at which point, it is dead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Possible extensions include line of sight (e.g. in mine, when the player enters the a room where there is an enemy, the enemy moves toward him) fleeing, chasing, hiding and ranged weapons. Enjoy.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E4BD-237A-4027-AC2F-57B39F16B97A}" type="slidenum">
              <a:rPr lang="en-NZ" smtClean="0"/>
              <a:pPr>
                <a:defRPr/>
              </a:pPr>
              <a:t>13</a:t>
            </a:fld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Two important</a:t>
            </a:r>
            <a:r>
              <a:rPr lang="en-NZ" baseline="0" dirty="0" smtClean="0"/>
              <a:t> bits of logic for </a:t>
            </a:r>
            <a:r>
              <a:rPr lang="en-NZ" baseline="0" dirty="0" err="1" smtClean="0"/>
              <a:t>roguelikes</a:t>
            </a:r>
            <a:r>
              <a:rPr lang="en-NZ" baseline="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Today we will talk about very basic algorithms for this functionality. These are the minimum requirements for the assignment.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There are many, many more complicated ways to do both, and you are free to explore and experiment.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E4BD-237A-4027-AC2F-57B39F16B97A}" type="slidenum">
              <a:rPr lang="en-NZ" smtClean="0"/>
              <a:pPr>
                <a:defRPr/>
              </a:pPr>
              <a:t>2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This is an</a:t>
            </a:r>
            <a:r>
              <a:rPr lang="en-NZ" baseline="0" dirty="0" smtClean="0"/>
              <a:t> absolute</a:t>
            </a:r>
            <a:r>
              <a:rPr lang="en-NZ" dirty="0" smtClean="0"/>
              <a:t> requirement. Since the stairway is randomly placed,</a:t>
            </a:r>
            <a:r>
              <a:rPr lang="en-NZ" baseline="0" dirty="0" smtClean="0"/>
              <a:t> this requirement must be fulfilled, or it could potentially be impossible to get to the next level.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E4BD-237A-4027-AC2F-57B39F16B97A}" type="slidenum">
              <a:rPr lang="en-NZ" smtClean="0"/>
              <a:pPr>
                <a:defRPr/>
              </a:pPr>
              <a:t>3</a:t>
            </a:fld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We’ll look at the algorithm</a:t>
            </a:r>
            <a:r>
              <a:rPr lang="en-NZ" baseline="0" dirty="0" smtClean="0"/>
              <a:t> in detail in just a second.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To make it easier to understand, first a brief discussion of implementation details.</a:t>
            </a:r>
            <a:endParaRPr lang="en-NZ" dirty="0" smtClean="0"/>
          </a:p>
          <a:p>
            <a:pPr>
              <a:buFont typeface="Arial" pitchFamily="34" charset="0"/>
              <a:buNone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Remember what the </a:t>
            </a:r>
            <a:r>
              <a:rPr lang="en-NZ" baseline="0" dirty="0" err="1" smtClean="0"/>
              <a:t>tilemap</a:t>
            </a:r>
            <a:r>
              <a:rPr lang="en-NZ" baseline="0" dirty="0" smtClean="0"/>
              <a:t> class needs? =&gt; A 2D array of integer...</a:t>
            </a:r>
          </a:p>
          <a:p>
            <a:pPr>
              <a:buFont typeface="Arial" pitchFamily="34" charset="0"/>
              <a:buNone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 “Cell” is one tile location.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Room contains </a:t>
            </a:r>
            <a:r>
              <a:rPr lang="en-NZ" baseline="0" dirty="0" err="1" smtClean="0"/>
              <a:t>leftCol</a:t>
            </a:r>
            <a:r>
              <a:rPr lang="en-NZ" baseline="0" dirty="0" smtClean="0"/>
              <a:t>, </a:t>
            </a:r>
            <a:r>
              <a:rPr lang="en-NZ" baseline="0" dirty="0" err="1" smtClean="0"/>
              <a:t>topRow</a:t>
            </a:r>
            <a:r>
              <a:rPr lang="en-NZ" baseline="0" dirty="0" smtClean="0"/>
              <a:t> and width and height in Cells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Dungeon contains all the logic for generating a layout. It contains, among other things, a 2D array of cell, an array of Room, and a method to translate a 2D array of Cell into a 2D array of integer.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Many architectures are possible. Plan carefully.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E4BD-237A-4027-AC2F-57B39F16B97A}" type="slidenum">
              <a:rPr lang="en-NZ" smtClean="0"/>
              <a:pPr>
                <a:defRPr/>
              </a:pPr>
              <a:t>4</a:t>
            </a:fld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Number of rooms should</a:t>
            </a:r>
            <a:r>
              <a:rPr lang="en-NZ" baseline="0" dirty="0" smtClean="0"/>
              <a:t> be random within some range.</a:t>
            </a:r>
            <a:r>
              <a:rPr lang="en-NZ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Two phases: First make the rooms, then connect them with corridors</a:t>
            </a:r>
          </a:p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(Draw on board)</a:t>
            </a:r>
          </a:p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You will need some way to keep track</a:t>
            </a:r>
            <a:r>
              <a:rPr lang="en-NZ" baseline="0" dirty="0" smtClean="0"/>
              <a:t> of what locations in the world you have assigned to be room and wall. Later, you will arrange for these to be translated into a 2D-integer array that the </a:t>
            </a:r>
            <a:r>
              <a:rPr lang="en-NZ" baseline="0" dirty="0" err="1" smtClean="0"/>
              <a:t>TileMap</a:t>
            </a:r>
            <a:r>
              <a:rPr lang="en-NZ" baseline="0" dirty="0" smtClean="0"/>
              <a:t> can use. Give some thought to this....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E4BD-237A-4027-AC2F-57B39F16B97A}" type="slidenum">
              <a:rPr lang="en-NZ" smtClean="0"/>
              <a:pPr>
                <a:defRPr/>
              </a:pPr>
              <a:t>5</a:t>
            </a:fld>
            <a:endParaRPr lang="en-N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(Draw on board)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Note </a:t>
            </a:r>
            <a:r>
              <a:rPr lang="en-NZ" dirty="0" smtClean="0"/>
              <a:t>that if the rooms are aligned on one axis, the complementary segment of corridor will</a:t>
            </a:r>
            <a:r>
              <a:rPr lang="en-NZ" baseline="0" dirty="0" smtClean="0"/>
              <a:t> be length 0.</a:t>
            </a: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You need to work out carefully the order of the corridor legs.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I always draw from west to east, then go either up or down, depending on the placement of the rooms.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Assuming that rule, you will have situations like this....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E4BD-237A-4027-AC2F-57B39F16B97A}" type="slidenum">
              <a:rPr lang="en-NZ" smtClean="0"/>
              <a:pPr>
                <a:defRPr/>
              </a:pPr>
              <a:t>6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The vertical</a:t>
            </a:r>
            <a:r>
              <a:rPr lang="en-NZ" baseline="0" dirty="0" smtClean="0"/>
              <a:t> leg has length = 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E4BD-237A-4027-AC2F-57B39F16B97A}" type="slidenum">
              <a:rPr lang="en-NZ" smtClean="0"/>
              <a:pPr>
                <a:defRPr/>
              </a:pPr>
              <a:t>9</a:t>
            </a:fld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E4BD-237A-4027-AC2F-57B39F16B97A}" type="slidenum">
              <a:rPr lang="en-NZ" smtClean="0"/>
              <a:pPr>
                <a:defRPr/>
              </a:pPr>
              <a:t>10</a:t>
            </a:fld>
            <a:endParaRPr lang="en-N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One</a:t>
            </a:r>
            <a:r>
              <a:rPr lang="en-NZ" baseline="0" dirty="0" smtClean="0"/>
              <a:t> option for your core functionality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Remember that you also need some way to make what the dungeon knows into something the </a:t>
            </a:r>
            <a:r>
              <a:rPr lang="en-NZ" baseline="0" dirty="0" err="1" smtClean="0"/>
              <a:t>TileMap</a:t>
            </a:r>
            <a:r>
              <a:rPr lang="en-NZ" baseline="0" dirty="0" smtClean="0"/>
              <a:t> can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E4BD-237A-4027-AC2F-57B39F16B97A}" type="slidenum">
              <a:rPr lang="en-NZ" smtClean="0"/>
              <a:pPr>
                <a:defRPr/>
              </a:pPr>
              <a:t>11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722BC-D0E5-4EB0-B9BC-43C37EFF5A3A}" type="slidenum">
              <a:rPr lang="en-NZ" altLang="en-US" smtClean="0"/>
              <a:pPr>
                <a:defRPr/>
              </a:pPr>
              <a:t>‹#›</a:t>
            </a:fld>
            <a:endParaRPr lang="en-NZ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38762D-58A9-45F2-A579-47571571CC82}" type="slidenum">
              <a:rPr lang="en-NZ" altLang="en-US" smtClean="0"/>
              <a:pPr>
                <a:defRPr/>
              </a:pPr>
              <a:t>‹#›</a:t>
            </a:fld>
            <a:endParaRPr lang="en-NZ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11E1C-E12D-4181-9792-A03F09C72799}" type="slidenum">
              <a:rPr lang="en-NZ" altLang="en-US" smtClean="0"/>
              <a:pPr>
                <a:defRPr/>
              </a:pPr>
              <a:t>‹#›</a:t>
            </a:fld>
            <a:endParaRPr lang="en-NZ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8EFED-53DD-45A3-B972-989FB8B45C56}" type="slidenum">
              <a:rPr lang="en-NZ" altLang="en-US" smtClean="0"/>
              <a:pPr>
                <a:defRPr/>
              </a:pPr>
              <a:t>‹#›</a:t>
            </a:fld>
            <a:endParaRPr lang="en-NZ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FDA2D-CC10-4745-8C36-810EF5D757E9}" type="slidenum">
              <a:rPr lang="en-NZ" altLang="en-US" smtClean="0"/>
              <a:pPr>
                <a:defRPr/>
              </a:pPr>
              <a:t>‹#›</a:t>
            </a:fld>
            <a:endParaRPr lang="en-NZ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3C3F5-0B83-4BF5-B5B3-2554C45953BD}" type="slidenum">
              <a:rPr lang="en-NZ" altLang="en-US" smtClean="0"/>
              <a:pPr>
                <a:defRPr/>
              </a:pPr>
              <a:t>‹#›</a:t>
            </a:fld>
            <a:endParaRPr lang="en-NZ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679A4-5314-43AC-80AF-71DA06CB5642}" type="slidenum">
              <a:rPr lang="en-NZ" altLang="en-US" smtClean="0"/>
              <a:pPr>
                <a:defRPr/>
              </a:pPr>
              <a:t>‹#›</a:t>
            </a:fld>
            <a:endParaRPr lang="en-NZ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64207-7948-493B-9D07-339CCCC1E7F1}" type="slidenum">
              <a:rPr lang="en-NZ" altLang="en-US" smtClean="0"/>
              <a:pPr>
                <a:defRPr/>
              </a:pPr>
              <a:t>‹#›</a:t>
            </a:fld>
            <a:endParaRPr lang="en-NZ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B1D0A-73F6-4FC0-A138-6696B7F94FF7}" type="slidenum">
              <a:rPr lang="en-NZ" altLang="en-US" smtClean="0"/>
              <a:pPr>
                <a:defRPr/>
              </a:pPr>
              <a:t>‹#›</a:t>
            </a:fld>
            <a:endParaRPr lang="en-NZ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1CB4-9B91-4808-ABFD-E2252B2D8CFB}" type="slidenum">
              <a:rPr lang="en-NZ" altLang="en-US" smtClean="0"/>
              <a:pPr>
                <a:defRPr/>
              </a:pPr>
              <a:t>‹#›</a:t>
            </a:fld>
            <a:endParaRPr lang="en-NZ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08171-2297-453D-83BE-58CE60C4B9D2}" type="slidenum">
              <a:rPr lang="en-NZ" altLang="en-US" smtClean="0"/>
              <a:pPr>
                <a:defRPr/>
              </a:pPr>
              <a:t>‹#›</a:t>
            </a:fld>
            <a:endParaRPr lang="en-NZ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Wednesday, September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NZ" dirty="0" smtClean="0"/>
              <a:t>Algorithms for </a:t>
            </a:r>
            <a:r>
              <a:rPr lang="en-NZ" dirty="0" err="1" smtClean="0"/>
              <a:t>Roguelike</a:t>
            </a:r>
            <a:endParaRPr lang="en-N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630616" cy="1752600"/>
          </a:xfrm>
        </p:spPr>
        <p:txBody>
          <a:bodyPr/>
          <a:lstStyle/>
          <a:p>
            <a:pPr eaLnBrk="1" hangingPunct="1"/>
            <a:r>
              <a:rPr lang="en-NZ" dirty="0" smtClean="0"/>
              <a:t>IN628: Intermediate Architectures and Algorithms</a:t>
            </a:r>
          </a:p>
          <a:p>
            <a:pPr eaLnBrk="1" hangingPunct="1"/>
            <a:r>
              <a:rPr lang="en-NZ" dirty="0" smtClean="0"/>
              <a:t>Semester 2,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Procedurally Generated Dungeons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Where corridors are on top of walls, place a door.</a:t>
            </a:r>
          </a:p>
          <a:p>
            <a:r>
              <a:rPr lang="en-NZ" dirty="0" smtClean="0"/>
              <a:t>Where corridors are on top of floor, just leave it as floor.</a:t>
            </a:r>
          </a:p>
          <a:p>
            <a:r>
              <a:rPr lang="en-NZ" dirty="0" smtClean="0"/>
              <a:t>Corridors are permitted to intersect and overlap.</a:t>
            </a:r>
          </a:p>
          <a:p>
            <a:endParaRPr lang="en-NZ" dirty="0" smtClean="0"/>
          </a:p>
          <a:p>
            <a:r>
              <a:rPr lang="en-NZ" dirty="0" smtClean="0"/>
              <a:t>Check bounds carefully so you don’t try to write off the edge of your array(s).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Procedurally Generated Dungeons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75" y="2395538"/>
            <a:ext cx="77914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Procedurally Generated Dungeons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8" y="1628799"/>
            <a:ext cx="4819194" cy="48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Combat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876800"/>
          </a:xfrm>
        </p:spPr>
        <p:txBody>
          <a:bodyPr>
            <a:normAutofit/>
          </a:bodyPr>
          <a:lstStyle/>
          <a:p>
            <a:r>
              <a:rPr lang="en-NZ" dirty="0" smtClean="0"/>
              <a:t>Easiest = turn-based, fight-to-the-death, no ranged weapons</a:t>
            </a:r>
          </a:p>
          <a:p>
            <a:pPr lvl="1"/>
            <a:r>
              <a:rPr lang="en-NZ" dirty="0" smtClean="0"/>
              <a:t>When two enemies collide, they commence battle</a:t>
            </a:r>
          </a:p>
          <a:p>
            <a:pPr lvl="1"/>
            <a:r>
              <a:rPr lang="en-NZ" dirty="0" smtClean="0"/>
              <a:t>Battle is a series of attacks, with each combatant attacking in turn</a:t>
            </a:r>
          </a:p>
          <a:p>
            <a:pPr lvl="1"/>
            <a:r>
              <a:rPr lang="en-NZ" dirty="0" smtClean="0"/>
              <a:t>Battle continues until one combatant is defeated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Characters need:</a:t>
            </a:r>
          </a:p>
          <a:p>
            <a:pPr lvl="1"/>
            <a:r>
              <a:rPr lang="en-NZ" dirty="0" smtClean="0"/>
              <a:t>Some measure of health</a:t>
            </a:r>
          </a:p>
          <a:p>
            <a:pPr lvl="1"/>
            <a:r>
              <a:rPr lang="en-NZ" dirty="0" smtClean="0"/>
              <a:t>Some hit probability</a:t>
            </a:r>
          </a:p>
          <a:p>
            <a:pPr lvl="1"/>
            <a:r>
              <a:rPr lang="en-NZ" dirty="0" smtClean="0"/>
              <a:t>(Optionally) some “amount of damage” probability</a:t>
            </a:r>
          </a:p>
          <a:p>
            <a:pPr>
              <a:buNone/>
            </a:pPr>
            <a:endParaRPr lang="en-NZ" dirty="0" smtClean="0"/>
          </a:p>
          <a:p>
            <a:r>
              <a:rPr lang="en-NZ" dirty="0" smtClean="0"/>
              <a:t>Feedback should show the health of both characters at each turn (text is fine).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Assignment Spec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Functionality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Procedural dungeon generation</a:t>
            </a:r>
          </a:p>
          <a:p>
            <a:r>
              <a:rPr lang="en-NZ" dirty="0" smtClean="0"/>
              <a:t>Combat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Procedurally Generated Dungeons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Rooms, corridors between rooms, a stairway or other portal.</a:t>
            </a:r>
          </a:p>
          <a:p>
            <a:r>
              <a:rPr lang="en-NZ" dirty="0" smtClean="0"/>
              <a:t>Requirement: From any room, there must be some path to every other room. (These paths may pass through multiple other rooms on the way).</a:t>
            </a:r>
          </a:p>
          <a:p>
            <a:r>
              <a:rPr lang="en-NZ" dirty="0" smtClean="0"/>
              <a:t>Simplest algorithm:</a:t>
            </a:r>
          </a:p>
          <a:p>
            <a:pPr lvl="1"/>
            <a:r>
              <a:rPr lang="en-NZ" sz="2400" dirty="0" smtClean="0"/>
              <a:t>Randomly generate a set of non-overlapping rooms.</a:t>
            </a:r>
          </a:p>
          <a:p>
            <a:pPr lvl="1"/>
            <a:r>
              <a:rPr lang="en-NZ" sz="2400" dirty="0" smtClean="0"/>
              <a:t>Connect the rooms with corridors in such a way as to meet the requirement.</a:t>
            </a:r>
          </a:p>
          <a:p>
            <a:pPr lvl="1"/>
            <a:endParaRPr lang="en-NZ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Procedurally Generated Dungeons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Display must be implemented via a tile </a:t>
            </a:r>
            <a:r>
              <a:rPr lang="en-NZ" dirty="0" smtClean="0"/>
              <a:t>map</a:t>
            </a:r>
          </a:p>
          <a:p>
            <a:r>
              <a:rPr lang="en-NZ" dirty="0" smtClean="0"/>
              <a:t>Tiles </a:t>
            </a:r>
            <a:r>
              <a:rPr lang="en-NZ" dirty="0" smtClean="0"/>
              <a:t>for floor, corridor, wall, door, empty (dirt)</a:t>
            </a:r>
          </a:p>
          <a:p>
            <a:r>
              <a:rPr lang="en-NZ" dirty="0" smtClean="0"/>
              <a:t>Algorithmically generate the locations of rooms, walls, corridors and doors (see next slides).</a:t>
            </a:r>
          </a:p>
          <a:p>
            <a:r>
              <a:rPr lang="en-NZ" dirty="0" smtClean="0"/>
              <a:t>Translate your dungeon representation into </a:t>
            </a:r>
            <a:r>
              <a:rPr lang="en-NZ" dirty="0" smtClean="0"/>
              <a:t>some form that can be used by your </a:t>
            </a:r>
            <a:r>
              <a:rPr lang="en-NZ" dirty="0" err="1" smtClean="0"/>
              <a:t>tilemap</a:t>
            </a:r>
            <a:r>
              <a:rPr lang="en-NZ" dirty="0" smtClean="0"/>
              <a:t> class</a:t>
            </a:r>
          </a:p>
          <a:p>
            <a:r>
              <a:rPr lang="en-NZ" dirty="0" smtClean="0"/>
              <a:t>Classes in my solution used in dungeon generation:</a:t>
            </a:r>
          </a:p>
          <a:p>
            <a:pPr lvl="1"/>
            <a:r>
              <a:rPr lang="en-NZ" dirty="0" err="1" smtClean="0"/>
              <a:t>Enum</a:t>
            </a:r>
            <a:r>
              <a:rPr lang="en-NZ" dirty="0" smtClean="0"/>
              <a:t> </a:t>
            </a:r>
            <a:r>
              <a:rPr lang="en-NZ" dirty="0" err="1" smtClean="0"/>
              <a:t>ECellType</a:t>
            </a:r>
            <a:endParaRPr lang="en-NZ" dirty="0" smtClean="0"/>
          </a:p>
          <a:p>
            <a:pPr lvl="1"/>
            <a:r>
              <a:rPr lang="en-NZ" dirty="0" smtClean="0"/>
              <a:t>Cell</a:t>
            </a:r>
          </a:p>
          <a:p>
            <a:pPr lvl="1"/>
            <a:r>
              <a:rPr lang="en-NZ" dirty="0" smtClean="0"/>
              <a:t>Room</a:t>
            </a:r>
          </a:p>
          <a:p>
            <a:pPr lvl="1"/>
            <a:r>
              <a:rPr lang="en-NZ" dirty="0" smtClean="0"/>
              <a:t>Dungeon</a:t>
            </a:r>
          </a:p>
          <a:p>
            <a:pPr lvl="1"/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Procedurally Generated Dungeons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Making the rooms</a:t>
            </a:r>
          </a:p>
          <a:p>
            <a:pPr lvl="1"/>
            <a:r>
              <a:rPr lang="en-NZ" sz="2400" dirty="0" smtClean="0"/>
              <a:t>Determine the number of rooms to make</a:t>
            </a:r>
          </a:p>
          <a:p>
            <a:pPr lvl="1"/>
            <a:r>
              <a:rPr lang="en-NZ" sz="2400" dirty="0" smtClean="0"/>
              <a:t>For each room, </a:t>
            </a:r>
          </a:p>
          <a:p>
            <a:pPr lvl="2"/>
            <a:r>
              <a:rPr lang="en-NZ" sz="2400" dirty="0" smtClean="0"/>
              <a:t>Repeat until you find space</a:t>
            </a:r>
          </a:p>
          <a:p>
            <a:pPr lvl="3"/>
            <a:r>
              <a:rPr lang="en-NZ" sz="2400" dirty="0" smtClean="0"/>
              <a:t>Randomly select the height and width (in tiles) within some sensible range (include walls).</a:t>
            </a:r>
          </a:p>
          <a:p>
            <a:pPr lvl="3"/>
            <a:r>
              <a:rPr lang="en-NZ" sz="2400" dirty="0" smtClean="0"/>
              <a:t>Randomly select a location for the upper left tile of the room.</a:t>
            </a:r>
          </a:p>
          <a:p>
            <a:pPr lvl="3"/>
            <a:r>
              <a:rPr lang="en-NZ" sz="2400" dirty="0" smtClean="0"/>
              <a:t>Check if the required area is empty</a:t>
            </a:r>
          </a:p>
          <a:p>
            <a:pPr lvl="2"/>
            <a:r>
              <a:rPr lang="en-NZ" sz="2400" dirty="0" smtClean="0"/>
              <a:t>When you find space, record the room in some way in an appropriate data structure. (Remember the walls.)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Procedurally Generated Dungeons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dirty="0" smtClean="0"/>
              <a:t>Making the corridors:</a:t>
            </a:r>
          </a:p>
          <a:p>
            <a:pPr lvl="1"/>
            <a:r>
              <a:rPr lang="en-NZ" sz="2400" dirty="0" smtClean="0"/>
              <a:t>Assume the rooms are contained in </a:t>
            </a:r>
            <a:r>
              <a:rPr lang="en-NZ" sz="2400" dirty="0" smtClean="0"/>
              <a:t>a linear data structure.</a:t>
            </a:r>
            <a:endParaRPr lang="en-NZ" sz="2400" dirty="0" smtClean="0"/>
          </a:p>
          <a:p>
            <a:pPr lvl="1"/>
            <a:r>
              <a:rPr lang="en-NZ" sz="2400" dirty="0" smtClean="0"/>
              <a:t>Walk the </a:t>
            </a:r>
            <a:r>
              <a:rPr lang="en-NZ" sz="2400" dirty="0" smtClean="0"/>
              <a:t>structure, </a:t>
            </a:r>
            <a:r>
              <a:rPr lang="en-NZ" sz="2400" dirty="0" smtClean="0"/>
              <a:t>connecting each neighbouring pair of rooms (0&amp;1, 1&amp;2, 2&amp;3, 3&amp;4...) with a horizontal and a vertical stretch of corridor.</a:t>
            </a:r>
          </a:p>
          <a:p>
            <a:pPr lvl="1"/>
            <a:endParaRPr lang="en-NZ" sz="2400" dirty="0" smtClean="0"/>
          </a:p>
          <a:p>
            <a:r>
              <a:rPr lang="en-NZ" dirty="0" smtClean="0"/>
              <a:t>To make a corridor between two rooms:</a:t>
            </a:r>
          </a:p>
          <a:p>
            <a:pPr lvl="1"/>
            <a:r>
              <a:rPr lang="en-NZ" sz="2400" dirty="0" smtClean="0"/>
              <a:t>Find the centre points of the two rooms (in </a:t>
            </a:r>
            <a:r>
              <a:rPr lang="en-NZ" sz="2400" dirty="0" err="1" smtClean="0"/>
              <a:t>col</a:t>
            </a:r>
            <a:r>
              <a:rPr lang="en-NZ" sz="2400" dirty="0" smtClean="0"/>
              <a:t>, row units)</a:t>
            </a:r>
          </a:p>
          <a:p>
            <a:pPr lvl="1"/>
            <a:r>
              <a:rPr lang="en-NZ" sz="2400" dirty="0" smtClean="0"/>
              <a:t>Place the horizontal leg of the corridor from the </a:t>
            </a:r>
            <a:r>
              <a:rPr lang="en-NZ" sz="2400" dirty="0" err="1" smtClean="0"/>
              <a:t>centreX</a:t>
            </a:r>
            <a:r>
              <a:rPr lang="en-NZ" sz="2400" dirty="0" smtClean="0"/>
              <a:t> of </a:t>
            </a:r>
            <a:r>
              <a:rPr lang="en-NZ" sz="2400" dirty="0" smtClean="0"/>
              <a:t>the first room </a:t>
            </a:r>
            <a:r>
              <a:rPr lang="en-NZ" sz="2400" dirty="0" smtClean="0"/>
              <a:t>to the </a:t>
            </a:r>
            <a:r>
              <a:rPr lang="en-NZ" sz="2400" dirty="0" err="1" smtClean="0"/>
              <a:t>centreX</a:t>
            </a:r>
            <a:r>
              <a:rPr lang="en-NZ" sz="2400" dirty="0" smtClean="0"/>
              <a:t> of the </a:t>
            </a:r>
            <a:r>
              <a:rPr lang="en-NZ" sz="2400" dirty="0" smtClean="0"/>
              <a:t>second room</a:t>
            </a:r>
            <a:r>
              <a:rPr lang="en-NZ" sz="2400" dirty="0" smtClean="0"/>
              <a:t>.</a:t>
            </a:r>
          </a:p>
          <a:p>
            <a:pPr lvl="1"/>
            <a:r>
              <a:rPr lang="en-NZ" sz="2400" dirty="0" smtClean="0"/>
              <a:t>Continue the vertical leg of the corridor to the </a:t>
            </a:r>
            <a:r>
              <a:rPr lang="en-NZ" sz="2400" dirty="0" err="1" smtClean="0"/>
              <a:t>centreY</a:t>
            </a:r>
            <a:r>
              <a:rPr lang="en-NZ" sz="2400" dirty="0" smtClean="0"/>
              <a:t> of the second room.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NZ" dirty="0" smtClean="0"/>
              <a:t>Procedurally Generated Dungeons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755576" y="2276872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R1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5364088" y="4725144"/>
            <a:ext cx="28083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R2</a:t>
            </a:r>
            <a:endParaRPr lang="en-NZ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07704" y="2996952"/>
            <a:ext cx="4824536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32240" y="2996952"/>
            <a:ext cx="0" cy="237626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NZ" dirty="0" smtClean="0"/>
              <a:t>Procedurally Generated Dungeons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755576" y="436510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R1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5364088" y="2132856"/>
            <a:ext cx="28083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R2</a:t>
            </a:r>
            <a:endParaRPr lang="en-NZ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07704" y="5013176"/>
            <a:ext cx="4824536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32240" y="3212976"/>
            <a:ext cx="0" cy="18002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NZ" dirty="0" smtClean="0"/>
              <a:t>Procedurally Generated Dungeons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755576" y="328498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R1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5364088" y="3140968"/>
            <a:ext cx="28083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R2</a:t>
            </a:r>
            <a:endParaRPr lang="en-NZ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07704" y="3933056"/>
            <a:ext cx="4824536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580</TotalTime>
  <Words>1123</Words>
  <Application>Microsoft Office PowerPoint</Application>
  <PresentationFormat>On-screen Show (4:3)</PresentationFormat>
  <Paragraphs>129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Algorithms for Roguelike</vt:lpstr>
      <vt:lpstr>Functionality</vt:lpstr>
      <vt:lpstr>Procedurally Generated Dungeons</vt:lpstr>
      <vt:lpstr>Procedurally Generated Dungeons</vt:lpstr>
      <vt:lpstr>Procedurally Generated Dungeons</vt:lpstr>
      <vt:lpstr>Procedurally Generated Dungeons</vt:lpstr>
      <vt:lpstr>Procedurally Generated Dungeons</vt:lpstr>
      <vt:lpstr>Procedurally Generated Dungeons</vt:lpstr>
      <vt:lpstr>Procedurally Generated Dungeons</vt:lpstr>
      <vt:lpstr>Procedurally Generated Dungeons</vt:lpstr>
      <vt:lpstr>Procedurally Generated Dungeons</vt:lpstr>
      <vt:lpstr>Procedurally Generated Dungeons</vt:lpstr>
      <vt:lpstr>Combat</vt:lpstr>
      <vt:lpstr>Assignment Spec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Patricia Haden</cp:lastModifiedBy>
  <cp:revision>413</cp:revision>
  <dcterms:created xsi:type="dcterms:W3CDTF">1601-01-01T00:00:00Z</dcterms:created>
  <dcterms:modified xsi:type="dcterms:W3CDTF">2016-09-13T21:14:47Z</dcterms:modified>
</cp:coreProperties>
</file>