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C8C8-4EE3-46D5-B1FB-0DC0AE59C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C6628-94C6-4064-AF58-51A6D2D15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A65ED-9BC9-465C-8074-8942533F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09C6-8FCF-4E37-8A54-7B99AADC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ECBE9-307A-40F7-ACCA-63A30906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86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A5DC-C58E-4184-93E0-6B466429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33E1D-3507-40E9-A1EA-7C0E85B57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CEAF-36D6-4EBA-ABE5-58ECE9F3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27D4-7A26-4893-ACD6-3A828F30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01613-3F72-45D1-AA63-078334EF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6B4B3-D5C1-498A-BF87-BA28920AD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7F995-8325-4F84-BD0D-E59043977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0BEF4-A530-4A5A-BCB9-2534AAA0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A9D1E-05FA-4AB7-9384-69D71729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B5944-2E7A-4B8A-BD6F-F3DBE260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2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3350-DDBF-4D5B-A9AA-0DD049D3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CC4E-3F41-4672-B499-0A5921DE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D21DE-CE92-4D62-9536-58FEE15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47C2-D188-4BF0-9E54-3FC8D8EC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1FE4F-DA19-40FC-AD13-56759851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81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0E34-725C-487D-BF92-D144E635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22AB0-F92A-4153-928D-E548C9535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BD04-FEE2-45B0-8ACB-6BDAC9A2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FF7F-5FD7-4969-9229-D36BCFA3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F9AE-9FF4-443A-8D97-5BA586D6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41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BCAB-84F1-4864-B61D-0D83132C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3641-FEEC-4904-8C93-4B22DC71E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B6F53-C897-48EB-AB0A-02D3C469B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BB4FE-A770-482B-8D41-00E28AC4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E21F-15D6-4D61-85B3-AC387A0E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73806-374A-4E3F-9A96-1909F292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61A5-01DA-4E9C-9761-9822EE8B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5FE98-F4B1-46B6-888E-FFD1C9D6D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CA7F5-6B94-494A-A4AE-C91D71DAC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F86C8-2D85-411C-8214-2967C9A48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8CD62-67B9-4C8E-9F78-9DD43D993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420C2-7101-444D-9248-7A6CBEC9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81B73-6B9D-4BCF-ABF0-221700F0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FFF68-8D84-4333-8AAA-A5AE230F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12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FE85-7EE6-4250-BDC5-519008A3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97B31-AFB6-43D3-A163-CE7EECA5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364AF-1E57-4FCA-9EFB-2432B1ED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9EBBD-4FE4-4350-9908-980EC1DA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39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CE1E3-9356-4AFA-A99C-E6DC725A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6387C-E742-4308-900F-439CB166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F2D2E-F896-4DFB-9786-4B2DB362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7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C9F6-1471-4471-96F0-6C7474EE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66B0-D865-4645-BC4B-A12D09A6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35DA9-0601-4A43-9E1E-887944E4B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F0F62-5D97-4AC8-9807-AEF03063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76F1B-346D-433E-9E8B-E16CFD42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D9F52-FA09-44C9-8E42-F1936B45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6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1B95-9E44-4909-B567-C23E0F79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58AD8-0B39-4B27-8259-F4B759687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70DB2-D501-442D-959D-B32DD4B35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4A3DC-2564-4C81-9C62-4D92A757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9ECC9-FD24-4998-AC60-28FBC478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4529-9A95-4B8D-B2DA-90BD7A7D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50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788EB-3771-44F3-A687-7A7CEF8A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066AD-9573-4D3F-B025-5AC7A3CF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D4AEA-49C7-4085-80B2-8DC016A25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8307-F1A7-46C2-A7C2-4A3ADF6991FE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D984-E97A-46A3-8806-EFA893D84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060D8-8FAB-4D98-95ED-39048BFFB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32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D268-72DC-4276-8191-EAEC05FC5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AbeilleMonitor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32A59-346C-4B5C-A33F-8275BAB58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1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C16963-779A-4216-9AB0-135E37CE906D}"/>
              </a:ext>
            </a:extLst>
          </p:cNvPr>
          <p:cNvSpPr txBox="1"/>
          <p:nvPr/>
        </p:nvSpPr>
        <p:spPr>
          <a:xfrm>
            <a:off x="2255520" y="1000396"/>
            <a:ext cx="228234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Jeedom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93277-9DD0-49A9-A9E4-8E6CC661477E}"/>
              </a:ext>
            </a:extLst>
          </p:cNvPr>
          <p:cNvSpPr txBox="1"/>
          <p:nvPr/>
        </p:nvSpPr>
        <p:spPr>
          <a:xfrm>
            <a:off x="904648" y="3109852"/>
            <a:ext cx="228234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AbeilleCmd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1374B-136F-4F21-A7A1-C9F6E2DB60A3}"/>
              </a:ext>
            </a:extLst>
          </p:cNvPr>
          <p:cNvSpPr txBox="1"/>
          <p:nvPr/>
        </p:nvSpPr>
        <p:spPr>
          <a:xfrm>
            <a:off x="3818940" y="2501355"/>
            <a:ext cx="1633593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AbeilleParser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9E6F6-E336-4D6A-8232-54DDE19E132E}"/>
              </a:ext>
            </a:extLst>
          </p:cNvPr>
          <p:cNvSpPr txBox="1"/>
          <p:nvPr/>
        </p:nvSpPr>
        <p:spPr>
          <a:xfrm>
            <a:off x="2346485" y="4379659"/>
            <a:ext cx="228234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Equipement </a:t>
            </a:r>
            <a:r>
              <a:rPr lang="fr-FR" dirty="0" err="1"/>
              <a:t>Zigbee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2A5206-C3D8-4FC7-9371-F6E8E845157E}"/>
              </a:ext>
            </a:extLst>
          </p:cNvPr>
          <p:cNvCxnSpPr>
            <a:cxnSpLocks/>
          </p:cNvCxnSpPr>
          <p:nvPr/>
        </p:nvCxnSpPr>
        <p:spPr>
          <a:xfrm flipV="1">
            <a:off x="4011168" y="2971314"/>
            <a:ext cx="526694" cy="133734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D6FB36-9D10-468F-97BE-9D373C7BE55A}"/>
              </a:ext>
            </a:extLst>
          </p:cNvPr>
          <p:cNvCxnSpPr>
            <a:cxnSpLocks/>
          </p:cNvCxnSpPr>
          <p:nvPr/>
        </p:nvCxnSpPr>
        <p:spPr>
          <a:xfrm>
            <a:off x="2210411" y="3479184"/>
            <a:ext cx="579118" cy="88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5288FA-B2F0-40AB-954F-6C4816A20EE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045819" y="1474012"/>
            <a:ext cx="1160678" cy="163584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CF084F-8E03-4637-8FE1-C61B75C0D78C}"/>
              </a:ext>
            </a:extLst>
          </p:cNvPr>
          <p:cNvCxnSpPr>
            <a:cxnSpLocks/>
          </p:cNvCxnSpPr>
          <p:nvPr/>
        </p:nvCxnSpPr>
        <p:spPr>
          <a:xfrm flipH="1" flipV="1">
            <a:off x="3564940" y="1464868"/>
            <a:ext cx="972922" cy="88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2FB756-27A8-4E45-8133-87E86BDEFBA6}"/>
              </a:ext>
            </a:extLst>
          </p:cNvPr>
          <p:cNvSpPr txBox="1"/>
          <p:nvPr/>
        </p:nvSpPr>
        <p:spPr>
          <a:xfrm>
            <a:off x="6469075" y="3750911"/>
            <a:ext cx="228234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AbeilleMonitor</a:t>
            </a:r>
            <a:endParaRPr lang="fr-FR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427777-5249-41BE-8D52-347E39FB5391}"/>
              </a:ext>
            </a:extLst>
          </p:cNvPr>
          <p:cNvCxnSpPr>
            <a:cxnSpLocks/>
          </p:cNvCxnSpPr>
          <p:nvPr/>
        </p:nvCxnSpPr>
        <p:spPr>
          <a:xfrm>
            <a:off x="5241342" y="2941689"/>
            <a:ext cx="2198216" cy="7451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82ABD4-F484-4065-84E1-AD9DC3F86634}"/>
              </a:ext>
            </a:extLst>
          </p:cNvPr>
          <p:cNvCxnSpPr/>
          <p:nvPr/>
        </p:nvCxnSpPr>
        <p:spPr>
          <a:xfrm>
            <a:off x="2706624" y="3343046"/>
            <a:ext cx="4016044" cy="59253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525140-860E-4FA5-BCEF-0D514AE56869}"/>
              </a:ext>
            </a:extLst>
          </p:cNvPr>
          <p:cNvCxnSpPr/>
          <p:nvPr/>
        </p:nvCxnSpPr>
        <p:spPr>
          <a:xfrm>
            <a:off x="7610246" y="4086577"/>
            <a:ext cx="0" cy="48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C56143-896D-44FA-9877-25AA80DD938B}"/>
              </a:ext>
            </a:extLst>
          </p:cNvPr>
          <p:cNvSpPr txBox="1"/>
          <p:nvPr/>
        </p:nvSpPr>
        <p:spPr>
          <a:xfrm>
            <a:off x="6628278" y="4497062"/>
            <a:ext cx="19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AbeilleMonitor.log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60893F-4543-4733-80AF-557B631D4F9F}"/>
              </a:ext>
            </a:extLst>
          </p:cNvPr>
          <p:cNvSpPr txBox="1"/>
          <p:nvPr/>
        </p:nvSpPr>
        <p:spPr>
          <a:xfrm>
            <a:off x="6253432" y="2973714"/>
            <a:ext cx="237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Messages reçus de l’EQ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95258D-AE25-402A-B4FE-F72B9C13B9F7}"/>
              </a:ext>
            </a:extLst>
          </p:cNvPr>
          <p:cNvSpPr txBox="1"/>
          <p:nvPr/>
        </p:nvSpPr>
        <p:spPr>
          <a:xfrm>
            <a:off x="4322003" y="3753612"/>
            <a:ext cx="1915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Messages envoyés</a:t>
            </a:r>
          </a:p>
          <a:p>
            <a:r>
              <a:rPr lang="fr-FR" dirty="0">
                <a:solidFill>
                  <a:srgbClr val="FFC000"/>
                </a:solidFill>
              </a:rPr>
              <a:t>vers l’EQ</a:t>
            </a:r>
          </a:p>
        </p:txBody>
      </p:sp>
    </p:spTree>
    <p:extLst>
      <p:ext uri="{BB962C8B-B14F-4D97-AF65-F5344CB8AC3E}">
        <p14:creationId xmlns:p14="http://schemas.microsoft.com/office/powerpoint/2010/main" val="1825516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VER" val="ᡈᡃᡅ"/>
  <p:tag name="RANDOM" val="21"/>
  <p:tag name="CLINAME" val="ᡪᢃᡘᢁᡶᢈᢈ᡾᡻᡾᡺᡹!ᡪᢃᡘᢁᡶᢈᢈ᡾᡻᡾᡺᡹!ᡪᢃᡘᢁᡶᢈᢈ᡾᡻᡾᡺᡹"/>
  <p:tag name="DATETIME" val="ᡈᡄᡇᡊᡄᡇᡅᡇᡆᠵᠵᡆᡆᡏᡈᡅᡖᡢᠵᠽᡜᡢᡩᡀᡆᡏᡅᠾ!ᡋᡄᡆᡆᡄᡇᡅᡇᡆᠵᠵᡆᡆᡏᡈᡅᠵᠽᡜᡢᡩᡀᡇᡏᡅᠾ!ᡋᡄᡆᡆᡄᡇᡅᡇᡆᠵᠵᡆᡆᡏᡈᡅᠵᠽᡜᡢᡩᡀᡇᡏᡅᠾ"/>
  <p:tag name="DONEBY" val="ᡨᡩᡱᡸ᡽ᡶᢇᢅ᡺ᢃᢉ!ᡰᡪᢃᡘᢁᡶᢈᢈ᡾᡻᡾᡺᡹ᡲᠵᡓᠵᡖᡞᡥᠵ᡽ᡶᢃ᡹ᢄᢋ᡺ᢇ!ᡰᡪᢃᡘᢁᡶᢈᢈ᡾᡻᡾᡺᡹ᡲᠵᡓᠵᡖᡞᡥᠵ᡽ᡶᢃ᡹ᢄᢋ᡺ᢇ"/>
  <p:tag name="IPADDRESS" val="ᡜᡣᡗᡘᡬᡙᡅᡋᡉᡈ!ᡜᡣᡗᡘᡬᡙᡅᡋᡉᡈ!ᡜᡣᡗᡘᡬᡙᡅᡋᡉᡈ"/>
  <p:tag name="CHECKSUM" val="ᡉᡉᡆᡈ!ᡊᡌᡍᡈ!ᡊᡌᡍᡈ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AbeilleMonitor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AbeilleMonitor</dc:title>
  <dc:creator>Fabrice CHARPENTIER</dc:creator>
  <cp:lastModifiedBy>Fabrice CHARPENTIER</cp:lastModifiedBy>
  <cp:revision>3</cp:revision>
  <dcterms:created xsi:type="dcterms:W3CDTF">2021-03-25T10:21:41Z</dcterms:created>
  <dcterms:modified xsi:type="dcterms:W3CDTF">2021-06-11T15:09:20Z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8c7287-838c-46dd-b281-b1140229e67a_Enabled">
    <vt:lpwstr>true</vt:lpwstr>
  </property>
  <property fmtid="{D5CDD505-2E9C-101B-9397-08002B2CF9AE}" pid="3" name="MSIP_Label_cf8c7287-838c-46dd-b281-b1140229e67a_SetDate">
    <vt:lpwstr>2021-06-11T15:09:17Z</vt:lpwstr>
  </property>
  <property fmtid="{D5CDD505-2E9C-101B-9397-08002B2CF9AE}" pid="4" name="MSIP_Label_cf8c7287-838c-46dd-b281-b1140229e67a_Method">
    <vt:lpwstr>Privileged</vt:lpwstr>
  </property>
  <property fmtid="{D5CDD505-2E9C-101B-9397-08002B2CF9AE}" pid="5" name="MSIP_Label_cf8c7287-838c-46dd-b281-b1140229e67a_Name">
    <vt:lpwstr>cf8c7287-838c-46dd-b281-b1140229e67a</vt:lpwstr>
  </property>
  <property fmtid="{D5CDD505-2E9C-101B-9397-08002B2CF9AE}" pid="6" name="MSIP_Label_cf8c7287-838c-46dd-b281-b1140229e67a_SiteId">
    <vt:lpwstr>75e027c9-20d5-47d5-b82f-77d7cd041e8f</vt:lpwstr>
  </property>
  <property fmtid="{D5CDD505-2E9C-101B-9397-08002B2CF9AE}" pid="7" name="MSIP_Label_cf8c7287-838c-46dd-b281-b1140229e67a_ActionId">
    <vt:lpwstr>da5f2817-4ed0-44f1-a666-cd7a949c7ca8</vt:lpwstr>
  </property>
  <property fmtid="{D5CDD505-2E9C-101B-9397-08002B2CF9AE}" pid="8" name="MSIP_Label_cf8c7287-838c-46dd-b281-b1140229e67a_ContentBits">
    <vt:lpwstr>0</vt:lpwstr>
  </property>
</Properties>
</file>