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custDataLst>
    <p:tags r:id="rId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C8C8-4EE3-46D5-B1FB-0DC0AE59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6628-94C6-4064-AF58-51A6D2D1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65ED-9BC9-465C-8074-8942533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09C6-8FCF-4E37-8A54-7B99AAD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CBE9-307A-40F7-ACCA-63A3090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5DC-C58E-4184-93E0-6B466429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3E1D-3507-40E9-A1EA-7C0E85B5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CEAF-36D6-4EBA-ABE5-58ECE9F3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27D4-7A26-4893-ACD6-3A828F3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1613-3F72-45D1-AA63-078334EF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6B4B3-D5C1-498A-BF87-BA28920A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7F995-8325-4F84-BD0D-E59043977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BEF4-A530-4A5A-BCB9-2534AAA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9D1E-05FA-4AB7-9384-69D7172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5944-2E7A-4B8A-BD6F-F3DBE26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3350-DDBF-4D5B-A9AA-0DD049D3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CC4E-3F41-4672-B499-0A5921DE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21DE-CE92-4D62-9536-58FEE15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47C2-D188-4BF0-9E54-3FC8D8E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FE4F-DA19-40FC-AD13-5675985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E34-725C-487D-BF92-D144E635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2AB0-F92A-4153-928D-E548C953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BD04-FEE2-45B0-8ACB-6BDAC9A2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FF7F-5FD7-4969-9229-D36BCFA3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F9AE-9FF4-443A-8D97-5BA586D6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CAB-84F1-4864-B61D-0D83132C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3641-FEEC-4904-8C93-4B22DC71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B6F53-C897-48EB-AB0A-02D3C469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B4FE-A770-482B-8D41-00E28AC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E21F-15D6-4D61-85B3-AC387A0E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3806-374A-4E3F-9A96-1909F292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61A5-01DA-4E9C-9761-9822EE8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FE98-F4B1-46B6-888E-FFD1C9D6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A7F5-6B94-494A-A4AE-C91D71DA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F86C8-2D85-411C-8214-2967C9A48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8CD62-67B9-4C8E-9F78-9DD43D993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420C2-7101-444D-9248-7A6CBEC9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1B73-6B9D-4BCF-ABF0-221700F0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FFF68-8D84-4333-8AAA-A5AE230F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1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E85-7EE6-4250-BDC5-519008A3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97B31-AFB6-43D3-A163-CE7EECA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64AF-1E57-4FCA-9EFB-2432B1ED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9EBBD-4FE4-4350-9908-980EC1D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3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CE1E3-9356-4AFA-A99C-E6DC725A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6387C-E742-4308-900F-439CB16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2D2E-F896-4DFB-9786-4B2DB362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C9F6-1471-4471-96F0-6C7474E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6B0-D865-4645-BC4B-A12D09A6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5DA9-0601-4A43-9E1E-887944E4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F62-5D97-4AC8-9807-AEF03063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6F1B-346D-433E-9E8B-E16CFD42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9F52-FA09-44C9-8E42-F1936B45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1B95-9E44-4909-B567-C23E0F7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58AD8-0B39-4B27-8259-F4B759687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70DB2-D501-442D-959D-B32DD4B3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4A3DC-2564-4C81-9C62-4D92A75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ECC9-FD24-4998-AC60-28FBC478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4529-9A95-4B8D-B2DA-90BD7A7D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788EB-3771-44F3-A687-7A7CEF8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66AD-9573-4D3F-B025-5AC7A3C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4AEA-49C7-4085-80B2-8DC016A25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307-F1A7-46C2-A7C2-4A3ADF6991FE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D984-E97A-46A3-8806-EFA893D84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60D8-8FAB-4D98-95ED-39048BFF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D268-72DC-4276-8191-EAEC05FC5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Inclusion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59-346C-4B5C-A33F-8275BAB58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Tcharp38</a:t>
            </a:r>
          </a:p>
        </p:txBody>
      </p:sp>
    </p:spTree>
    <p:extLst>
      <p:ext uri="{BB962C8B-B14F-4D97-AF65-F5344CB8AC3E}">
        <p14:creationId xmlns:p14="http://schemas.microsoft.com/office/powerpoint/2010/main" val="2721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FF288-7231-4BAB-B730-7185BA5FADB8}"/>
              </a:ext>
            </a:extLst>
          </p:cNvPr>
          <p:cNvSpPr txBox="1"/>
          <p:nvPr/>
        </p:nvSpPr>
        <p:spPr>
          <a:xfrm>
            <a:off x="4964724" y="451339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D0B27-8D50-4F1A-A8A3-85986DA335D4}"/>
              </a:ext>
            </a:extLst>
          </p:cNvPr>
          <p:cNvSpPr txBox="1"/>
          <p:nvPr/>
        </p:nvSpPr>
        <p:spPr>
          <a:xfrm>
            <a:off x="1213339" y="451339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5FDDF-3357-49C5-9DBE-01322FED67E4}"/>
              </a:ext>
            </a:extLst>
          </p:cNvPr>
          <p:cNvSpPr txBox="1"/>
          <p:nvPr/>
        </p:nvSpPr>
        <p:spPr>
          <a:xfrm>
            <a:off x="8956431" y="45133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Abeille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B2C4C-ECE1-4B27-B4BF-0BF38DF764D4}"/>
              </a:ext>
            </a:extLst>
          </p:cNvPr>
          <p:cNvCxnSpPr/>
          <p:nvPr/>
        </p:nvCxnSpPr>
        <p:spPr>
          <a:xfrm>
            <a:off x="1619283" y="931985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47251-1451-4557-AFA6-1625907F20B6}"/>
              </a:ext>
            </a:extLst>
          </p:cNvPr>
          <p:cNvCxnSpPr>
            <a:cxnSpLocks/>
          </p:cNvCxnSpPr>
          <p:nvPr/>
        </p:nvCxnSpPr>
        <p:spPr>
          <a:xfrm>
            <a:off x="5399975" y="820671"/>
            <a:ext cx="0" cy="28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3C3DC-9CDB-455E-9477-CC801098B112}"/>
              </a:ext>
            </a:extLst>
          </p:cNvPr>
          <p:cNvCxnSpPr/>
          <p:nvPr/>
        </p:nvCxnSpPr>
        <p:spPr>
          <a:xfrm>
            <a:off x="9370967" y="820671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68DAE1-5D21-4883-A4FE-371491832FB8}"/>
              </a:ext>
            </a:extLst>
          </p:cNvPr>
          <p:cNvCxnSpPr/>
          <p:nvPr/>
        </p:nvCxnSpPr>
        <p:spPr>
          <a:xfrm>
            <a:off x="4747846" y="1119554"/>
            <a:ext cx="6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49CCE-1875-4EE8-9FBE-5690D3DEF7CC}"/>
              </a:ext>
            </a:extLst>
          </p:cNvPr>
          <p:cNvSpPr txBox="1"/>
          <p:nvPr/>
        </p:nvSpPr>
        <p:spPr>
          <a:xfrm>
            <a:off x="4177817" y="85433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Inclusion mode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F8E2A-9EE2-4539-A2F4-0CB748158642}"/>
              </a:ext>
            </a:extLst>
          </p:cNvPr>
          <p:cNvSpPr txBox="1"/>
          <p:nvPr/>
        </p:nvSpPr>
        <p:spPr>
          <a:xfrm>
            <a:off x="1615466" y="1254313"/>
            <a:ext cx="1256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Device</a:t>
            </a:r>
            <a:r>
              <a:rPr lang="fr-FR" sz="1200" dirty="0"/>
              <a:t> </a:t>
            </a:r>
            <a:r>
              <a:rPr lang="fr-FR" sz="1200" dirty="0" err="1"/>
              <a:t>announce</a:t>
            </a:r>
            <a:endParaRPr lang="fr-FR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E95C8B-BE8B-4216-872E-8C7669659772}"/>
              </a:ext>
            </a:extLst>
          </p:cNvPr>
          <p:cNvCxnSpPr>
            <a:cxnSpLocks/>
          </p:cNvCxnSpPr>
          <p:nvPr/>
        </p:nvCxnSpPr>
        <p:spPr>
          <a:xfrm>
            <a:off x="1619283" y="148888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0FD053-35D2-4518-9B5D-03AEE6AF4D1E}"/>
              </a:ext>
            </a:extLst>
          </p:cNvPr>
          <p:cNvCxnSpPr/>
          <p:nvPr/>
        </p:nvCxnSpPr>
        <p:spPr>
          <a:xfrm flipH="1">
            <a:off x="1619282" y="196947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69F844-CAE0-46C7-A4FC-B630596C5E07}"/>
              </a:ext>
            </a:extLst>
          </p:cNvPr>
          <p:cNvSpPr txBox="1"/>
          <p:nvPr/>
        </p:nvSpPr>
        <p:spPr>
          <a:xfrm>
            <a:off x="4564653" y="1760667"/>
            <a:ext cx="829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EP </a:t>
            </a:r>
            <a:r>
              <a:rPr lang="fr-FR" sz="1200" dirty="0" err="1"/>
              <a:t>list</a:t>
            </a:r>
            <a:endParaRPr lang="fr-FR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3CDFE4-E2F7-4A37-846E-6508F57F031A}"/>
              </a:ext>
            </a:extLst>
          </p:cNvPr>
          <p:cNvCxnSpPr/>
          <p:nvPr/>
        </p:nvCxnSpPr>
        <p:spPr>
          <a:xfrm flipH="1">
            <a:off x="1619282" y="2133600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95E8B2-6DB0-45BC-B342-D21483F7B78E}"/>
              </a:ext>
            </a:extLst>
          </p:cNvPr>
          <p:cNvCxnSpPr/>
          <p:nvPr/>
        </p:nvCxnSpPr>
        <p:spPr>
          <a:xfrm flipH="1">
            <a:off x="1619282" y="230944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E284CD-A2E2-4A8E-B66B-2A464A274078}"/>
              </a:ext>
            </a:extLst>
          </p:cNvPr>
          <p:cNvCxnSpPr/>
          <p:nvPr/>
        </p:nvCxnSpPr>
        <p:spPr>
          <a:xfrm flipH="1">
            <a:off x="1619282" y="2485292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F307B8-4129-4A3D-9139-383D54CD421F}"/>
              </a:ext>
            </a:extLst>
          </p:cNvPr>
          <p:cNvSpPr txBox="1"/>
          <p:nvPr/>
        </p:nvSpPr>
        <p:spPr>
          <a:xfrm>
            <a:off x="4558789" y="1936512"/>
            <a:ext cx="8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</a:t>
            </a:r>
            <a:r>
              <a:rPr lang="fr-FR" sz="1200" dirty="0" err="1"/>
              <a:t>manuf</a:t>
            </a:r>
            <a:endParaRPr lang="fr-F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6E4D4-0422-4A30-B3EF-E2EA631533BF}"/>
              </a:ext>
            </a:extLst>
          </p:cNvPr>
          <p:cNvSpPr txBox="1"/>
          <p:nvPr/>
        </p:nvSpPr>
        <p:spPr>
          <a:xfrm>
            <a:off x="4548559" y="2096896"/>
            <a:ext cx="8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8557BF-40E8-48DA-B371-905EFAD3899B}"/>
              </a:ext>
            </a:extLst>
          </p:cNvPr>
          <p:cNvSpPr txBox="1"/>
          <p:nvPr/>
        </p:nvSpPr>
        <p:spPr>
          <a:xfrm>
            <a:off x="4547747" y="2272099"/>
            <a:ext cx="95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location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CFB642-365D-4BCD-9F7F-CC6BC90A6706}"/>
              </a:ext>
            </a:extLst>
          </p:cNvPr>
          <p:cNvCxnSpPr>
            <a:cxnSpLocks/>
          </p:cNvCxnSpPr>
          <p:nvPr/>
        </p:nvCxnSpPr>
        <p:spPr>
          <a:xfrm>
            <a:off x="1623101" y="289565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8FEBAC-F23D-43A0-9572-78C2DB9AFE54}"/>
              </a:ext>
            </a:extLst>
          </p:cNvPr>
          <p:cNvCxnSpPr>
            <a:cxnSpLocks/>
          </p:cNvCxnSpPr>
          <p:nvPr/>
        </p:nvCxnSpPr>
        <p:spPr>
          <a:xfrm>
            <a:off x="1623101" y="3235625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5B2D6781-D52A-420F-BD60-D3993DF46FD3}"/>
              </a:ext>
            </a:extLst>
          </p:cNvPr>
          <p:cNvSpPr/>
          <p:nvPr/>
        </p:nvSpPr>
        <p:spPr>
          <a:xfrm>
            <a:off x="4570569" y="3607761"/>
            <a:ext cx="1647084" cy="74439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JSON</a:t>
            </a:r>
          </a:p>
          <a:p>
            <a:pPr algn="ctr"/>
            <a:r>
              <a:rPr lang="fr-FR" sz="1200" dirty="0" err="1"/>
              <a:t>identified</a:t>
            </a:r>
            <a:r>
              <a:rPr lang="fr-FR" sz="1200" dirty="0"/>
              <a:t>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D40FB2-8247-4E1F-9013-AF7B0B003A22}"/>
              </a:ext>
            </a:extLst>
          </p:cNvPr>
          <p:cNvCxnSpPr/>
          <p:nvPr/>
        </p:nvCxnSpPr>
        <p:spPr>
          <a:xfrm>
            <a:off x="3927231" y="3997624"/>
            <a:ext cx="0" cy="22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F3AF7-E2E8-41AD-A8CF-E277A29A5DD4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3927231" y="3979956"/>
            <a:ext cx="643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2F641-DE22-4645-A21C-261B8B2BDB15}"/>
              </a:ext>
            </a:extLst>
          </p:cNvPr>
          <p:cNvCxnSpPr/>
          <p:nvPr/>
        </p:nvCxnSpPr>
        <p:spPr>
          <a:xfrm flipH="1">
            <a:off x="1623101" y="4659923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7A1A0A-0130-4F3C-8B3C-721623F77B30}"/>
              </a:ext>
            </a:extLst>
          </p:cNvPr>
          <p:cNvCxnSpPr/>
          <p:nvPr/>
        </p:nvCxnSpPr>
        <p:spPr>
          <a:xfrm flipH="1">
            <a:off x="1619282" y="4876800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615014-00E0-44DB-A28F-D45BC30FED41}"/>
              </a:ext>
            </a:extLst>
          </p:cNvPr>
          <p:cNvCxnSpPr/>
          <p:nvPr/>
        </p:nvCxnSpPr>
        <p:spPr>
          <a:xfrm flipH="1">
            <a:off x="1623101" y="5093677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B9FBFC-2711-44CA-8FA2-6F4F6EEE5948}"/>
              </a:ext>
            </a:extLst>
          </p:cNvPr>
          <p:cNvCxnSpPr/>
          <p:nvPr/>
        </p:nvCxnSpPr>
        <p:spPr>
          <a:xfrm flipH="1">
            <a:off x="1619282" y="5351585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1DFC05-6822-44B0-B280-D8B8AC4EEB4E}"/>
              </a:ext>
            </a:extLst>
          </p:cNvPr>
          <p:cNvSpPr txBox="1"/>
          <p:nvPr/>
        </p:nvSpPr>
        <p:spPr>
          <a:xfrm>
            <a:off x="3355956" y="444078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endParaRPr lang="fr-F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EC6FA8-ECD4-4CDF-9AAA-2B1B4C5FCD98}"/>
              </a:ext>
            </a:extLst>
          </p:cNvPr>
          <p:cNvSpPr txBox="1"/>
          <p:nvPr/>
        </p:nvSpPr>
        <p:spPr>
          <a:xfrm>
            <a:off x="3355956" y="489731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r>
              <a:rPr lang="fr-FR" sz="1200" dirty="0"/>
              <a:t>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BF6D8-62BB-4E21-A6A0-0BE8A0F32E72}"/>
              </a:ext>
            </a:extLst>
          </p:cNvPr>
          <p:cNvSpPr txBox="1"/>
          <p:nvPr/>
        </p:nvSpPr>
        <p:spPr>
          <a:xfrm>
            <a:off x="2601134" y="5127172"/>
            <a:ext cx="1332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D7BC51-95EA-455F-AA95-7054F2B70E83}"/>
              </a:ext>
            </a:extLst>
          </p:cNvPr>
          <p:cNvSpPr txBox="1"/>
          <p:nvPr/>
        </p:nvSpPr>
        <p:spPr>
          <a:xfrm>
            <a:off x="2733272" y="4656909"/>
            <a:ext cx="121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1B845A-09B7-41AE-BBD6-31C689871FDF}"/>
              </a:ext>
            </a:extLst>
          </p:cNvPr>
          <p:cNvSpPr txBox="1"/>
          <p:nvPr/>
        </p:nvSpPr>
        <p:spPr>
          <a:xfrm>
            <a:off x="4140030" y="361062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1A4290-3949-4CEC-85D4-BB8F8E2E62CD}"/>
              </a:ext>
            </a:extLst>
          </p:cNvPr>
          <p:cNvCxnSpPr/>
          <p:nvPr/>
        </p:nvCxnSpPr>
        <p:spPr>
          <a:xfrm>
            <a:off x="3951682" y="5586046"/>
            <a:ext cx="5370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7C59D6-14A7-4D4A-9BA2-9E991E8E67F5}"/>
              </a:ext>
            </a:extLst>
          </p:cNvPr>
          <p:cNvSpPr txBox="1"/>
          <p:nvPr/>
        </p:nvSpPr>
        <p:spPr>
          <a:xfrm>
            <a:off x="3982409" y="5309662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3FFD9DB8-797D-44B0-BCAF-65A72EB863F6}"/>
              </a:ext>
            </a:extLst>
          </p:cNvPr>
          <p:cNvSpPr/>
          <p:nvPr/>
        </p:nvSpPr>
        <p:spPr>
          <a:xfrm>
            <a:off x="1160596" y="4352152"/>
            <a:ext cx="169973" cy="13980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CDF6C-2BE5-413F-AED8-79508F3A95F7}"/>
              </a:ext>
            </a:extLst>
          </p:cNvPr>
          <p:cNvSpPr txBox="1"/>
          <p:nvPr/>
        </p:nvSpPr>
        <p:spPr>
          <a:xfrm>
            <a:off x="193399" y="4795408"/>
            <a:ext cx="129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Configuration</a:t>
            </a:r>
          </a:p>
          <a:p>
            <a:r>
              <a:rPr lang="fr-FR" sz="1200" dirty="0"/>
              <a:t>Phase</a:t>
            </a:r>
          </a:p>
          <a:p>
            <a:r>
              <a:rPr lang="fr-FR" sz="1200" dirty="0"/>
              <a:t>(‘</a:t>
            </a:r>
            <a:r>
              <a:rPr lang="fr-FR" sz="1200" dirty="0" err="1"/>
              <a:t>execAtCreation</a:t>
            </a:r>
            <a:r>
              <a:rPr lang="fr-FR" sz="1200" dirty="0"/>
              <a:t>’)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E7B976CC-949B-479B-AF8E-A8363D61F0EA}"/>
              </a:ext>
            </a:extLst>
          </p:cNvPr>
          <p:cNvSpPr/>
          <p:nvPr/>
        </p:nvSpPr>
        <p:spPr>
          <a:xfrm>
            <a:off x="1213339" y="1164241"/>
            <a:ext cx="117222" cy="2645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670DEB-CE7B-4FB7-90F1-28E6B1996125}"/>
              </a:ext>
            </a:extLst>
          </p:cNvPr>
          <p:cNvSpPr txBox="1"/>
          <p:nvPr/>
        </p:nvSpPr>
        <p:spPr>
          <a:xfrm>
            <a:off x="193399" y="2224481"/>
            <a:ext cx="10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Identification</a:t>
            </a:r>
          </a:p>
          <a:p>
            <a:r>
              <a:rPr lang="fr-FR" sz="1200" dirty="0"/>
              <a:t>phase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3D182-4297-4ADC-B23A-DED1B8365BA6}"/>
              </a:ext>
            </a:extLst>
          </p:cNvPr>
          <p:cNvCxnSpPr>
            <a:stCxn id="45" idx="3"/>
          </p:cNvCxnSpPr>
          <p:nvPr/>
        </p:nvCxnSpPr>
        <p:spPr>
          <a:xfrm>
            <a:off x="6217653" y="3979957"/>
            <a:ext cx="3104263" cy="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9A2DBD7-BD02-4E09-BF6C-4F3A5AE693D1}"/>
              </a:ext>
            </a:extLst>
          </p:cNvPr>
          <p:cNvSpPr txBox="1"/>
          <p:nvPr/>
        </p:nvSpPr>
        <p:spPr>
          <a:xfrm>
            <a:off x="6251392" y="3628292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NO: </a:t>
            </a:r>
            <a:r>
              <a:rPr lang="fr-FR" sz="1200" dirty="0" err="1"/>
              <a:t>using</a:t>
            </a:r>
            <a:r>
              <a:rPr lang="fr-FR" sz="1200" dirty="0"/>
              <a:t> ‘</a:t>
            </a:r>
            <a:r>
              <a:rPr lang="fr-FR" sz="1200" dirty="0" err="1"/>
              <a:t>defaultUnkown</a:t>
            </a:r>
            <a:r>
              <a:rPr lang="fr-FR" sz="1200" dirty="0"/>
              <a:t>’</a:t>
            </a:r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FB6BCD-EF7D-4E28-8422-FF26CE28F0FB}"/>
              </a:ext>
            </a:extLst>
          </p:cNvPr>
          <p:cNvSpPr txBox="1"/>
          <p:nvPr/>
        </p:nvSpPr>
        <p:spPr>
          <a:xfrm>
            <a:off x="6210520" y="3936961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39B6E9-3E2B-480E-AC45-68DAB765C783}"/>
              </a:ext>
            </a:extLst>
          </p:cNvPr>
          <p:cNvSpPr txBox="1"/>
          <p:nvPr/>
        </p:nvSpPr>
        <p:spPr>
          <a:xfrm>
            <a:off x="71067" y="52447"/>
            <a:ext cx="26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identifcation</a:t>
            </a:r>
            <a:r>
              <a:rPr lang="fr-FR" dirty="0"/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8255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FF288-7231-4BAB-B730-7185BA5FADB8}"/>
              </a:ext>
            </a:extLst>
          </p:cNvPr>
          <p:cNvSpPr txBox="1"/>
          <p:nvPr/>
        </p:nvSpPr>
        <p:spPr>
          <a:xfrm>
            <a:off x="4964724" y="451339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D0B27-8D50-4F1A-A8A3-85986DA335D4}"/>
              </a:ext>
            </a:extLst>
          </p:cNvPr>
          <p:cNvSpPr txBox="1"/>
          <p:nvPr/>
        </p:nvSpPr>
        <p:spPr>
          <a:xfrm>
            <a:off x="1213339" y="451339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5FDDF-3357-49C5-9DBE-01322FED67E4}"/>
              </a:ext>
            </a:extLst>
          </p:cNvPr>
          <p:cNvSpPr txBox="1"/>
          <p:nvPr/>
        </p:nvSpPr>
        <p:spPr>
          <a:xfrm>
            <a:off x="8956431" y="45133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Abeille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B2C4C-ECE1-4B27-B4BF-0BF38DF764D4}"/>
              </a:ext>
            </a:extLst>
          </p:cNvPr>
          <p:cNvCxnSpPr/>
          <p:nvPr/>
        </p:nvCxnSpPr>
        <p:spPr>
          <a:xfrm>
            <a:off x="1619283" y="931985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47251-1451-4557-AFA6-1625907F20B6}"/>
              </a:ext>
            </a:extLst>
          </p:cNvPr>
          <p:cNvCxnSpPr>
            <a:cxnSpLocks/>
          </p:cNvCxnSpPr>
          <p:nvPr/>
        </p:nvCxnSpPr>
        <p:spPr>
          <a:xfrm>
            <a:off x="5399975" y="820671"/>
            <a:ext cx="0" cy="280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3C3DC-9CDB-455E-9477-CC801098B112}"/>
              </a:ext>
            </a:extLst>
          </p:cNvPr>
          <p:cNvCxnSpPr/>
          <p:nvPr/>
        </p:nvCxnSpPr>
        <p:spPr>
          <a:xfrm>
            <a:off x="9370967" y="820671"/>
            <a:ext cx="0" cy="5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68DAE1-5D21-4883-A4FE-371491832FB8}"/>
              </a:ext>
            </a:extLst>
          </p:cNvPr>
          <p:cNvCxnSpPr/>
          <p:nvPr/>
        </p:nvCxnSpPr>
        <p:spPr>
          <a:xfrm>
            <a:off x="4747846" y="1119554"/>
            <a:ext cx="6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49CCE-1875-4EE8-9FBE-5690D3DEF7CC}"/>
              </a:ext>
            </a:extLst>
          </p:cNvPr>
          <p:cNvSpPr txBox="1"/>
          <p:nvPr/>
        </p:nvSpPr>
        <p:spPr>
          <a:xfrm>
            <a:off x="4177817" y="85433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Inclusion mode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F8E2A-9EE2-4539-A2F4-0CB748158642}"/>
              </a:ext>
            </a:extLst>
          </p:cNvPr>
          <p:cNvSpPr txBox="1"/>
          <p:nvPr/>
        </p:nvSpPr>
        <p:spPr>
          <a:xfrm>
            <a:off x="1615466" y="1254313"/>
            <a:ext cx="1256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Device</a:t>
            </a:r>
            <a:r>
              <a:rPr lang="fr-FR" sz="1200" dirty="0"/>
              <a:t> </a:t>
            </a:r>
            <a:r>
              <a:rPr lang="fr-FR" sz="1200" dirty="0" err="1"/>
              <a:t>announce</a:t>
            </a:r>
            <a:endParaRPr lang="fr-FR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E95C8B-BE8B-4216-872E-8C7669659772}"/>
              </a:ext>
            </a:extLst>
          </p:cNvPr>
          <p:cNvCxnSpPr>
            <a:cxnSpLocks/>
          </p:cNvCxnSpPr>
          <p:nvPr/>
        </p:nvCxnSpPr>
        <p:spPr>
          <a:xfrm>
            <a:off x="1619283" y="148888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0FD053-35D2-4518-9B5D-03AEE6AF4D1E}"/>
              </a:ext>
            </a:extLst>
          </p:cNvPr>
          <p:cNvCxnSpPr/>
          <p:nvPr/>
        </p:nvCxnSpPr>
        <p:spPr>
          <a:xfrm flipH="1">
            <a:off x="1619282" y="1969477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69F844-CAE0-46C7-A4FC-B630596C5E07}"/>
              </a:ext>
            </a:extLst>
          </p:cNvPr>
          <p:cNvSpPr txBox="1"/>
          <p:nvPr/>
        </p:nvSpPr>
        <p:spPr>
          <a:xfrm>
            <a:off x="4564653" y="1760667"/>
            <a:ext cx="829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EP </a:t>
            </a:r>
            <a:r>
              <a:rPr lang="fr-FR" sz="1200" dirty="0" err="1"/>
              <a:t>list</a:t>
            </a:r>
            <a:endParaRPr lang="fr-FR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3CDFE4-E2F7-4A37-846E-6508F57F031A}"/>
              </a:ext>
            </a:extLst>
          </p:cNvPr>
          <p:cNvCxnSpPr/>
          <p:nvPr/>
        </p:nvCxnSpPr>
        <p:spPr>
          <a:xfrm flipH="1">
            <a:off x="1619282" y="2133600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95E8B2-6DB0-45BC-B342-D21483F7B78E}"/>
              </a:ext>
            </a:extLst>
          </p:cNvPr>
          <p:cNvCxnSpPr/>
          <p:nvPr/>
        </p:nvCxnSpPr>
        <p:spPr>
          <a:xfrm flipH="1">
            <a:off x="1619282" y="230944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E284CD-A2E2-4A8E-B66B-2A464A274078}"/>
              </a:ext>
            </a:extLst>
          </p:cNvPr>
          <p:cNvCxnSpPr/>
          <p:nvPr/>
        </p:nvCxnSpPr>
        <p:spPr>
          <a:xfrm flipH="1">
            <a:off x="1619282" y="2485292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F307B8-4129-4A3D-9139-383D54CD421F}"/>
              </a:ext>
            </a:extLst>
          </p:cNvPr>
          <p:cNvSpPr txBox="1"/>
          <p:nvPr/>
        </p:nvSpPr>
        <p:spPr>
          <a:xfrm>
            <a:off x="4558789" y="1936512"/>
            <a:ext cx="8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</a:t>
            </a:r>
            <a:r>
              <a:rPr lang="fr-FR" sz="1200" dirty="0" err="1"/>
              <a:t>manuf</a:t>
            </a:r>
            <a:endParaRPr lang="fr-F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6E4D4-0422-4A30-B3EF-E2EA631533BF}"/>
              </a:ext>
            </a:extLst>
          </p:cNvPr>
          <p:cNvSpPr txBox="1"/>
          <p:nvPr/>
        </p:nvSpPr>
        <p:spPr>
          <a:xfrm>
            <a:off x="4548559" y="2096896"/>
            <a:ext cx="8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8557BF-40E8-48DA-B371-905EFAD3899B}"/>
              </a:ext>
            </a:extLst>
          </p:cNvPr>
          <p:cNvSpPr txBox="1"/>
          <p:nvPr/>
        </p:nvSpPr>
        <p:spPr>
          <a:xfrm>
            <a:off x="4547747" y="2272099"/>
            <a:ext cx="95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Req location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CFB642-365D-4BCD-9F7F-CC6BC90A6706}"/>
              </a:ext>
            </a:extLst>
          </p:cNvPr>
          <p:cNvCxnSpPr>
            <a:cxnSpLocks/>
          </p:cNvCxnSpPr>
          <p:nvPr/>
        </p:nvCxnSpPr>
        <p:spPr>
          <a:xfrm>
            <a:off x="1623101" y="2895656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8FEBAC-F23D-43A0-9572-78C2DB9AFE54}"/>
              </a:ext>
            </a:extLst>
          </p:cNvPr>
          <p:cNvCxnSpPr>
            <a:cxnSpLocks/>
          </p:cNvCxnSpPr>
          <p:nvPr/>
        </p:nvCxnSpPr>
        <p:spPr>
          <a:xfrm>
            <a:off x="1623101" y="3235625"/>
            <a:ext cx="378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5B2D6781-D52A-420F-BD60-D3993DF46FD3}"/>
              </a:ext>
            </a:extLst>
          </p:cNvPr>
          <p:cNvSpPr/>
          <p:nvPr/>
        </p:nvSpPr>
        <p:spPr>
          <a:xfrm>
            <a:off x="4570569" y="3607761"/>
            <a:ext cx="1647084" cy="74439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JSON</a:t>
            </a:r>
          </a:p>
          <a:p>
            <a:pPr algn="ctr"/>
            <a:r>
              <a:rPr lang="fr-FR" sz="1200" dirty="0" err="1"/>
              <a:t>identified</a:t>
            </a:r>
            <a:r>
              <a:rPr lang="fr-FR" sz="1200" dirty="0"/>
              <a:t>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D40FB2-8247-4E1F-9013-AF7B0B003A22}"/>
              </a:ext>
            </a:extLst>
          </p:cNvPr>
          <p:cNvCxnSpPr/>
          <p:nvPr/>
        </p:nvCxnSpPr>
        <p:spPr>
          <a:xfrm>
            <a:off x="3927231" y="3997624"/>
            <a:ext cx="0" cy="22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F3AF7-E2E8-41AD-A8CF-E277A29A5DD4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3927231" y="3979956"/>
            <a:ext cx="643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2F641-DE22-4645-A21C-261B8B2BDB15}"/>
              </a:ext>
            </a:extLst>
          </p:cNvPr>
          <p:cNvCxnSpPr/>
          <p:nvPr/>
        </p:nvCxnSpPr>
        <p:spPr>
          <a:xfrm flipH="1">
            <a:off x="1623101" y="4659923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7A1A0A-0130-4F3C-8B3C-721623F77B30}"/>
              </a:ext>
            </a:extLst>
          </p:cNvPr>
          <p:cNvCxnSpPr/>
          <p:nvPr/>
        </p:nvCxnSpPr>
        <p:spPr>
          <a:xfrm flipH="1">
            <a:off x="1619282" y="4876800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615014-00E0-44DB-A28F-D45BC30FED41}"/>
              </a:ext>
            </a:extLst>
          </p:cNvPr>
          <p:cNvCxnSpPr/>
          <p:nvPr/>
        </p:nvCxnSpPr>
        <p:spPr>
          <a:xfrm flipH="1">
            <a:off x="1623101" y="5093677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B9FBFC-2711-44CA-8FA2-6F4F6EEE5948}"/>
              </a:ext>
            </a:extLst>
          </p:cNvPr>
          <p:cNvCxnSpPr/>
          <p:nvPr/>
        </p:nvCxnSpPr>
        <p:spPr>
          <a:xfrm flipH="1">
            <a:off x="1619282" y="5351585"/>
            <a:ext cx="230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1DFC05-6822-44B0-B280-D8B8AC4EEB4E}"/>
              </a:ext>
            </a:extLst>
          </p:cNvPr>
          <p:cNvSpPr txBox="1"/>
          <p:nvPr/>
        </p:nvSpPr>
        <p:spPr>
          <a:xfrm>
            <a:off x="3355956" y="444078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endParaRPr lang="fr-F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EC6FA8-ECD4-4CDF-9AAA-2B1B4C5FCD98}"/>
              </a:ext>
            </a:extLst>
          </p:cNvPr>
          <p:cNvSpPr txBox="1"/>
          <p:nvPr/>
        </p:nvSpPr>
        <p:spPr>
          <a:xfrm>
            <a:off x="3355956" y="489731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Bind</a:t>
            </a:r>
            <a:r>
              <a:rPr lang="fr-FR" sz="1200" dirty="0"/>
              <a:t>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BF6D8-62BB-4E21-A6A0-0BE8A0F32E72}"/>
              </a:ext>
            </a:extLst>
          </p:cNvPr>
          <p:cNvSpPr txBox="1"/>
          <p:nvPr/>
        </p:nvSpPr>
        <p:spPr>
          <a:xfrm>
            <a:off x="2601134" y="5127172"/>
            <a:ext cx="1332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D7BC51-95EA-455F-AA95-7054F2B70E83}"/>
              </a:ext>
            </a:extLst>
          </p:cNvPr>
          <p:cNvSpPr txBox="1"/>
          <p:nvPr/>
        </p:nvSpPr>
        <p:spPr>
          <a:xfrm>
            <a:off x="2733272" y="4656909"/>
            <a:ext cx="121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Configure report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1B845A-09B7-41AE-BBD6-31C689871FDF}"/>
              </a:ext>
            </a:extLst>
          </p:cNvPr>
          <p:cNvSpPr txBox="1"/>
          <p:nvPr/>
        </p:nvSpPr>
        <p:spPr>
          <a:xfrm>
            <a:off x="4140030" y="361062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1A4290-3949-4CEC-85D4-BB8F8E2E62CD}"/>
              </a:ext>
            </a:extLst>
          </p:cNvPr>
          <p:cNvCxnSpPr/>
          <p:nvPr/>
        </p:nvCxnSpPr>
        <p:spPr>
          <a:xfrm>
            <a:off x="3951682" y="5586046"/>
            <a:ext cx="5370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7C59D6-14A7-4D4A-9BA2-9E991E8E67F5}"/>
              </a:ext>
            </a:extLst>
          </p:cNvPr>
          <p:cNvSpPr txBox="1"/>
          <p:nvPr/>
        </p:nvSpPr>
        <p:spPr>
          <a:xfrm>
            <a:off x="3982409" y="5309662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3FFD9DB8-797D-44B0-BCAF-65A72EB863F6}"/>
              </a:ext>
            </a:extLst>
          </p:cNvPr>
          <p:cNvSpPr/>
          <p:nvPr/>
        </p:nvSpPr>
        <p:spPr>
          <a:xfrm>
            <a:off x="1160596" y="4352152"/>
            <a:ext cx="169973" cy="13980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CDF6C-2BE5-413F-AED8-79508F3A95F7}"/>
              </a:ext>
            </a:extLst>
          </p:cNvPr>
          <p:cNvSpPr txBox="1"/>
          <p:nvPr/>
        </p:nvSpPr>
        <p:spPr>
          <a:xfrm>
            <a:off x="193399" y="4795408"/>
            <a:ext cx="129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Configuration</a:t>
            </a:r>
          </a:p>
          <a:p>
            <a:r>
              <a:rPr lang="fr-FR" sz="1200" dirty="0"/>
              <a:t>Phase</a:t>
            </a:r>
          </a:p>
          <a:p>
            <a:r>
              <a:rPr lang="fr-FR" sz="1200" dirty="0"/>
              <a:t>(‘</a:t>
            </a:r>
            <a:r>
              <a:rPr lang="fr-FR" sz="1200" dirty="0" err="1"/>
              <a:t>execAtCreation</a:t>
            </a:r>
            <a:r>
              <a:rPr lang="fr-FR" sz="1200" dirty="0"/>
              <a:t>’)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E7B976CC-949B-479B-AF8E-A8363D61F0EA}"/>
              </a:ext>
            </a:extLst>
          </p:cNvPr>
          <p:cNvSpPr/>
          <p:nvPr/>
        </p:nvSpPr>
        <p:spPr>
          <a:xfrm>
            <a:off x="1213339" y="1164241"/>
            <a:ext cx="117222" cy="2645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670DEB-CE7B-4FB7-90F1-28E6B1996125}"/>
              </a:ext>
            </a:extLst>
          </p:cNvPr>
          <p:cNvSpPr txBox="1"/>
          <p:nvPr/>
        </p:nvSpPr>
        <p:spPr>
          <a:xfrm>
            <a:off x="193399" y="2224481"/>
            <a:ext cx="10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Identification</a:t>
            </a:r>
          </a:p>
          <a:p>
            <a:r>
              <a:rPr lang="fr-FR" sz="1200" dirty="0"/>
              <a:t>phase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3D182-4297-4ADC-B23A-DED1B8365BA6}"/>
              </a:ext>
            </a:extLst>
          </p:cNvPr>
          <p:cNvCxnSpPr>
            <a:stCxn id="45" idx="3"/>
          </p:cNvCxnSpPr>
          <p:nvPr/>
        </p:nvCxnSpPr>
        <p:spPr>
          <a:xfrm>
            <a:off x="6217653" y="3979957"/>
            <a:ext cx="3104263" cy="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9A2DBD7-BD02-4E09-BF6C-4F3A5AE693D1}"/>
              </a:ext>
            </a:extLst>
          </p:cNvPr>
          <p:cNvSpPr txBox="1"/>
          <p:nvPr/>
        </p:nvSpPr>
        <p:spPr>
          <a:xfrm>
            <a:off x="6251392" y="3628292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NO: </a:t>
            </a:r>
            <a:r>
              <a:rPr lang="fr-FR" sz="1200" dirty="0" err="1"/>
              <a:t>using</a:t>
            </a:r>
            <a:r>
              <a:rPr lang="fr-FR" sz="1200" dirty="0"/>
              <a:t> ‘</a:t>
            </a:r>
            <a:r>
              <a:rPr lang="fr-FR" sz="1200" dirty="0" err="1"/>
              <a:t>defaultUnkown</a:t>
            </a:r>
            <a:r>
              <a:rPr lang="fr-FR" sz="1200" dirty="0"/>
              <a:t>’</a:t>
            </a:r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FB6BCD-EF7D-4E28-8422-FF26CE28F0FB}"/>
              </a:ext>
            </a:extLst>
          </p:cNvPr>
          <p:cNvSpPr txBox="1"/>
          <p:nvPr/>
        </p:nvSpPr>
        <p:spPr>
          <a:xfrm>
            <a:off x="6210520" y="3936961"/>
            <a:ext cx="302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‘</a:t>
            </a:r>
            <a:r>
              <a:rPr lang="fr-FR" sz="1200" dirty="0" err="1"/>
              <a:t>eqAnnounce</a:t>
            </a:r>
            <a:r>
              <a:rPr lang="fr-FR" sz="1200" dirty="0"/>
              <a:t>’ for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creation</a:t>
            </a:r>
            <a:r>
              <a:rPr lang="fr-FR" sz="1200" dirty="0"/>
              <a:t>/update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1F02A-78A6-4C46-A5C2-57019E0D5063}"/>
              </a:ext>
            </a:extLst>
          </p:cNvPr>
          <p:cNvSpPr txBox="1"/>
          <p:nvPr/>
        </p:nvSpPr>
        <p:spPr>
          <a:xfrm>
            <a:off x="71067" y="52447"/>
            <a:ext cx="519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discovery</a:t>
            </a:r>
            <a:r>
              <a:rPr lang="fr-FR"/>
              <a:t> phase: </a:t>
            </a:r>
            <a:r>
              <a:rPr lang="fr-FR" dirty="0"/>
              <a:t>TODO. Not </a:t>
            </a:r>
            <a:r>
              <a:rPr lang="fr-FR" dirty="0" err="1"/>
              <a:t>implemented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40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ᡪᢃᡘᢁᡶᢈᢈ᡾᡻᡾᡺᡹"/>
  <p:tag name="DATETIME" val="ᡈᡄᡇᡊᡄᡇᡅᡇᡆᠵᠵᡆᡆᡏᡈᡅᡖᡢᠵᠽᡜᡢᡩᡀᡆᡏᡅᠾ"/>
  <p:tag name="DONEBY" val="ᡨᡩᡱᡸ᡽ᡶᢇᢅ᡺ᢃᢉ"/>
  <p:tag name="IPADDRESS" val="ᡜᡣᡗᡘᡬᡙᡅᡋᡉᡈ"/>
  <p:tag name="APPVER" val="ᡈᡃᡅ"/>
  <p:tag name="RANDOM" val="21"/>
  <p:tag name="CHECKSUM" val="ᡉᡉᡆᡈ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130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Inclusion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AbeilleMonitor</dc:title>
  <dc:creator>Fabrice CHARPENTIER</dc:creator>
  <cp:lastModifiedBy>Fabrice CHARPENTIER</cp:lastModifiedBy>
  <cp:revision>11</cp:revision>
  <dcterms:created xsi:type="dcterms:W3CDTF">2021-03-25T10:21:41Z</dcterms:created>
  <dcterms:modified xsi:type="dcterms:W3CDTF">2021-05-26T11:51:36Z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2021-05-21T10:41:45Z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58201996-0a76-4ed9-b0e7-74791e068408</vt:lpwstr>
  </property>
  <property fmtid="{D5CDD505-2E9C-101B-9397-08002B2CF9AE}" pid="8" name="MSIP_Label_cf8c7287-838c-46dd-b281-b1140229e67a_ContentBits">
    <vt:lpwstr>0</vt:lpwstr>
  </property>
</Properties>
</file>