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fr-F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63" d="100"/>
          <a:sy n="163" d="100"/>
        </p:scale>
        <p:origin x="174" y="87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31B64-AA71-477C-82F8-E166E8F7345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9DF70AE-5B1E-4877-A403-2DCE16B03FE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BDF129-7203-44E7-8300-2764526C99B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6887D9-1EA9-47DF-B7C9-A973D807C3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0A7547-F104-4E9C-B17A-C3B234E4A2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12623520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3B4B98-7566-408F-A4D0-3038941C7D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2B2A745-C47C-4310-925B-DF987EEDC19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9C71ADC-FF5F-4CF4-B106-3B7E2A9FC8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608AC12-A69B-4F28-B131-509A4B07E1A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26F171B-646C-41E5-84FC-0C5437DAD9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4149408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555E20B-E87C-498B-8192-A9B3C62CE84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34FC3A7-18C5-4A57-BCA1-D6143AAE3B6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B75254-4CF6-4618-9E2A-3785C34400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A7CC79-77C2-4D48-8BA2-F39A572AA8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5C3970-4EB6-4D9F-8E17-A4E3243549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06163861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F110787-7AD2-462F-8324-E92B10C0B1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7A12CF8-D011-4989-BFE4-492E4BCBD4C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6CD33C-FE95-4B48-849A-02E37BC3419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4770766-3901-4B0E-A103-3F6E8759E0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B5BB1C1-3F6D-42A4-812C-F159F107EB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18555878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33E863B-08B4-4C81-8BED-2FD5330963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A0810CE-2C62-4497-A6D2-13316110581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7A2E0E-7A3F-4FA6-9459-3E5CFAF2ED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E1C67D9-6946-40D9-BD36-8A05EFE745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499C6F7-4CA4-4FB3-A280-502333F58A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224452199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1F5C20-E555-4F45-BDE2-31F24625A8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150415E-2BD9-41B7-A077-29B3CE90DDD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069EC0F-5102-44C7-B32A-35B73A5E19F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02FF21B-079C-4C38-8827-53124EC87A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6E7567A-5A0E-4C9E-B3BD-600434F378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B623676-8C9C-4FD7-B676-AD546C3C74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72867669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5E42E4-3E5C-461A-B7EA-F95175226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70ED7A1-29F8-45CA-9FEE-40DE345417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A032A80-9051-4F90-A530-DE5698B1D7E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79CCA5D-D984-4737-A7CE-E64888D016D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D767314-B73B-484B-9FF4-72F5982E594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BF9417C-8C02-4E2D-8910-D658CB810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701E29E5-DD7D-46F3-B72E-00F0009B32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0D7E4F9B-8429-40E6-AA0D-1D1A305521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8794266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A484B6-7EAA-4D13-B950-D005331165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169D97-E6EB-44DA-A32F-10A7CDA8A0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36F0363-7338-4719-9DDB-311CBFB104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9388387-CA6A-4865-AB2D-129E458095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14789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78D273F-3599-4A70-8589-05794124C24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6A0E25E-B195-4872-B1A1-F18ABD7C40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EEB926-A2FF-44AE-A680-F5F8EBE6FD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9605882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DCD640-78AE-4953-BB76-3A20F0D684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699845-D057-452D-A238-EC4E32A52C6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8472422-3DCF-4DE7-892C-C061C249BE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60D7F4D-5303-4F2B-8AF6-1EC9D14D8A4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D9D01E0-F5A6-4C60-9E1F-9E6C30DD80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39590A-CC2F-462F-84F4-1D1DB0F3C3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51680548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DA904B-9F1E-4F68-963B-8E85D8A97AC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ECDF6AD-9682-4AC9-A38B-BF3DFDE8325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fr-F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2CA6F2-6633-48ED-88A1-016F539DA6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99CF5AA-5878-43FB-92F9-D9B4A254E3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EDCA8D3-DD6D-4676-B18E-68C2218580D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fr-F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78278E-797E-411B-A1E7-858D8D35F1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13257133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5ECB6E96-BD43-4B70-8A0C-277E2EF86AC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fr-F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AF9900B2-E657-4A69-851C-F9D15AD0871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fr-F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2C0A7BD-6A6A-4F73-9F53-0B5DA2C9002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E3207BD-76F1-45CA-B212-51A4A81DF6F9}" type="datetimeFigureOut">
              <a:rPr lang="fr-FR" smtClean="0"/>
              <a:t>18/06/2021</a:t>
            </a:fld>
            <a:endParaRPr lang="fr-F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B90099B-5A0F-4A0B-90D7-4024D72855D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fr-F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D7F8B4-4C80-4149-9AB4-EBBECD2B6FE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8894502-9E83-4CE8-9CFB-85CFC65CF940}" type="slidenum">
              <a:rPr lang="fr-FR" smtClean="0"/>
              <a:t>‹#›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66475722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3C1BD-482F-4C28-A27E-F64CA9438BD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fr-FR" dirty="0"/>
              <a:t>Abeille</a:t>
            </a:r>
            <a:br>
              <a:rPr lang="fr-FR" dirty="0"/>
            </a:br>
            <a:r>
              <a:rPr lang="fr-FR" dirty="0"/>
              <a:t>Daemons &amp; queues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6AA5DD6-0903-4BB6-9F58-52C2B29DC4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4595446"/>
            <a:ext cx="9144000" cy="662354"/>
          </a:xfrm>
        </p:spPr>
        <p:txBody>
          <a:bodyPr>
            <a:normAutofit fontScale="85000" lnSpcReduction="20000"/>
          </a:bodyPr>
          <a:lstStyle/>
          <a:p>
            <a:r>
              <a:rPr lang="fr-FR"/>
              <a:t>Tcharp38</a:t>
            </a:r>
          </a:p>
          <a:p>
            <a:fld id="{BF2A260F-8382-4C98-83DB-ECCB6B99C7C2}" type="datetime2">
              <a:rPr lang="fr-FR" smtClean="0"/>
              <a:t>vendredi 18 juin 2021</a:t>
            </a:fld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17837952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Oval 21">
            <a:extLst>
              <a:ext uri="{FF2B5EF4-FFF2-40B4-BE49-F238E27FC236}">
                <a16:creationId xmlns:a16="http://schemas.microsoft.com/office/drawing/2014/main" id="{049CB51C-AB20-4D20-B3F3-56561DCCDD45}"/>
              </a:ext>
            </a:extLst>
          </p:cNvPr>
          <p:cNvSpPr/>
          <p:nvPr/>
        </p:nvSpPr>
        <p:spPr>
          <a:xfrm>
            <a:off x="3113936" y="4340062"/>
            <a:ext cx="2772508" cy="1523329"/>
          </a:xfrm>
          <a:prstGeom prst="ellipse">
            <a:avLst/>
          </a:prstGeom>
          <a:solidFill>
            <a:schemeClr val="accent1">
              <a:lumMod val="20000"/>
              <a:lumOff val="80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64439F7-93D2-46F6-95CE-D6BC1BB6BD88}"/>
              </a:ext>
            </a:extLst>
          </p:cNvPr>
          <p:cNvSpPr txBox="1"/>
          <p:nvPr/>
        </p:nvSpPr>
        <p:spPr>
          <a:xfrm>
            <a:off x="5954881" y="1800564"/>
            <a:ext cx="1336431" cy="48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rmAutofit/>
          </a:bodyPr>
          <a:lstStyle/>
          <a:p>
            <a:r>
              <a:rPr lang="fr-FR" dirty="0" err="1"/>
              <a:t>Parser</a:t>
            </a:r>
            <a:endParaRPr lang="fr-FR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EDDDD10-AA09-4CFC-AE12-D4E3923999EB}"/>
              </a:ext>
            </a:extLst>
          </p:cNvPr>
          <p:cNvSpPr txBox="1"/>
          <p:nvPr/>
        </p:nvSpPr>
        <p:spPr>
          <a:xfrm>
            <a:off x="3359716" y="1835300"/>
            <a:ext cx="1093872" cy="682638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rmAutofit/>
          </a:bodyPr>
          <a:lstStyle/>
          <a:p>
            <a:r>
              <a:rPr lang="fr-FR" dirty="0"/>
              <a:t>Cmd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5F08692-1C7D-434B-9963-0E5CB49B8049}"/>
              </a:ext>
            </a:extLst>
          </p:cNvPr>
          <p:cNvSpPr txBox="1"/>
          <p:nvPr/>
        </p:nvSpPr>
        <p:spPr>
          <a:xfrm>
            <a:off x="5207534" y="3263822"/>
            <a:ext cx="11723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SerialRead1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4D389EC-B94E-45C9-BB52-C27A19D11589}"/>
              </a:ext>
            </a:extLst>
          </p:cNvPr>
          <p:cNvSpPr txBox="1"/>
          <p:nvPr/>
        </p:nvSpPr>
        <p:spPr>
          <a:xfrm>
            <a:off x="6860489" y="3263822"/>
            <a:ext cx="1172308" cy="338554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 err="1"/>
              <a:t>SerialReadX</a:t>
            </a:r>
            <a:endParaRPr lang="fr-FR" sz="1600" dirty="0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E296405F-226F-4903-8A64-7543FE7EADA4}"/>
              </a:ext>
            </a:extLst>
          </p:cNvPr>
          <p:cNvSpPr/>
          <p:nvPr/>
        </p:nvSpPr>
        <p:spPr>
          <a:xfrm>
            <a:off x="6490526" y="2466583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54AC4CE-0276-44DE-A35A-427DDFDB94EF}"/>
              </a:ext>
            </a:extLst>
          </p:cNvPr>
          <p:cNvSpPr txBox="1"/>
          <p:nvPr/>
        </p:nvSpPr>
        <p:spPr>
          <a:xfrm>
            <a:off x="4208142" y="4216243"/>
            <a:ext cx="926123" cy="369332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spAutoFit/>
          </a:bodyPr>
          <a:lstStyle/>
          <a:p>
            <a:r>
              <a:rPr lang="fr-FR" dirty="0"/>
              <a:t>Zigate1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496B949-B272-46F3-9052-F283A4007FCD}"/>
              </a:ext>
            </a:extLst>
          </p:cNvPr>
          <p:cNvSpPr txBox="1"/>
          <p:nvPr/>
        </p:nvSpPr>
        <p:spPr>
          <a:xfrm>
            <a:off x="3747372" y="4967807"/>
            <a:ext cx="17811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Abeille1 network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CFBF73A-65A8-47DE-88F7-81C545820864}"/>
              </a:ext>
            </a:extLst>
          </p:cNvPr>
          <p:cNvSpPr txBox="1"/>
          <p:nvPr/>
        </p:nvSpPr>
        <p:spPr>
          <a:xfrm>
            <a:off x="2990845" y="4585575"/>
            <a:ext cx="76405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Device1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EE131746-6B7C-41A6-8B94-F66951FE5F4A}"/>
              </a:ext>
            </a:extLst>
          </p:cNvPr>
          <p:cNvSpPr txBox="1"/>
          <p:nvPr/>
        </p:nvSpPr>
        <p:spPr>
          <a:xfrm>
            <a:off x="2896032" y="5337139"/>
            <a:ext cx="76405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Device2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B3EE974-24C9-4DCD-A32A-6FC62ADA47E4}"/>
              </a:ext>
            </a:extLst>
          </p:cNvPr>
          <p:cNvSpPr txBox="1"/>
          <p:nvPr/>
        </p:nvSpPr>
        <p:spPr>
          <a:xfrm>
            <a:off x="4367278" y="5721224"/>
            <a:ext cx="76405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Device3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0F29F19-9318-4784-9D74-AB59400C6D61}"/>
              </a:ext>
            </a:extLst>
          </p:cNvPr>
          <p:cNvSpPr txBox="1"/>
          <p:nvPr/>
        </p:nvSpPr>
        <p:spPr>
          <a:xfrm>
            <a:off x="5615787" y="5394320"/>
            <a:ext cx="76405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Device4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15AAED-3B7E-468B-BCAC-3363F72FF8AB}"/>
              </a:ext>
            </a:extLst>
          </p:cNvPr>
          <p:cNvSpPr txBox="1"/>
          <p:nvPr/>
        </p:nvSpPr>
        <p:spPr>
          <a:xfrm>
            <a:off x="5435106" y="4572415"/>
            <a:ext cx="764055" cy="307777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none" rtlCol="0">
            <a:spAutoFit/>
          </a:bodyPr>
          <a:lstStyle/>
          <a:p>
            <a:r>
              <a:rPr lang="fr-FR" sz="1400" dirty="0"/>
              <a:t>Device5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8E7D020D-D92F-44C6-BC4B-23656F00994F}"/>
              </a:ext>
            </a:extLst>
          </p:cNvPr>
          <p:cNvSpPr txBox="1"/>
          <p:nvPr/>
        </p:nvSpPr>
        <p:spPr>
          <a:xfrm>
            <a:off x="4281605" y="3778433"/>
            <a:ext cx="779196" cy="338554"/>
          </a:xfrm>
          <a:prstGeom prst="rect">
            <a:avLst/>
          </a:prstGeom>
          <a:ln>
            <a:prstDash val="dash"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r>
              <a:rPr lang="fr-FR" sz="1600" dirty="0"/>
              <a:t>Socat1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63061024-6594-4679-AC92-470E4218E565}"/>
              </a:ext>
            </a:extLst>
          </p:cNvPr>
          <p:cNvSpPr txBox="1"/>
          <p:nvPr/>
        </p:nvSpPr>
        <p:spPr>
          <a:xfrm>
            <a:off x="4567597" y="770295"/>
            <a:ext cx="1336431" cy="480059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wrap="square" rtlCol="0" anchor="ctr" anchorCtr="1">
            <a:normAutofit/>
          </a:bodyPr>
          <a:lstStyle/>
          <a:p>
            <a:r>
              <a:rPr lang="fr-FR" dirty="0"/>
              <a:t>Abeille</a:t>
            </a:r>
          </a:p>
        </p:txBody>
      </p:sp>
      <p:sp>
        <p:nvSpPr>
          <p:cNvPr id="30" name="Freeform: Shape 29">
            <a:extLst>
              <a:ext uri="{FF2B5EF4-FFF2-40B4-BE49-F238E27FC236}">
                <a16:creationId xmlns:a16="http://schemas.microsoft.com/office/drawing/2014/main" id="{A5513378-EC53-49DE-BFF9-2255ED3693A1}"/>
              </a:ext>
            </a:extLst>
          </p:cNvPr>
          <p:cNvSpPr/>
          <p:nvPr/>
        </p:nvSpPr>
        <p:spPr>
          <a:xfrm>
            <a:off x="4772540" y="3536950"/>
            <a:ext cx="1131488" cy="665695"/>
          </a:xfrm>
          <a:custGeom>
            <a:avLst/>
            <a:gdLst>
              <a:gd name="connsiteX0" fmla="*/ 0 w 1131488"/>
              <a:gd name="connsiteY0" fmla="*/ 1006497 h 1006497"/>
              <a:gd name="connsiteX1" fmla="*/ 6578 w 1131488"/>
              <a:gd name="connsiteY1" fmla="*/ 960448 h 1006497"/>
              <a:gd name="connsiteX2" fmla="*/ 13157 w 1131488"/>
              <a:gd name="connsiteY2" fmla="*/ 907821 h 1006497"/>
              <a:gd name="connsiteX3" fmla="*/ 19735 w 1131488"/>
              <a:gd name="connsiteY3" fmla="*/ 868351 h 1006497"/>
              <a:gd name="connsiteX4" fmla="*/ 32892 w 1131488"/>
              <a:gd name="connsiteY4" fmla="*/ 828880 h 1006497"/>
              <a:gd name="connsiteX5" fmla="*/ 46049 w 1131488"/>
              <a:gd name="connsiteY5" fmla="*/ 789410 h 1006497"/>
              <a:gd name="connsiteX6" fmla="*/ 65784 w 1131488"/>
              <a:gd name="connsiteY6" fmla="*/ 776253 h 1006497"/>
              <a:gd name="connsiteX7" fmla="*/ 98676 w 1131488"/>
              <a:gd name="connsiteY7" fmla="*/ 736782 h 1006497"/>
              <a:gd name="connsiteX8" fmla="*/ 131568 w 1131488"/>
              <a:gd name="connsiteY8" fmla="*/ 717047 h 1006497"/>
              <a:gd name="connsiteX9" fmla="*/ 164460 w 1131488"/>
              <a:gd name="connsiteY9" fmla="*/ 690733 h 1006497"/>
              <a:gd name="connsiteX10" fmla="*/ 184195 w 1131488"/>
              <a:gd name="connsiteY10" fmla="*/ 670998 h 1006497"/>
              <a:gd name="connsiteX11" fmla="*/ 223666 w 1131488"/>
              <a:gd name="connsiteY11" fmla="*/ 651263 h 1006497"/>
              <a:gd name="connsiteX12" fmla="*/ 243401 w 1131488"/>
              <a:gd name="connsiteY12" fmla="*/ 638106 h 1006497"/>
              <a:gd name="connsiteX13" fmla="*/ 282872 w 1131488"/>
              <a:gd name="connsiteY13" fmla="*/ 624949 h 1006497"/>
              <a:gd name="connsiteX14" fmla="*/ 302607 w 1131488"/>
              <a:gd name="connsiteY14" fmla="*/ 618371 h 1006497"/>
              <a:gd name="connsiteX15" fmla="*/ 374970 w 1131488"/>
              <a:gd name="connsiteY15" fmla="*/ 611792 h 1006497"/>
              <a:gd name="connsiteX16" fmla="*/ 421018 w 1131488"/>
              <a:gd name="connsiteY16" fmla="*/ 605214 h 1006497"/>
              <a:gd name="connsiteX17" fmla="*/ 499959 w 1131488"/>
              <a:gd name="connsiteY17" fmla="*/ 598636 h 1006497"/>
              <a:gd name="connsiteX18" fmla="*/ 546008 w 1131488"/>
              <a:gd name="connsiteY18" fmla="*/ 592057 h 1006497"/>
              <a:gd name="connsiteX19" fmla="*/ 677577 w 1131488"/>
              <a:gd name="connsiteY19" fmla="*/ 585479 h 1006497"/>
              <a:gd name="connsiteX20" fmla="*/ 749939 w 1131488"/>
              <a:gd name="connsiteY20" fmla="*/ 572322 h 1006497"/>
              <a:gd name="connsiteX21" fmla="*/ 802567 w 1131488"/>
              <a:gd name="connsiteY21" fmla="*/ 559165 h 1006497"/>
              <a:gd name="connsiteX22" fmla="*/ 868351 w 1131488"/>
              <a:gd name="connsiteY22" fmla="*/ 532851 h 1006497"/>
              <a:gd name="connsiteX23" fmla="*/ 888086 w 1131488"/>
              <a:gd name="connsiteY23" fmla="*/ 526273 h 1006497"/>
              <a:gd name="connsiteX24" fmla="*/ 907821 w 1131488"/>
              <a:gd name="connsiteY24" fmla="*/ 506538 h 1006497"/>
              <a:gd name="connsiteX25" fmla="*/ 927557 w 1131488"/>
              <a:gd name="connsiteY25" fmla="*/ 499959 h 1006497"/>
              <a:gd name="connsiteX26" fmla="*/ 967027 w 1131488"/>
              <a:gd name="connsiteY26" fmla="*/ 460489 h 1006497"/>
              <a:gd name="connsiteX27" fmla="*/ 993341 w 1131488"/>
              <a:gd name="connsiteY27" fmla="*/ 440753 h 1006497"/>
              <a:gd name="connsiteX28" fmla="*/ 1019654 w 1131488"/>
              <a:gd name="connsiteY28" fmla="*/ 401283 h 1006497"/>
              <a:gd name="connsiteX29" fmla="*/ 1039390 w 1131488"/>
              <a:gd name="connsiteY29" fmla="*/ 374969 h 1006497"/>
              <a:gd name="connsiteX30" fmla="*/ 1052547 w 1131488"/>
              <a:gd name="connsiteY30" fmla="*/ 328920 h 1006497"/>
              <a:gd name="connsiteX31" fmla="*/ 1078860 w 1131488"/>
              <a:gd name="connsiteY31" fmla="*/ 282871 h 1006497"/>
              <a:gd name="connsiteX32" fmla="*/ 1085439 w 1131488"/>
              <a:gd name="connsiteY32" fmla="*/ 249979 h 1006497"/>
              <a:gd name="connsiteX33" fmla="*/ 1098595 w 1131488"/>
              <a:gd name="connsiteY33" fmla="*/ 223666 h 1006497"/>
              <a:gd name="connsiteX34" fmla="*/ 1111752 w 1131488"/>
              <a:gd name="connsiteY34" fmla="*/ 177617 h 1006497"/>
              <a:gd name="connsiteX35" fmla="*/ 1124909 w 1131488"/>
              <a:gd name="connsiteY35" fmla="*/ 59205 h 1006497"/>
              <a:gd name="connsiteX36" fmla="*/ 1131488 w 1131488"/>
              <a:gd name="connsiteY36" fmla="*/ 39470 h 1006497"/>
              <a:gd name="connsiteX37" fmla="*/ 1124909 w 1131488"/>
              <a:gd name="connsiteY37" fmla="*/ 0 h 10064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  <a:cxn ang="0">
                <a:pos x="connsiteX32" y="connsiteY32"/>
              </a:cxn>
              <a:cxn ang="0">
                <a:pos x="connsiteX33" y="connsiteY33"/>
              </a:cxn>
              <a:cxn ang="0">
                <a:pos x="connsiteX34" y="connsiteY34"/>
              </a:cxn>
              <a:cxn ang="0">
                <a:pos x="connsiteX35" y="connsiteY35"/>
              </a:cxn>
              <a:cxn ang="0">
                <a:pos x="connsiteX36" y="connsiteY36"/>
              </a:cxn>
              <a:cxn ang="0">
                <a:pos x="connsiteX37" y="connsiteY37"/>
              </a:cxn>
            </a:cxnLst>
            <a:rect l="l" t="t" r="r" b="b"/>
            <a:pathLst>
              <a:path w="1131488" h="1006497">
                <a:moveTo>
                  <a:pt x="0" y="1006497"/>
                </a:moveTo>
                <a:cubicBezTo>
                  <a:pt x="2193" y="991147"/>
                  <a:pt x="4529" y="975817"/>
                  <a:pt x="6578" y="960448"/>
                </a:cubicBezTo>
                <a:cubicBezTo>
                  <a:pt x="8915" y="942924"/>
                  <a:pt x="10657" y="925322"/>
                  <a:pt x="13157" y="907821"/>
                </a:cubicBezTo>
                <a:cubicBezTo>
                  <a:pt x="15043" y="894617"/>
                  <a:pt x="16500" y="881291"/>
                  <a:pt x="19735" y="868351"/>
                </a:cubicBezTo>
                <a:cubicBezTo>
                  <a:pt x="23099" y="854896"/>
                  <a:pt x="28506" y="842037"/>
                  <a:pt x="32892" y="828880"/>
                </a:cubicBezTo>
                <a:cubicBezTo>
                  <a:pt x="32893" y="828878"/>
                  <a:pt x="46047" y="789411"/>
                  <a:pt x="46049" y="789410"/>
                </a:cubicBezTo>
                <a:lnTo>
                  <a:pt x="65784" y="776253"/>
                </a:lnTo>
                <a:cubicBezTo>
                  <a:pt x="76926" y="759540"/>
                  <a:pt x="81794" y="749444"/>
                  <a:pt x="98676" y="736782"/>
                </a:cubicBezTo>
                <a:cubicBezTo>
                  <a:pt x="108905" y="729110"/>
                  <a:pt x="120604" y="723625"/>
                  <a:pt x="131568" y="717047"/>
                </a:cubicBezTo>
                <a:cubicBezTo>
                  <a:pt x="160993" y="672911"/>
                  <a:pt x="126330" y="716153"/>
                  <a:pt x="164460" y="690733"/>
                </a:cubicBezTo>
                <a:cubicBezTo>
                  <a:pt x="172201" y="685572"/>
                  <a:pt x="177048" y="676954"/>
                  <a:pt x="184195" y="670998"/>
                </a:cubicBezTo>
                <a:cubicBezTo>
                  <a:pt x="201199" y="656829"/>
                  <a:pt x="203887" y="657856"/>
                  <a:pt x="223666" y="651263"/>
                </a:cubicBezTo>
                <a:cubicBezTo>
                  <a:pt x="230244" y="646877"/>
                  <a:pt x="236176" y="641317"/>
                  <a:pt x="243401" y="638106"/>
                </a:cubicBezTo>
                <a:cubicBezTo>
                  <a:pt x="256074" y="632473"/>
                  <a:pt x="269715" y="629335"/>
                  <a:pt x="282872" y="624949"/>
                </a:cubicBezTo>
                <a:cubicBezTo>
                  <a:pt x="289450" y="622756"/>
                  <a:pt x="295701" y="618999"/>
                  <a:pt x="302607" y="618371"/>
                </a:cubicBezTo>
                <a:cubicBezTo>
                  <a:pt x="326728" y="616178"/>
                  <a:pt x="350898" y="614467"/>
                  <a:pt x="374970" y="611792"/>
                </a:cubicBezTo>
                <a:cubicBezTo>
                  <a:pt x="390380" y="610080"/>
                  <a:pt x="405598" y="606837"/>
                  <a:pt x="421018" y="605214"/>
                </a:cubicBezTo>
                <a:cubicBezTo>
                  <a:pt x="447278" y="602450"/>
                  <a:pt x="473699" y="601400"/>
                  <a:pt x="499959" y="598636"/>
                </a:cubicBezTo>
                <a:cubicBezTo>
                  <a:pt x="515379" y="597013"/>
                  <a:pt x="530545" y="593202"/>
                  <a:pt x="546008" y="592057"/>
                </a:cubicBezTo>
                <a:cubicBezTo>
                  <a:pt x="589799" y="588813"/>
                  <a:pt x="633721" y="587672"/>
                  <a:pt x="677577" y="585479"/>
                </a:cubicBezTo>
                <a:cubicBezTo>
                  <a:pt x="755562" y="565980"/>
                  <a:pt x="632119" y="595886"/>
                  <a:pt x="749939" y="572322"/>
                </a:cubicBezTo>
                <a:cubicBezTo>
                  <a:pt x="767670" y="568776"/>
                  <a:pt x="802567" y="559165"/>
                  <a:pt x="802567" y="559165"/>
                </a:cubicBezTo>
                <a:cubicBezTo>
                  <a:pt x="841283" y="539806"/>
                  <a:pt x="819579" y="549108"/>
                  <a:pt x="868351" y="532851"/>
                </a:cubicBezTo>
                <a:lnTo>
                  <a:pt x="888086" y="526273"/>
                </a:lnTo>
                <a:cubicBezTo>
                  <a:pt x="894664" y="519695"/>
                  <a:pt x="900080" y="511698"/>
                  <a:pt x="907821" y="506538"/>
                </a:cubicBezTo>
                <a:cubicBezTo>
                  <a:pt x="913591" y="502691"/>
                  <a:pt x="922083" y="504216"/>
                  <a:pt x="927557" y="499959"/>
                </a:cubicBezTo>
                <a:cubicBezTo>
                  <a:pt x="942244" y="488536"/>
                  <a:pt x="952142" y="471653"/>
                  <a:pt x="967027" y="460489"/>
                </a:cubicBezTo>
                <a:cubicBezTo>
                  <a:pt x="975798" y="453910"/>
                  <a:pt x="986057" y="448948"/>
                  <a:pt x="993341" y="440753"/>
                </a:cubicBezTo>
                <a:cubicBezTo>
                  <a:pt x="1003846" y="428935"/>
                  <a:pt x="1010166" y="413933"/>
                  <a:pt x="1019654" y="401283"/>
                </a:cubicBezTo>
                <a:lnTo>
                  <a:pt x="1039390" y="374969"/>
                </a:lnTo>
                <a:cubicBezTo>
                  <a:pt x="1042730" y="361610"/>
                  <a:pt x="1046883" y="342137"/>
                  <a:pt x="1052547" y="328920"/>
                </a:cubicBezTo>
                <a:cubicBezTo>
                  <a:pt x="1062563" y="305549"/>
                  <a:pt x="1065646" y="302692"/>
                  <a:pt x="1078860" y="282871"/>
                </a:cubicBezTo>
                <a:cubicBezTo>
                  <a:pt x="1081053" y="271907"/>
                  <a:pt x="1081903" y="260586"/>
                  <a:pt x="1085439" y="249979"/>
                </a:cubicBezTo>
                <a:cubicBezTo>
                  <a:pt x="1088540" y="240676"/>
                  <a:pt x="1094732" y="232679"/>
                  <a:pt x="1098595" y="223666"/>
                </a:cubicBezTo>
                <a:cubicBezTo>
                  <a:pt x="1104259" y="210449"/>
                  <a:pt x="1108412" y="190976"/>
                  <a:pt x="1111752" y="177617"/>
                </a:cubicBezTo>
                <a:cubicBezTo>
                  <a:pt x="1113639" y="158746"/>
                  <a:pt x="1120773" y="81953"/>
                  <a:pt x="1124909" y="59205"/>
                </a:cubicBezTo>
                <a:cubicBezTo>
                  <a:pt x="1126149" y="52383"/>
                  <a:pt x="1129295" y="46048"/>
                  <a:pt x="1131488" y="39470"/>
                </a:cubicBezTo>
                <a:lnTo>
                  <a:pt x="1124909" y="0"/>
                </a:ln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1" name="Freeform: Shape 30">
            <a:extLst>
              <a:ext uri="{FF2B5EF4-FFF2-40B4-BE49-F238E27FC236}">
                <a16:creationId xmlns:a16="http://schemas.microsoft.com/office/drawing/2014/main" id="{9E0C08EB-BFD3-4FE0-A262-172690689629}"/>
              </a:ext>
            </a:extLst>
          </p:cNvPr>
          <p:cNvSpPr/>
          <p:nvPr/>
        </p:nvSpPr>
        <p:spPr>
          <a:xfrm>
            <a:off x="3914158" y="2578740"/>
            <a:ext cx="592058" cy="1598555"/>
          </a:xfrm>
          <a:custGeom>
            <a:avLst/>
            <a:gdLst>
              <a:gd name="connsiteX0" fmla="*/ 0 w 592058"/>
              <a:gd name="connsiteY0" fmla="*/ 0 h 1598555"/>
              <a:gd name="connsiteX1" fmla="*/ 65784 w 592058"/>
              <a:gd name="connsiteY1" fmla="*/ 342077 h 1598555"/>
              <a:gd name="connsiteX2" fmla="*/ 85520 w 592058"/>
              <a:gd name="connsiteY2" fmla="*/ 388126 h 1598555"/>
              <a:gd name="connsiteX3" fmla="*/ 111833 w 592058"/>
              <a:gd name="connsiteY3" fmla="*/ 407861 h 1598555"/>
              <a:gd name="connsiteX4" fmla="*/ 124990 w 592058"/>
              <a:gd name="connsiteY4" fmla="*/ 427597 h 1598555"/>
              <a:gd name="connsiteX5" fmla="*/ 164461 w 592058"/>
              <a:gd name="connsiteY5" fmla="*/ 467067 h 1598555"/>
              <a:gd name="connsiteX6" fmla="*/ 217088 w 592058"/>
              <a:gd name="connsiteY6" fmla="*/ 546008 h 1598555"/>
              <a:gd name="connsiteX7" fmla="*/ 230245 w 592058"/>
              <a:gd name="connsiteY7" fmla="*/ 565743 h 1598555"/>
              <a:gd name="connsiteX8" fmla="*/ 249980 w 592058"/>
              <a:gd name="connsiteY8" fmla="*/ 585479 h 1598555"/>
              <a:gd name="connsiteX9" fmla="*/ 263137 w 592058"/>
              <a:gd name="connsiteY9" fmla="*/ 605214 h 1598555"/>
              <a:gd name="connsiteX10" fmla="*/ 302607 w 592058"/>
              <a:gd name="connsiteY10" fmla="*/ 644684 h 1598555"/>
              <a:gd name="connsiteX11" fmla="*/ 309186 w 592058"/>
              <a:gd name="connsiteY11" fmla="*/ 664420 h 1598555"/>
              <a:gd name="connsiteX12" fmla="*/ 328921 w 592058"/>
              <a:gd name="connsiteY12" fmla="*/ 684155 h 1598555"/>
              <a:gd name="connsiteX13" fmla="*/ 342078 w 592058"/>
              <a:gd name="connsiteY13" fmla="*/ 703890 h 1598555"/>
              <a:gd name="connsiteX14" fmla="*/ 348656 w 592058"/>
              <a:gd name="connsiteY14" fmla="*/ 723625 h 1598555"/>
              <a:gd name="connsiteX15" fmla="*/ 388127 w 592058"/>
              <a:gd name="connsiteY15" fmla="*/ 756518 h 1598555"/>
              <a:gd name="connsiteX16" fmla="*/ 434176 w 592058"/>
              <a:gd name="connsiteY16" fmla="*/ 822302 h 1598555"/>
              <a:gd name="connsiteX17" fmla="*/ 447333 w 592058"/>
              <a:gd name="connsiteY17" fmla="*/ 842037 h 1598555"/>
              <a:gd name="connsiteX18" fmla="*/ 467068 w 592058"/>
              <a:gd name="connsiteY18" fmla="*/ 855194 h 1598555"/>
              <a:gd name="connsiteX19" fmla="*/ 486803 w 592058"/>
              <a:gd name="connsiteY19" fmla="*/ 894664 h 1598555"/>
              <a:gd name="connsiteX20" fmla="*/ 493382 w 592058"/>
              <a:gd name="connsiteY20" fmla="*/ 914400 h 1598555"/>
              <a:gd name="connsiteX21" fmla="*/ 513117 w 592058"/>
              <a:gd name="connsiteY21" fmla="*/ 934135 h 1598555"/>
              <a:gd name="connsiteX22" fmla="*/ 526274 w 592058"/>
              <a:gd name="connsiteY22" fmla="*/ 953870 h 1598555"/>
              <a:gd name="connsiteX23" fmla="*/ 546009 w 592058"/>
              <a:gd name="connsiteY23" fmla="*/ 993341 h 1598555"/>
              <a:gd name="connsiteX24" fmla="*/ 552587 w 592058"/>
              <a:gd name="connsiteY24" fmla="*/ 1013076 h 1598555"/>
              <a:gd name="connsiteX25" fmla="*/ 572323 w 592058"/>
              <a:gd name="connsiteY25" fmla="*/ 1105174 h 1598555"/>
              <a:gd name="connsiteX26" fmla="*/ 578901 w 592058"/>
              <a:gd name="connsiteY26" fmla="*/ 1190693 h 1598555"/>
              <a:gd name="connsiteX27" fmla="*/ 585479 w 592058"/>
              <a:gd name="connsiteY27" fmla="*/ 1223585 h 1598555"/>
              <a:gd name="connsiteX28" fmla="*/ 592058 w 592058"/>
              <a:gd name="connsiteY28" fmla="*/ 1309105 h 1598555"/>
              <a:gd name="connsiteX29" fmla="*/ 585479 w 592058"/>
              <a:gd name="connsiteY29" fmla="*/ 1526192 h 1598555"/>
              <a:gd name="connsiteX30" fmla="*/ 578901 w 592058"/>
              <a:gd name="connsiteY30" fmla="*/ 1552506 h 1598555"/>
              <a:gd name="connsiteX31" fmla="*/ 572323 w 592058"/>
              <a:gd name="connsiteY31" fmla="*/ 1598555 h 15985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  <a:cxn ang="0">
                <a:pos x="connsiteX31" y="connsiteY31"/>
              </a:cxn>
            </a:cxnLst>
            <a:rect l="l" t="t" r="r" b="b"/>
            <a:pathLst>
              <a:path w="592058" h="1598555">
                <a:moveTo>
                  <a:pt x="0" y="0"/>
                </a:moveTo>
                <a:cubicBezTo>
                  <a:pt x="21928" y="114026"/>
                  <a:pt x="43012" y="228217"/>
                  <a:pt x="65784" y="342077"/>
                </a:cubicBezTo>
                <a:cubicBezTo>
                  <a:pt x="67914" y="352728"/>
                  <a:pt x="79938" y="381614"/>
                  <a:pt x="85520" y="388126"/>
                </a:cubicBezTo>
                <a:cubicBezTo>
                  <a:pt x="92655" y="396450"/>
                  <a:pt x="103062" y="401283"/>
                  <a:pt x="111833" y="407861"/>
                </a:cubicBezTo>
                <a:cubicBezTo>
                  <a:pt x="116219" y="414440"/>
                  <a:pt x="119737" y="421688"/>
                  <a:pt x="124990" y="427597"/>
                </a:cubicBezTo>
                <a:cubicBezTo>
                  <a:pt x="137352" y="441504"/>
                  <a:pt x="154600" y="451289"/>
                  <a:pt x="164461" y="467067"/>
                </a:cubicBezTo>
                <a:cubicBezTo>
                  <a:pt x="223376" y="561332"/>
                  <a:pt x="174229" y="486006"/>
                  <a:pt x="217088" y="546008"/>
                </a:cubicBezTo>
                <a:cubicBezTo>
                  <a:pt x="221683" y="552442"/>
                  <a:pt x="225184" y="559669"/>
                  <a:pt x="230245" y="565743"/>
                </a:cubicBezTo>
                <a:cubicBezTo>
                  <a:pt x="236201" y="572890"/>
                  <a:pt x="244024" y="578332"/>
                  <a:pt x="249980" y="585479"/>
                </a:cubicBezTo>
                <a:cubicBezTo>
                  <a:pt x="255041" y="591553"/>
                  <a:pt x="257884" y="599305"/>
                  <a:pt x="263137" y="605214"/>
                </a:cubicBezTo>
                <a:cubicBezTo>
                  <a:pt x="275498" y="619121"/>
                  <a:pt x="302607" y="644684"/>
                  <a:pt x="302607" y="644684"/>
                </a:cubicBezTo>
                <a:cubicBezTo>
                  <a:pt x="304800" y="651263"/>
                  <a:pt x="305339" y="658650"/>
                  <a:pt x="309186" y="664420"/>
                </a:cubicBezTo>
                <a:cubicBezTo>
                  <a:pt x="314346" y="672161"/>
                  <a:pt x="322965" y="677008"/>
                  <a:pt x="328921" y="684155"/>
                </a:cubicBezTo>
                <a:cubicBezTo>
                  <a:pt x="333982" y="690229"/>
                  <a:pt x="337692" y="697312"/>
                  <a:pt x="342078" y="703890"/>
                </a:cubicBezTo>
                <a:cubicBezTo>
                  <a:pt x="344271" y="710468"/>
                  <a:pt x="344810" y="717855"/>
                  <a:pt x="348656" y="723625"/>
                </a:cubicBezTo>
                <a:cubicBezTo>
                  <a:pt x="370210" y="755956"/>
                  <a:pt x="363857" y="732248"/>
                  <a:pt x="388127" y="756518"/>
                </a:cubicBezTo>
                <a:cubicBezTo>
                  <a:pt x="397869" y="766260"/>
                  <a:pt x="429877" y="815853"/>
                  <a:pt x="434176" y="822302"/>
                </a:cubicBezTo>
                <a:cubicBezTo>
                  <a:pt x="438562" y="828880"/>
                  <a:pt x="440755" y="837651"/>
                  <a:pt x="447333" y="842037"/>
                </a:cubicBezTo>
                <a:lnTo>
                  <a:pt x="467068" y="855194"/>
                </a:lnTo>
                <a:cubicBezTo>
                  <a:pt x="483601" y="904795"/>
                  <a:pt x="461300" y="843659"/>
                  <a:pt x="486803" y="894664"/>
                </a:cubicBezTo>
                <a:cubicBezTo>
                  <a:pt x="489904" y="900866"/>
                  <a:pt x="489535" y="908630"/>
                  <a:pt x="493382" y="914400"/>
                </a:cubicBezTo>
                <a:cubicBezTo>
                  <a:pt x="498542" y="922141"/>
                  <a:pt x="507161" y="926988"/>
                  <a:pt x="513117" y="934135"/>
                </a:cubicBezTo>
                <a:cubicBezTo>
                  <a:pt x="518178" y="940209"/>
                  <a:pt x="521888" y="947292"/>
                  <a:pt x="526274" y="953870"/>
                </a:cubicBezTo>
                <a:cubicBezTo>
                  <a:pt x="542808" y="1003473"/>
                  <a:pt x="520505" y="942331"/>
                  <a:pt x="546009" y="993341"/>
                </a:cubicBezTo>
                <a:cubicBezTo>
                  <a:pt x="549110" y="999543"/>
                  <a:pt x="550763" y="1006386"/>
                  <a:pt x="552587" y="1013076"/>
                </a:cubicBezTo>
                <a:cubicBezTo>
                  <a:pt x="566638" y="1064595"/>
                  <a:pt x="564498" y="1058230"/>
                  <a:pt x="572323" y="1105174"/>
                </a:cubicBezTo>
                <a:cubicBezTo>
                  <a:pt x="574516" y="1133680"/>
                  <a:pt x="575744" y="1162277"/>
                  <a:pt x="578901" y="1190693"/>
                </a:cubicBezTo>
                <a:cubicBezTo>
                  <a:pt x="580136" y="1201806"/>
                  <a:pt x="584244" y="1212472"/>
                  <a:pt x="585479" y="1223585"/>
                </a:cubicBezTo>
                <a:cubicBezTo>
                  <a:pt x="588636" y="1252001"/>
                  <a:pt x="589865" y="1280598"/>
                  <a:pt x="592058" y="1309105"/>
                </a:cubicBezTo>
                <a:cubicBezTo>
                  <a:pt x="589865" y="1381467"/>
                  <a:pt x="589387" y="1453902"/>
                  <a:pt x="585479" y="1526192"/>
                </a:cubicBezTo>
                <a:cubicBezTo>
                  <a:pt x="584991" y="1535220"/>
                  <a:pt x="580518" y="1543611"/>
                  <a:pt x="578901" y="1552506"/>
                </a:cubicBezTo>
                <a:cubicBezTo>
                  <a:pt x="576127" y="1567761"/>
                  <a:pt x="572323" y="1598555"/>
                  <a:pt x="572323" y="1598555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4" name="Straight Arrow Connector 33">
            <a:extLst>
              <a:ext uri="{FF2B5EF4-FFF2-40B4-BE49-F238E27FC236}">
                <a16:creationId xmlns:a16="http://schemas.microsoft.com/office/drawing/2014/main" id="{C8D6E2F4-187C-429D-BDEB-4C1F00DE54C3}"/>
              </a:ext>
            </a:extLst>
          </p:cNvPr>
          <p:cNvCxnSpPr/>
          <p:nvPr/>
        </p:nvCxnSpPr>
        <p:spPr>
          <a:xfrm flipH="1" flipV="1">
            <a:off x="4567597" y="2040593"/>
            <a:ext cx="1318847" cy="635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Rectangle 22">
            <a:extLst>
              <a:ext uri="{FF2B5EF4-FFF2-40B4-BE49-F238E27FC236}">
                <a16:creationId xmlns:a16="http://schemas.microsoft.com/office/drawing/2014/main" id="{6E3A8C61-5E90-4B56-95FD-F9E3F5DE2260}"/>
              </a:ext>
            </a:extLst>
          </p:cNvPr>
          <p:cNvSpPr/>
          <p:nvPr/>
        </p:nvSpPr>
        <p:spPr>
          <a:xfrm rot="16200000">
            <a:off x="5080483" y="1783729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5" name="Freeform: Shape 34">
            <a:extLst>
              <a:ext uri="{FF2B5EF4-FFF2-40B4-BE49-F238E27FC236}">
                <a16:creationId xmlns:a16="http://schemas.microsoft.com/office/drawing/2014/main" id="{3DD1C351-392D-4B74-8934-51901284E498}"/>
              </a:ext>
            </a:extLst>
          </p:cNvPr>
          <p:cNvSpPr/>
          <p:nvPr/>
        </p:nvSpPr>
        <p:spPr>
          <a:xfrm>
            <a:off x="5927154" y="960446"/>
            <a:ext cx="723922" cy="822305"/>
          </a:xfrm>
          <a:custGeom>
            <a:avLst/>
            <a:gdLst>
              <a:gd name="connsiteX0" fmla="*/ 670999 w 723922"/>
              <a:gd name="connsiteY0" fmla="*/ 822305 h 822305"/>
              <a:gd name="connsiteX1" fmla="*/ 664420 w 723922"/>
              <a:gd name="connsiteY1" fmla="*/ 618374 h 822305"/>
              <a:gd name="connsiteX2" fmla="*/ 670999 w 723922"/>
              <a:gd name="connsiteY2" fmla="*/ 598639 h 822305"/>
              <a:gd name="connsiteX3" fmla="*/ 684155 w 723922"/>
              <a:gd name="connsiteY3" fmla="*/ 539433 h 822305"/>
              <a:gd name="connsiteX4" fmla="*/ 690734 w 723922"/>
              <a:gd name="connsiteY4" fmla="*/ 493384 h 822305"/>
              <a:gd name="connsiteX5" fmla="*/ 703891 w 723922"/>
              <a:gd name="connsiteY5" fmla="*/ 467071 h 822305"/>
              <a:gd name="connsiteX6" fmla="*/ 710469 w 723922"/>
              <a:gd name="connsiteY6" fmla="*/ 401286 h 822305"/>
              <a:gd name="connsiteX7" fmla="*/ 717047 w 723922"/>
              <a:gd name="connsiteY7" fmla="*/ 374973 h 822305"/>
              <a:gd name="connsiteX8" fmla="*/ 717047 w 723922"/>
              <a:gd name="connsiteY8" fmla="*/ 223669 h 822305"/>
              <a:gd name="connsiteX9" fmla="*/ 710469 w 723922"/>
              <a:gd name="connsiteY9" fmla="*/ 203934 h 822305"/>
              <a:gd name="connsiteX10" fmla="*/ 677577 w 723922"/>
              <a:gd name="connsiteY10" fmla="*/ 164463 h 822305"/>
              <a:gd name="connsiteX11" fmla="*/ 664420 w 723922"/>
              <a:gd name="connsiteY11" fmla="*/ 144728 h 822305"/>
              <a:gd name="connsiteX12" fmla="*/ 598636 w 723922"/>
              <a:gd name="connsiteY12" fmla="*/ 98679 h 822305"/>
              <a:gd name="connsiteX13" fmla="*/ 559165 w 723922"/>
              <a:gd name="connsiteY13" fmla="*/ 78944 h 822305"/>
              <a:gd name="connsiteX14" fmla="*/ 532852 w 723922"/>
              <a:gd name="connsiteY14" fmla="*/ 65787 h 822305"/>
              <a:gd name="connsiteX15" fmla="*/ 493381 w 723922"/>
              <a:gd name="connsiteY15" fmla="*/ 52630 h 822305"/>
              <a:gd name="connsiteX16" fmla="*/ 473646 w 723922"/>
              <a:gd name="connsiteY16" fmla="*/ 46052 h 822305"/>
              <a:gd name="connsiteX17" fmla="*/ 453911 w 723922"/>
              <a:gd name="connsiteY17" fmla="*/ 39473 h 822305"/>
              <a:gd name="connsiteX18" fmla="*/ 427597 w 723922"/>
              <a:gd name="connsiteY18" fmla="*/ 32895 h 822305"/>
              <a:gd name="connsiteX19" fmla="*/ 394705 w 723922"/>
              <a:gd name="connsiteY19" fmla="*/ 26317 h 822305"/>
              <a:gd name="connsiteX20" fmla="*/ 374970 w 723922"/>
              <a:gd name="connsiteY20" fmla="*/ 19738 h 822305"/>
              <a:gd name="connsiteX21" fmla="*/ 269715 w 723922"/>
              <a:gd name="connsiteY21" fmla="*/ 6581 h 822305"/>
              <a:gd name="connsiteX22" fmla="*/ 0 w 723922"/>
              <a:gd name="connsiteY22" fmla="*/ 3 h 82230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</a:cxnLst>
            <a:rect l="l" t="t" r="r" b="b"/>
            <a:pathLst>
              <a:path w="723922" h="822305">
                <a:moveTo>
                  <a:pt x="670999" y="822305"/>
                </a:moveTo>
                <a:cubicBezTo>
                  <a:pt x="668806" y="754328"/>
                  <a:pt x="664420" y="686386"/>
                  <a:pt x="664420" y="618374"/>
                </a:cubicBezTo>
                <a:cubicBezTo>
                  <a:pt x="664420" y="611440"/>
                  <a:pt x="669495" y="605408"/>
                  <a:pt x="670999" y="598639"/>
                </a:cubicBezTo>
                <a:cubicBezTo>
                  <a:pt x="686438" y="529163"/>
                  <a:pt x="669345" y="583865"/>
                  <a:pt x="684155" y="539433"/>
                </a:cubicBezTo>
                <a:cubicBezTo>
                  <a:pt x="686348" y="524083"/>
                  <a:pt x="686654" y="508343"/>
                  <a:pt x="690734" y="493384"/>
                </a:cubicBezTo>
                <a:cubicBezTo>
                  <a:pt x="693314" y="483923"/>
                  <a:pt x="701836" y="476660"/>
                  <a:pt x="703891" y="467071"/>
                </a:cubicBezTo>
                <a:cubicBezTo>
                  <a:pt x="708508" y="445522"/>
                  <a:pt x="707353" y="423102"/>
                  <a:pt x="710469" y="401286"/>
                </a:cubicBezTo>
                <a:cubicBezTo>
                  <a:pt x="711747" y="392336"/>
                  <a:pt x="714854" y="383744"/>
                  <a:pt x="717047" y="374973"/>
                </a:cubicBezTo>
                <a:cubicBezTo>
                  <a:pt x="724701" y="298441"/>
                  <a:pt x="727613" y="308196"/>
                  <a:pt x="717047" y="223669"/>
                </a:cubicBezTo>
                <a:cubicBezTo>
                  <a:pt x="716187" y="216788"/>
                  <a:pt x="713570" y="210136"/>
                  <a:pt x="710469" y="203934"/>
                </a:cubicBezTo>
                <a:cubicBezTo>
                  <a:pt x="698221" y="179438"/>
                  <a:pt x="695760" y="186283"/>
                  <a:pt x="677577" y="164463"/>
                </a:cubicBezTo>
                <a:cubicBezTo>
                  <a:pt x="672516" y="158389"/>
                  <a:pt x="670011" y="150318"/>
                  <a:pt x="664420" y="144728"/>
                </a:cubicBezTo>
                <a:cubicBezTo>
                  <a:pt x="654682" y="134990"/>
                  <a:pt x="605079" y="102974"/>
                  <a:pt x="598636" y="98679"/>
                </a:cubicBezTo>
                <a:cubicBezTo>
                  <a:pt x="560707" y="73393"/>
                  <a:pt x="597298" y="95287"/>
                  <a:pt x="559165" y="78944"/>
                </a:cubicBezTo>
                <a:cubicBezTo>
                  <a:pt x="550152" y="75081"/>
                  <a:pt x="541957" y="69429"/>
                  <a:pt x="532852" y="65787"/>
                </a:cubicBezTo>
                <a:cubicBezTo>
                  <a:pt x="519975" y="60636"/>
                  <a:pt x="506538" y="57016"/>
                  <a:pt x="493381" y="52630"/>
                </a:cubicBezTo>
                <a:lnTo>
                  <a:pt x="473646" y="46052"/>
                </a:lnTo>
                <a:cubicBezTo>
                  <a:pt x="467068" y="43859"/>
                  <a:pt x="460638" y="41155"/>
                  <a:pt x="453911" y="39473"/>
                </a:cubicBezTo>
                <a:cubicBezTo>
                  <a:pt x="445140" y="37280"/>
                  <a:pt x="436423" y="34856"/>
                  <a:pt x="427597" y="32895"/>
                </a:cubicBezTo>
                <a:cubicBezTo>
                  <a:pt x="416682" y="30470"/>
                  <a:pt x="405552" y="29029"/>
                  <a:pt x="394705" y="26317"/>
                </a:cubicBezTo>
                <a:cubicBezTo>
                  <a:pt x="387978" y="24635"/>
                  <a:pt x="381770" y="21098"/>
                  <a:pt x="374970" y="19738"/>
                </a:cubicBezTo>
                <a:cubicBezTo>
                  <a:pt x="358320" y="16408"/>
                  <a:pt x="281509" y="7117"/>
                  <a:pt x="269715" y="6581"/>
                </a:cubicBezTo>
                <a:cubicBezTo>
                  <a:pt x="116735" y="-373"/>
                  <a:pt x="100756" y="3"/>
                  <a:pt x="0" y="3"/>
                </a:cubicBez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0859420-87E3-4B07-AD89-59F7AD88A4E0}"/>
              </a:ext>
            </a:extLst>
          </p:cNvPr>
          <p:cNvSpPr/>
          <p:nvPr/>
        </p:nvSpPr>
        <p:spPr>
          <a:xfrm>
            <a:off x="6423803" y="1224005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6" name="Freeform: Shape 35">
            <a:extLst>
              <a:ext uri="{FF2B5EF4-FFF2-40B4-BE49-F238E27FC236}">
                <a16:creationId xmlns:a16="http://schemas.microsoft.com/office/drawing/2014/main" id="{AB3D8640-A76A-4407-958B-79CB45296A1A}"/>
              </a:ext>
            </a:extLst>
          </p:cNvPr>
          <p:cNvSpPr/>
          <p:nvPr/>
        </p:nvSpPr>
        <p:spPr>
          <a:xfrm>
            <a:off x="3756276" y="980184"/>
            <a:ext cx="763097" cy="835459"/>
          </a:xfrm>
          <a:custGeom>
            <a:avLst/>
            <a:gdLst>
              <a:gd name="connsiteX0" fmla="*/ 763097 w 763097"/>
              <a:gd name="connsiteY0" fmla="*/ 32892 h 835459"/>
              <a:gd name="connsiteX1" fmla="*/ 624950 w 763097"/>
              <a:gd name="connsiteY1" fmla="*/ 19735 h 835459"/>
              <a:gd name="connsiteX2" fmla="*/ 605215 w 763097"/>
              <a:gd name="connsiteY2" fmla="*/ 13157 h 835459"/>
              <a:gd name="connsiteX3" fmla="*/ 526274 w 763097"/>
              <a:gd name="connsiteY3" fmla="*/ 0 h 835459"/>
              <a:gd name="connsiteX4" fmla="*/ 361813 w 763097"/>
              <a:gd name="connsiteY4" fmla="*/ 6579 h 835459"/>
              <a:gd name="connsiteX5" fmla="*/ 302607 w 763097"/>
              <a:gd name="connsiteY5" fmla="*/ 26314 h 835459"/>
              <a:gd name="connsiteX6" fmla="*/ 282872 w 763097"/>
              <a:gd name="connsiteY6" fmla="*/ 32892 h 835459"/>
              <a:gd name="connsiteX7" fmla="*/ 263137 w 763097"/>
              <a:gd name="connsiteY7" fmla="*/ 39471 h 835459"/>
              <a:gd name="connsiteX8" fmla="*/ 236823 w 763097"/>
              <a:gd name="connsiteY8" fmla="*/ 59206 h 835459"/>
              <a:gd name="connsiteX9" fmla="*/ 203931 w 763097"/>
              <a:gd name="connsiteY9" fmla="*/ 85520 h 835459"/>
              <a:gd name="connsiteX10" fmla="*/ 190774 w 763097"/>
              <a:gd name="connsiteY10" fmla="*/ 105255 h 835459"/>
              <a:gd name="connsiteX11" fmla="*/ 171039 w 763097"/>
              <a:gd name="connsiteY11" fmla="*/ 111833 h 835459"/>
              <a:gd name="connsiteX12" fmla="*/ 144725 w 763097"/>
              <a:gd name="connsiteY12" fmla="*/ 151304 h 835459"/>
              <a:gd name="connsiteX13" fmla="*/ 124990 w 763097"/>
              <a:gd name="connsiteY13" fmla="*/ 171039 h 835459"/>
              <a:gd name="connsiteX14" fmla="*/ 111833 w 763097"/>
              <a:gd name="connsiteY14" fmla="*/ 190774 h 835459"/>
              <a:gd name="connsiteX15" fmla="*/ 92098 w 763097"/>
              <a:gd name="connsiteY15" fmla="*/ 203931 h 835459"/>
              <a:gd name="connsiteX16" fmla="*/ 78941 w 763097"/>
              <a:gd name="connsiteY16" fmla="*/ 249980 h 835459"/>
              <a:gd name="connsiteX17" fmla="*/ 52628 w 763097"/>
              <a:gd name="connsiteY17" fmla="*/ 342078 h 835459"/>
              <a:gd name="connsiteX18" fmla="*/ 46049 w 763097"/>
              <a:gd name="connsiteY18" fmla="*/ 381548 h 835459"/>
              <a:gd name="connsiteX19" fmla="*/ 39471 w 763097"/>
              <a:gd name="connsiteY19" fmla="*/ 407862 h 835459"/>
              <a:gd name="connsiteX20" fmla="*/ 32892 w 763097"/>
              <a:gd name="connsiteY20" fmla="*/ 460489 h 835459"/>
              <a:gd name="connsiteX21" fmla="*/ 19736 w 763097"/>
              <a:gd name="connsiteY21" fmla="*/ 526274 h 835459"/>
              <a:gd name="connsiteX22" fmla="*/ 13157 w 763097"/>
              <a:gd name="connsiteY22" fmla="*/ 717048 h 835459"/>
              <a:gd name="connsiteX23" fmla="*/ 6579 w 763097"/>
              <a:gd name="connsiteY23" fmla="*/ 743361 h 835459"/>
              <a:gd name="connsiteX24" fmla="*/ 0 w 763097"/>
              <a:gd name="connsiteY24" fmla="*/ 776253 h 835459"/>
              <a:gd name="connsiteX25" fmla="*/ 6579 w 763097"/>
              <a:gd name="connsiteY25" fmla="*/ 835459 h 83545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</a:cxnLst>
            <a:rect l="l" t="t" r="r" b="b"/>
            <a:pathLst>
              <a:path w="763097" h="835459">
                <a:moveTo>
                  <a:pt x="763097" y="32892"/>
                </a:moveTo>
                <a:cubicBezTo>
                  <a:pt x="717048" y="28506"/>
                  <a:pt x="670850" y="25472"/>
                  <a:pt x="624950" y="19735"/>
                </a:cubicBezTo>
                <a:cubicBezTo>
                  <a:pt x="618069" y="18875"/>
                  <a:pt x="612014" y="14517"/>
                  <a:pt x="605215" y="13157"/>
                </a:cubicBezTo>
                <a:cubicBezTo>
                  <a:pt x="579056" y="7925"/>
                  <a:pt x="526274" y="0"/>
                  <a:pt x="526274" y="0"/>
                </a:cubicBezTo>
                <a:cubicBezTo>
                  <a:pt x="471454" y="2193"/>
                  <a:pt x="416301" y="169"/>
                  <a:pt x="361813" y="6579"/>
                </a:cubicBezTo>
                <a:cubicBezTo>
                  <a:pt x="341153" y="9010"/>
                  <a:pt x="322342" y="19736"/>
                  <a:pt x="302607" y="26314"/>
                </a:cubicBezTo>
                <a:lnTo>
                  <a:pt x="282872" y="32892"/>
                </a:lnTo>
                <a:lnTo>
                  <a:pt x="263137" y="39471"/>
                </a:lnTo>
                <a:cubicBezTo>
                  <a:pt x="254366" y="46049"/>
                  <a:pt x="244576" y="51453"/>
                  <a:pt x="236823" y="59206"/>
                </a:cubicBezTo>
                <a:cubicBezTo>
                  <a:pt x="207066" y="88962"/>
                  <a:pt x="242352" y="72712"/>
                  <a:pt x="203931" y="85520"/>
                </a:cubicBezTo>
                <a:cubicBezTo>
                  <a:pt x="199545" y="92098"/>
                  <a:pt x="196948" y="100316"/>
                  <a:pt x="190774" y="105255"/>
                </a:cubicBezTo>
                <a:cubicBezTo>
                  <a:pt x="185359" y="109587"/>
                  <a:pt x="175942" y="106930"/>
                  <a:pt x="171039" y="111833"/>
                </a:cubicBezTo>
                <a:cubicBezTo>
                  <a:pt x="159858" y="123014"/>
                  <a:pt x="155906" y="140123"/>
                  <a:pt x="144725" y="151304"/>
                </a:cubicBezTo>
                <a:cubicBezTo>
                  <a:pt x="138147" y="157882"/>
                  <a:pt x="130946" y="163892"/>
                  <a:pt x="124990" y="171039"/>
                </a:cubicBezTo>
                <a:cubicBezTo>
                  <a:pt x="119929" y="177113"/>
                  <a:pt x="117424" y="185183"/>
                  <a:pt x="111833" y="190774"/>
                </a:cubicBezTo>
                <a:cubicBezTo>
                  <a:pt x="106242" y="196365"/>
                  <a:pt x="98676" y="199545"/>
                  <a:pt x="92098" y="203931"/>
                </a:cubicBezTo>
                <a:cubicBezTo>
                  <a:pt x="69985" y="270273"/>
                  <a:pt x="103730" y="167352"/>
                  <a:pt x="78941" y="249980"/>
                </a:cubicBezTo>
                <a:cubicBezTo>
                  <a:pt x="61681" y="307511"/>
                  <a:pt x="67041" y="274816"/>
                  <a:pt x="52628" y="342078"/>
                </a:cubicBezTo>
                <a:cubicBezTo>
                  <a:pt x="49833" y="355120"/>
                  <a:pt x="48665" y="368469"/>
                  <a:pt x="46049" y="381548"/>
                </a:cubicBezTo>
                <a:cubicBezTo>
                  <a:pt x="44276" y="390414"/>
                  <a:pt x="40957" y="398944"/>
                  <a:pt x="39471" y="407862"/>
                </a:cubicBezTo>
                <a:cubicBezTo>
                  <a:pt x="36565" y="425300"/>
                  <a:pt x="35392" y="442988"/>
                  <a:pt x="32892" y="460489"/>
                </a:cubicBezTo>
                <a:cubicBezTo>
                  <a:pt x="27515" y="498129"/>
                  <a:pt x="27727" y="494306"/>
                  <a:pt x="19736" y="526274"/>
                </a:cubicBezTo>
                <a:cubicBezTo>
                  <a:pt x="17543" y="589865"/>
                  <a:pt x="17006" y="653535"/>
                  <a:pt x="13157" y="717048"/>
                </a:cubicBezTo>
                <a:cubicBezTo>
                  <a:pt x="12610" y="726072"/>
                  <a:pt x="8540" y="734535"/>
                  <a:pt x="6579" y="743361"/>
                </a:cubicBezTo>
                <a:cubicBezTo>
                  <a:pt x="4153" y="754276"/>
                  <a:pt x="2193" y="765289"/>
                  <a:pt x="0" y="776253"/>
                </a:cubicBezTo>
                <a:lnTo>
                  <a:pt x="6579" y="835459"/>
                </a:lnTo>
              </a:path>
            </a:pathLst>
          </a:cu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8E0B6BE5-D428-4F32-A47A-8963B6BE6870}"/>
              </a:ext>
            </a:extLst>
          </p:cNvPr>
          <p:cNvSpPr/>
          <p:nvPr/>
        </p:nvSpPr>
        <p:spPr>
          <a:xfrm>
            <a:off x="3660087" y="1157051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2503A7A6-8F81-41A3-B645-E1BCB046D14E}"/>
              </a:ext>
            </a:extLst>
          </p:cNvPr>
          <p:cNvCxnSpPr>
            <a:endCxn id="6" idx="1"/>
          </p:cNvCxnSpPr>
          <p:nvPr/>
        </p:nvCxnSpPr>
        <p:spPr>
          <a:xfrm>
            <a:off x="1756437" y="2165673"/>
            <a:ext cx="1603279" cy="109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7CDC3E4-C921-448A-9B1B-31C648461709}"/>
              </a:ext>
            </a:extLst>
          </p:cNvPr>
          <p:cNvSpPr/>
          <p:nvPr/>
        </p:nvSpPr>
        <p:spPr>
          <a:xfrm rot="16200000">
            <a:off x="2601053" y="1931212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5438ECB-4F03-4214-9975-C0E10ED6A4D0}"/>
              </a:ext>
            </a:extLst>
          </p:cNvPr>
          <p:cNvSpPr txBox="1"/>
          <p:nvPr/>
        </p:nvSpPr>
        <p:spPr>
          <a:xfrm>
            <a:off x="881479" y="1858960"/>
            <a:ext cx="12416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 err="1"/>
              <a:t>From</a:t>
            </a:r>
            <a:r>
              <a:rPr lang="fr-FR" dirty="0"/>
              <a:t> client</a:t>
            </a:r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D9E9BB3E-C847-465C-BDC4-0F1ED198C54A}"/>
              </a:ext>
            </a:extLst>
          </p:cNvPr>
          <p:cNvSpPr/>
          <p:nvPr/>
        </p:nvSpPr>
        <p:spPr>
          <a:xfrm>
            <a:off x="9955076" y="210510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F9F83D77-FF02-4BDC-8B7B-7BECB9DCCB90}"/>
              </a:ext>
            </a:extLst>
          </p:cNvPr>
          <p:cNvSpPr txBox="1"/>
          <p:nvPr/>
        </p:nvSpPr>
        <p:spPr>
          <a:xfrm>
            <a:off x="10265737" y="260305"/>
            <a:ext cx="9829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= Queue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4E2A9AC8-7BB3-43E7-BE78-7EC3A986135C}"/>
              </a:ext>
            </a:extLst>
          </p:cNvPr>
          <p:cNvCxnSpPr>
            <a:cxnSpLocks/>
          </p:cNvCxnSpPr>
          <p:nvPr/>
        </p:nvCxnSpPr>
        <p:spPr>
          <a:xfrm>
            <a:off x="7305022" y="2040593"/>
            <a:ext cx="148758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3" name="Rectangle 42">
            <a:extLst>
              <a:ext uri="{FF2B5EF4-FFF2-40B4-BE49-F238E27FC236}">
                <a16:creationId xmlns:a16="http://schemas.microsoft.com/office/drawing/2014/main" id="{FBBBF8DF-D46E-46A7-9C02-6677E6B272F9}"/>
              </a:ext>
            </a:extLst>
          </p:cNvPr>
          <p:cNvSpPr/>
          <p:nvPr/>
        </p:nvSpPr>
        <p:spPr>
          <a:xfrm rot="16200000">
            <a:off x="7988144" y="1783729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A3254B6E-8CB5-4704-BFC3-B896A5F31158}"/>
              </a:ext>
            </a:extLst>
          </p:cNvPr>
          <p:cNvSpPr txBox="1"/>
          <p:nvPr/>
        </p:nvSpPr>
        <p:spPr>
          <a:xfrm>
            <a:off x="8428456" y="1692928"/>
            <a:ext cx="96674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client</a:t>
            </a:r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55256409-4B65-4E5B-91FF-04FF95C5DCBD}"/>
              </a:ext>
            </a:extLst>
          </p:cNvPr>
          <p:cNvCxnSpPr/>
          <p:nvPr/>
        </p:nvCxnSpPr>
        <p:spPr>
          <a:xfrm>
            <a:off x="7291312" y="2173521"/>
            <a:ext cx="2194766" cy="586125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A81231A6-6654-4E7F-BD12-5470E25E6B17}"/>
              </a:ext>
            </a:extLst>
          </p:cNvPr>
          <p:cNvSpPr/>
          <p:nvPr/>
        </p:nvSpPr>
        <p:spPr>
          <a:xfrm rot="16200000">
            <a:off x="8501401" y="2283476"/>
            <a:ext cx="310661" cy="46892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109261A6-7127-4033-9B76-F8103BE7F98C}"/>
              </a:ext>
            </a:extLst>
          </p:cNvPr>
          <p:cNvSpPr txBox="1"/>
          <p:nvPr/>
        </p:nvSpPr>
        <p:spPr>
          <a:xfrm>
            <a:off x="9143443" y="2637945"/>
            <a:ext cx="162326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dirty="0"/>
              <a:t>To LQI collector</a:t>
            </a:r>
          </a:p>
        </p:txBody>
      </p:sp>
      <p:sp>
        <p:nvSpPr>
          <p:cNvPr id="2" name="Freeform: Shape 1">
            <a:extLst>
              <a:ext uri="{FF2B5EF4-FFF2-40B4-BE49-F238E27FC236}">
                <a16:creationId xmlns:a16="http://schemas.microsoft.com/office/drawing/2014/main" id="{6250B4D4-1923-49C9-9AD7-03946D47FC6C}"/>
              </a:ext>
            </a:extLst>
          </p:cNvPr>
          <p:cNvSpPr/>
          <p:nvPr/>
        </p:nvSpPr>
        <p:spPr>
          <a:xfrm>
            <a:off x="5843954" y="2291862"/>
            <a:ext cx="764055" cy="937846"/>
          </a:xfrm>
          <a:custGeom>
            <a:avLst/>
            <a:gdLst>
              <a:gd name="connsiteX0" fmla="*/ 0 w 890954"/>
              <a:gd name="connsiteY0" fmla="*/ 937846 h 937846"/>
              <a:gd name="connsiteX1" fmla="*/ 35169 w 890954"/>
              <a:gd name="connsiteY1" fmla="*/ 908538 h 937846"/>
              <a:gd name="connsiteX2" fmla="*/ 46892 w 890954"/>
              <a:gd name="connsiteY2" fmla="*/ 890953 h 937846"/>
              <a:gd name="connsiteX3" fmla="*/ 82061 w 890954"/>
              <a:gd name="connsiteY3" fmla="*/ 855784 h 937846"/>
              <a:gd name="connsiteX4" fmla="*/ 99646 w 890954"/>
              <a:gd name="connsiteY4" fmla="*/ 838200 h 937846"/>
              <a:gd name="connsiteX5" fmla="*/ 140677 w 890954"/>
              <a:gd name="connsiteY5" fmla="*/ 820615 h 937846"/>
              <a:gd name="connsiteX6" fmla="*/ 175846 w 890954"/>
              <a:gd name="connsiteY6" fmla="*/ 803030 h 937846"/>
              <a:gd name="connsiteX7" fmla="*/ 216877 w 890954"/>
              <a:gd name="connsiteY7" fmla="*/ 779584 h 937846"/>
              <a:gd name="connsiteX8" fmla="*/ 269631 w 890954"/>
              <a:gd name="connsiteY8" fmla="*/ 767861 h 937846"/>
              <a:gd name="connsiteX9" fmla="*/ 328246 w 890954"/>
              <a:gd name="connsiteY9" fmla="*/ 762000 h 937846"/>
              <a:gd name="connsiteX10" fmla="*/ 668215 w 890954"/>
              <a:gd name="connsiteY10" fmla="*/ 756138 h 937846"/>
              <a:gd name="connsiteX11" fmla="*/ 709246 w 890954"/>
              <a:gd name="connsiteY11" fmla="*/ 738553 h 937846"/>
              <a:gd name="connsiteX12" fmla="*/ 726831 w 890954"/>
              <a:gd name="connsiteY12" fmla="*/ 732692 h 937846"/>
              <a:gd name="connsiteX13" fmla="*/ 767861 w 890954"/>
              <a:gd name="connsiteY13" fmla="*/ 697523 h 937846"/>
              <a:gd name="connsiteX14" fmla="*/ 791308 w 890954"/>
              <a:gd name="connsiteY14" fmla="*/ 679938 h 937846"/>
              <a:gd name="connsiteX15" fmla="*/ 803031 w 890954"/>
              <a:gd name="connsiteY15" fmla="*/ 656492 h 937846"/>
              <a:gd name="connsiteX16" fmla="*/ 814754 w 890954"/>
              <a:gd name="connsiteY16" fmla="*/ 621323 h 937846"/>
              <a:gd name="connsiteX17" fmla="*/ 826477 w 890954"/>
              <a:gd name="connsiteY17" fmla="*/ 603738 h 937846"/>
              <a:gd name="connsiteX18" fmla="*/ 832338 w 890954"/>
              <a:gd name="connsiteY18" fmla="*/ 586153 h 937846"/>
              <a:gd name="connsiteX19" fmla="*/ 838200 w 890954"/>
              <a:gd name="connsiteY19" fmla="*/ 556846 h 937846"/>
              <a:gd name="connsiteX20" fmla="*/ 873369 w 890954"/>
              <a:gd name="connsiteY20" fmla="*/ 492369 h 937846"/>
              <a:gd name="connsiteX21" fmla="*/ 885092 w 890954"/>
              <a:gd name="connsiteY21" fmla="*/ 433753 h 937846"/>
              <a:gd name="connsiteX22" fmla="*/ 890954 w 890954"/>
              <a:gd name="connsiteY22" fmla="*/ 410307 h 937846"/>
              <a:gd name="connsiteX23" fmla="*/ 879231 w 890954"/>
              <a:gd name="connsiteY23" fmla="*/ 164123 h 937846"/>
              <a:gd name="connsiteX24" fmla="*/ 867508 w 890954"/>
              <a:gd name="connsiteY24" fmla="*/ 105507 h 937846"/>
              <a:gd name="connsiteX25" fmla="*/ 861646 w 890954"/>
              <a:gd name="connsiteY25" fmla="*/ 76200 h 937846"/>
              <a:gd name="connsiteX26" fmla="*/ 849923 w 890954"/>
              <a:gd name="connsiteY26" fmla="*/ 5861 h 937846"/>
              <a:gd name="connsiteX27" fmla="*/ 844061 w 890954"/>
              <a:gd name="connsiteY27" fmla="*/ 0 h 93784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</a:cxnLst>
            <a:rect l="l" t="t" r="r" b="b"/>
            <a:pathLst>
              <a:path w="890954" h="937846">
                <a:moveTo>
                  <a:pt x="0" y="937846"/>
                </a:moveTo>
                <a:cubicBezTo>
                  <a:pt x="11723" y="928077"/>
                  <a:pt x="24379" y="919329"/>
                  <a:pt x="35169" y="908538"/>
                </a:cubicBezTo>
                <a:cubicBezTo>
                  <a:pt x="40150" y="903557"/>
                  <a:pt x="42212" y="896218"/>
                  <a:pt x="46892" y="890953"/>
                </a:cubicBezTo>
                <a:cubicBezTo>
                  <a:pt x="57906" y="878562"/>
                  <a:pt x="70338" y="867507"/>
                  <a:pt x="82061" y="855784"/>
                </a:cubicBezTo>
                <a:cubicBezTo>
                  <a:pt x="87923" y="849923"/>
                  <a:pt x="92232" y="841907"/>
                  <a:pt x="99646" y="838200"/>
                </a:cubicBezTo>
                <a:cubicBezTo>
                  <a:pt x="128618" y="823713"/>
                  <a:pt x="114802" y="829239"/>
                  <a:pt x="140677" y="820615"/>
                </a:cubicBezTo>
                <a:cubicBezTo>
                  <a:pt x="174467" y="798087"/>
                  <a:pt x="141873" y="817590"/>
                  <a:pt x="175846" y="803030"/>
                </a:cubicBezTo>
                <a:cubicBezTo>
                  <a:pt x="247793" y="772195"/>
                  <a:pt x="157998" y="809022"/>
                  <a:pt x="216877" y="779584"/>
                </a:cubicBezTo>
                <a:cubicBezTo>
                  <a:pt x="230525" y="772760"/>
                  <a:pt x="257628" y="769361"/>
                  <a:pt x="269631" y="767861"/>
                </a:cubicBezTo>
                <a:cubicBezTo>
                  <a:pt x="289115" y="765426"/>
                  <a:pt x="308619" y="762577"/>
                  <a:pt x="328246" y="762000"/>
                </a:cubicBezTo>
                <a:cubicBezTo>
                  <a:pt x="441537" y="758668"/>
                  <a:pt x="554892" y="758092"/>
                  <a:pt x="668215" y="756138"/>
                </a:cubicBezTo>
                <a:cubicBezTo>
                  <a:pt x="709464" y="742387"/>
                  <a:pt x="658531" y="760287"/>
                  <a:pt x="709246" y="738553"/>
                </a:cubicBezTo>
                <a:cubicBezTo>
                  <a:pt x="714925" y="736119"/>
                  <a:pt x="720969" y="734646"/>
                  <a:pt x="726831" y="732692"/>
                </a:cubicBezTo>
                <a:cubicBezTo>
                  <a:pt x="764484" y="707589"/>
                  <a:pt x="722374" y="737324"/>
                  <a:pt x="767861" y="697523"/>
                </a:cubicBezTo>
                <a:cubicBezTo>
                  <a:pt x="775213" y="691090"/>
                  <a:pt x="783492" y="685800"/>
                  <a:pt x="791308" y="679938"/>
                </a:cubicBezTo>
                <a:cubicBezTo>
                  <a:pt x="795216" y="672123"/>
                  <a:pt x="799786" y="664605"/>
                  <a:pt x="803031" y="656492"/>
                </a:cubicBezTo>
                <a:cubicBezTo>
                  <a:pt x="807620" y="645019"/>
                  <a:pt x="807900" y="631605"/>
                  <a:pt x="814754" y="621323"/>
                </a:cubicBezTo>
                <a:lnTo>
                  <a:pt x="826477" y="603738"/>
                </a:lnTo>
                <a:cubicBezTo>
                  <a:pt x="828431" y="597876"/>
                  <a:pt x="830839" y="592147"/>
                  <a:pt x="832338" y="586153"/>
                </a:cubicBezTo>
                <a:cubicBezTo>
                  <a:pt x="834754" y="576488"/>
                  <a:pt x="834077" y="565916"/>
                  <a:pt x="838200" y="556846"/>
                </a:cubicBezTo>
                <a:cubicBezTo>
                  <a:pt x="878914" y="467276"/>
                  <a:pt x="847876" y="568844"/>
                  <a:pt x="873369" y="492369"/>
                </a:cubicBezTo>
                <a:cubicBezTo>
                  <a:pt x="880179" y="471939"/>
                  <a:pt x="880761" y="455409"/>
                  <a:pt x="885092" y="433753"/>
                </a:cubicBezTo>
                <a:cubicBezTo>
                  <a:pt x="886672" y="425854"/>
                  <a:pt x="889000" y="418122"/>
                  <a:pt x="890954" y="410307"/>
                </a:cubicBezTo>
                <a:cubicBezTo>
                  <a:pt x="889546" y="365245"/>
                  <a:pt x="889725" y="234087"/>
                  <a:pt x="879231" y="164123"/>
                </a:cubicBezTo>
                <a:cubicBezTo>
                  <a:pt x="876275" y="144418"/>
                  <a:pt x="871416" y="125046"/>
                  <a:pt x="867508" y="105507"/>
                </a:cubicBezTo>
                <a:cubicBezTo>
                  <a:pt x="865554" y="95738"/>
                  <a:pt x="862746" y="86102"/>
                  <a:pt x="861646" y="76200"/>
                </a:cubicBezTo>
                <a:cubicBezTo>
                  <a:pt x="859790" y="59496"/>
                  <a:pt x="859741" y="25497"/>
                  <a:pt x="849923" y="5861"/>
                </a:cubicBezTo>
                <a:cubicBezTo>
                  <a:pt x="848687" y="3390"/>
                  <a:pt x="846015" y="1954"/>
                  <a:pt x="84406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  <p:sp>
        <p:nvSpPr>
          <p:cNvPr id="3" name="Freeform: Shape 2">
            <a:extLst>
              <a:ext uri="{FF2B5EF4-FFF2-40B4-BE49-F238E27FC236}">
                <a16:creationId xmlns:a16="http://schemas.microsoft.com/office/drawing/2014/main" id="{C2F08483-0308-4F1B-BB82-A410E6ACE46A}"/>
              </a:ext>
            </a:extLst>
          </p:cNvPr>
          <p:cNvSpPr/>
          <p:nvPr/>
        </p:nvSpPr>
        <p:spPr>
          <a:xfrm>
            <a:off x="6651076" y="2321169"/>
            <a:ext cx="494139" cy="896816"/>
          </a:xfrm>
          <a:custGeom>
            <a:avLst/>
            <a:gdLst>
              <a:gd name="connsiteX0" fmla="*/ 351692 w 351692"/>
              <a:gd name="connsiteY0" fmla="*/ 896816 h 896816"/>
              <a:gd name="connsiteX1" fmla="*/ 316523 w 351692"/>
              <a:gd name="connsiteY1" fmla="*/ 885093 h 896816"/>
              <a:gd name="connsiteX2" fmla="*/ 293077 w 351692"/>
              <a:gd name="connsiteY2" fmla="*/ 867508 h 896816"/>
              <a:gd name="connsiteX3" fmla="*/ 252046 w 351692"/>
              <a:gd name="connsiteY3" fmla="*/ 855785 h 896816"/>
              <a:gd name="connsiteX4" fmla="*/ 234462 w 351692"/>
              <a:gd name="connsiteY4" fmla="*/ 844062 h 896816"/>
              <a:gd name="connsiteX5" fmla="*/ 199292 w 351692"/>
              <a:gd name="connsiteY5" fmla="*/ 832339 h 896816"/>
              <a:gd name="connsiteX6" fmla="*/ 175846 w 351692"/>
              <a:gd name="connsiteY6" fmla="*/ 820616 h 896816"/>
              <a:gd name="connsiteX7" fmla="*/ 164123 w 351692"/>
              <a:gd name="connsiteY7" fmla="*/ 803031 h 896816"/>
              <a:gd name="connsiteX8" fmla="*/ 146539 w 351692"/>
              <a:gd name="connsiteY8" fmla="*/ 791308 h 896816"/>
              <a:gd name="connsiteX9" fmla="*/ 134815 w 351692"/>
              <a:gd name="connsiteY9" fmla="*/ 779585 h 896816"/>
              <a:gd name="connsiteX10" fmla="*/ 117231 w 351692"/>
              <a:gd name="connsiteY10" fmla="*/ 744416 h 896816"/>
              <a:gd name="connsiteX11" fmla="*/ 93785 w 351692"/>
              <a:gd name="connsiteY11" fmla="*/ 709246 h 896816"/>
              <a:gd name="connsiteX12" fmla="*/ 82062 w 351692"/>
              <a:gd name="connsiteY12" fmla="*/ 674077 h 896816"/>
              <a:gd name="connsiteX13" fmla="*/ 70339 w 351692"/>
              <a:gd name="connsiteY13" fmla="*/ 656493 h 896816"/>
              <a:gd name="connsiteX14" fmla="*/ 64477 w 351692"/>
              <a:gd name="connsiteY14" fmla="*/ 638908 h 896816"/>
              <a:gd name="connsiteX15" fmla="*/ 52754 w 351692"/>
              <a:gd name="connsiteY15" fmla="*/ 621323 h 896816"/>
              <a:gd name="connsiteX16" fmla="*/ 35169 w 351692"/>
              <a:gd name="connsiteY16" fmla="*/ 586154 h 896816"/>
              <a:gd name="connsiteX17" fmla="*/ 23446 w 351692"/>
              <a:gd name="connsiteY17" fmla="*/ 533400 h 896816"/>
              <a:gd name="connsiteX18" fmla="*/ 11723 w 351692"/>
              <a:gd name="connsiteY18" fmla="*/ 486508 h 896816"/>
              <a:gd name="connsiteX19" fmla="*/ 0 w 351692"/>
              <a:gd name="connsiteY19" fmla="*/ 433754 h 896816"/>
              <a:gd name="connsiteX20" fmla="*/ 5862 w 351692"/>
              <a:gd name="connsiteY20" fmla="*/ 257908 h 896816"/>
              <a:gd name="connsiteX21" fmla="*/ 11723 w 351692"/>
              <a:gd name="connsiteY21" fmla="*/ 240323 h 896816"/>
              <a:gd name="connsiteX22" fmla="*/ 23446 w 351692"/>
              <a:gd name="connsiteY22" fmla="*/ 187569 h 896816"/>
              <a:gd name="connsiteX23" fmla="*/ 35169 w 351692"/>
              <a:gd name="connsiteY23" fmla="*/ 152400 h 896816"/>
              <a:gd name="connsiteX24" fmla="*/ 41031 w 351692"/>
              <a:gd name="connsiteY24" fmla="*/ 134816 h 896816"/>
              <a:gd name="connsiteX25" fmla="*/ 46892 w 351692"/>
              <a:gd name="connsiteY25" fmla="*/ 117231 h 896816"/>
              <a:gd name="connsiteX26" fmla="*/ 64477 w 351692"/>
              <a:gd name="connsiteY26" fmla="*/ 99646 h 896816"/>
              <a:gd name="connsiteX27" fmla="*/ 87923 w 351692"/>
              <a:gd name="connsiteY27" fmla="*/ 58616 h 896816"/>
              <a:gd name="connsiteX28" fmla="*/ 93785 w 351692"/>
              <a:gd name="connsiteY28" fmla="*/ 41031 h 896816"/>
              <a:gd name="connsiteX29" fmla="*/ 105508 w 351692"/>
              <a:gd name="connsiteY29" fmla="*/ 23446 h 896816"/>
              <a:gd name="connsiteX30" fmla="*/ 117231 w 351692"/>
              <a:gd name="connsiteY30" fmla="*/ 0 h 89681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  <a:cxn ang="0">
                <a:pos x="connsiteX17" y="connsiteY17"/>
              </a:cxn>
              <a:cxn ang="0">
                <a:pos x="connsiteX18" y="connsiteY18"/>
              </a:cxn>
              <a:cxn ang="0">
                <a:pos x="connsiteX19" y="connsiteY19"/>
              </a:cxn>
              <a:cxn ang="0">
                <a:pos x="connsiteX20" y="connsiteY20"/>
              </a:cxn>
              <a:cxn ang="0">
                <a:pos x="connsiteX21" y="connsiteY21"/>
              </a:cxn>
              <a:cxn ang="0">
                <a:pos x="connsiteX22" y="connsiteY22"/>
              </a:cxn>
              <a:cxn ang="0">
                <a:pos x="connsiteX23" y="connsiteY23"/>
              </a:cxn>
              <a:cxn ang="0">
                <a:pos x="connsiteX24" y="connsiteY24"/>
              </a:cxn>
              <a:cxn ang="0">
                <a:pos x="connsiteX25" y="connsiteY25"/>
              </a:cxn>
              <a:cxn ang="0">
                <a:pos x="connsiteX26" y="connsiteY26"/>
              </a:cxn>
              <a:cxn ang="0">
                <a:pos x="connsiteX27" y="connsiteY27"/>
              </a:cxn>
              <a:cxn ang="0">
                <a:pos x="connsiteX28" y="connsiteY28"/>
              </a:cxn>
              <a:cxn ang="0">
                <a:pos x="connsiteX29" y="connsiteY29"/>
              </a:cxn>
              <a:cxn ang="0">
                <a:pos x="connsiteX30" y="connsiteY30"/>
              </a:cxn>
            </a:cxnLst>
            <a:rect l="l" t="t" r="r" b="b"/>
            <a:pathLst>
              <a:path w="351692" h="896816">
                <a:moveTo>
                  <a:pt x="351692" y="896816"/>
                </a:moveTo>
                <a:cubicBezTo>
                  <a:pt x="339969" y="892908"/>
                  <a:pt x="327576" y="890619"/>
                  <a:pt x="316523" y="885093"/>
                </a:cubicBezTo>
                <a:cubicBezTo>
                  <a:pt x="307785" y="880724"/>
                  <a:pt x="301971" y="871551"/>
                  <a:pt x="293077" y="867508"/>
                </a:cubicBezTo>
                <a:cubicBezTo>
                  <a:pt x="280128" y="861622"/>
                  <a:pt x="265723" y="859693"/>
                  <a:pt x="252046" y="855785"/>
                </a:cubicBezTo>
                <a:cubicBezTo>
                  <a:pt x="246185" y="851877"/>
                  <a:pt x="240899" y="846923"/>
                  <a:pt x="234462" y="844062"/>
                </a:cubicBezTo>
                <a:cubicBezTo>
                  <a:pt x="223170" y="839043"/>
                  <a:pt x="210345" y="837865"/>
                  <a:pt x="199292" y="832339"/>
                </a:cubicBezTo>
                <a:lnTo>
                  <a:pt x="175846" y="820616"/>
                </a:lnTo>
                <a:cubicBezTo>
                  <a:pt x="171938" y="814754"/>
                  <a:pt x="169104" y="808013"/>
                  <a:pt x="164123" y="803031"/>
                </a:cubicBezTo>
                <a:cubicBezTo>
                  <a:pt x="159142" y="798050"/>
                  <a:pt x="152040" y="795709"/>
                  <a:pt x="146539" y="791308"/>
                </a:cubicBezTo>
                <a:cubicBezTo>
                  <a:pt x="142223" y="787856"/>
                  <a:pt x="138723" y="783493"/>
                  <a:pt x="134815" y="779585"/>
                </a:cubicBezTo>
                <a:cubicBezTo>
                  <a:pt x="120085" y="735391"/>
                  <a:pt x="139953" y="789859"/>
                  <a:pt x="117231" y="744416"/>
                </a:cubicBezTo>
                <a:cubicBezTo>
                  <a:pt x="100264" y="710483"/>
                  <a:pt x="127119" y="742582"/>
                  <a:pt x="93785" y="709246"/>
                </a:cubicBezTo>
                <a:cubicBezTo>
                  <a:pt x="89877" y="697523"/>
                  <a:pt x="88917" y="684359"/>
                  <a:pt x="82062" y="674077"/>
                </a:cubicBezTo>
                <a:cubicBezTo>
                  <a:pt x="78154" y="668216"/>
                  <a:pt x="73489" y="662794"/>
                  <a:pt x="70339" y="656493"/>
                </a:cubicBezTo>
                <a:cubicBezTo>
                  <a:pt x="67576" y="650967"/>
                  <a:pt x="67240" y="644434"/>
                  <a:pt x="64477" y="638908"/>
                </a:cubicBezTo>
                <a:cubicBezTo>
                  <a:pt x="61326" y="632607"/>
                  <a:pt x="55905" y="627624"/>
                  <a:pt x="52754" y="621323"/>
                </a:cubicBezTo>
                <a:cubicBezTo>
                  <a:pt x="28485" y="572787"/>
                  <a:pt x="68766" y="636551"/>
                  <a:pt x="35169" y="586154"/>
                </a:cubicBezTo>
                <a:cubicBezTo>
                  <a:pt x="22690" y="548711"/>
                  <a:pt x="35826" y="591172"/>
                  <a:pt x="23446" y="533400"/>
                </a:cubicBezTo>
                <a:cubicBezTo>
                  <a:pt x="20070" y="517646"/>
                  <a:pt x="14372" y="502401"/>
                  <a:pt x="11723" y="486508"/>
                </a:cubicBezTo>
                <a:cubicBezTo>
                  <a:pt x="4846" y="445244"/>
                  <a:pt x="9620" y="462614"/>
                  <a:pt x="0" y="433754"/>
                </a:cubicBezTo>
                <a:cubicBezTo>
                  <a:pt x="1954" y="375139"/>
                  <a:pt x="2314" y="316448"/>
                  <a:pt x="5862" y="257908"/>
                </a:cubicBezTo>
                <a:cubicBezTo>
                  <a:pt x="6236" y="251741"/>
                  <a:pt x="10224" y="246317"/>
                  <a:pt x="11723" y="240323"/>
                </a:cubicBezTo>
                <a:cubicBezTo>
                  <a:pt x="20082" y="206889"/>
                  <a:pt x="14428" y="217631"/>
                  <a:pt x="23446" y="187569"/>
                </a:cubicBezTo>
                <a:cubicBezTo>
                  <a:pt x="26997" y="175733"/>
                  <a:pt x="31261" y="164123"/>
                  <a:pt x="35169" y="152400"/>
                </a:cubicBezTo>
                <a:lnTo>
                  <a:pt x="41031" y="134816"/>
                </a:lnTo>
                <a:cubicBezTo>
                  <a:pt x="42985" y="128954"/>
                  <a:pt x="42523" y="121600"/>
                  <a:pt x="46892" y="117231"/>
                </a:cubicBezTo>
                <a:lnTo>
                  <a:pt x="64477" y="99646"/>
                </a:lnTo>
                <a:cubicBezTo>
                  <a:pt x="77918" y="59327"/>
                  <a:pt x="59533" y="108299"/>
                  <a:pt x="87923" y="58616"/>
                </a:cubicBezTo>
                <a:cubicBezTo>
                  <a:pt x="90989" y="53251"/>
                  <a:pt x="91022" y="46557"/>
                  <a:pt x="93785" y="41031"/>
                </a:cubicBezTo>
                <a:cubicBezTo>
                  <a:pt x="96936" y="34730"/>
                  <a:pt x="101600" y="29308"/>
                  <a:pt x="105508" y="23446"/>
                </a:cubicBezTo>
                <a:cubicBezTo>
                  <a:pt x="112243" y="3240"/>
                  <a:pt x="107000" y="10231"/>
                  <a:pt x="117231" y="0"/>
                </a:cubicBezTo>
              </a:path>
            </a:pathLst>
          </a:custGeom>
          <a:ln>
            <a:headEnd type="none" w="med" len="med"/>
            <a:tailEnd type="triangle" w="med" len="med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63846627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264</TotalTime>
  <Words>30</Words>
  <Application>Microsoft Office PowerPoint</Application>
  <PresentationFormat>Widescreen</PresentationFormat>
  <Paragraphs>20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Calibri Light</vt:lpstr>
      <vt:lpstr>Office Theme</vt:lpstr>
      <vt:lpstr>Abeille Daemons &amp; queues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Abeille Daemons &amp; queues</dc:title>
  <dc:creator>Fabrice CHARPENTIER</dc:creator>
  <cp:lastModifiedBy>Fabrice CHARPENTIER</cp:lastModifiedBy>
  <cp:revision>10</cp:revision>
  <dcterms:created xsi:type="dcterms:W3CDTF">2021-06-11T09:31:09Z</dcterms:created>
  <dcterms:modified xsi:type="dcterms:W3CDTF">2021-06-18T15:43:30Z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cf8c7287-838c-46dd-b281-b1140229e67a_Enabled">
    <vt:lpwstr>true</vt:lpwstr>
  </property>
  <property fmtid="{D5CDD505-2E9C-101B-9397-08002B2CF9AE}" pid="3" name="MSIP_Label_cf8c7287-838c-46dd-b281-b1140229e67a_SetDate">
    <vt:lpwstr>2021-06-11T10:16:15Z</vt:lpwstr>
  </property>
  <property fmtid="{D5CDD505-2E9C-101B-9397-08002B2CF9AE}" pid="4" name="MSIP_Label_cf8c7287-838c-46dd-b281-b1140229e67a_Method">
    <vt:lpwstr>Privileged</vt:lpwstr>
  </property>
  <property fmtid="{D5CDD505-2E9C-101B-9397-08002B2CF9AE}" pid="5" name="MSIP_Label_cf8c7287-838c-46dd-b281-b1140229e67a_Name">
    <vt:lpwstr>cf8c7287-838c-46dd-b281-b1140229e67a</vt:lpwstr>
  </property>
  <property fmtid="{D5CDD505-2E9C-101B-9397-08002B2CF9AE}" pid="6" name="MSIP_Label_cf8c7287-838c-46dd-b281-b1140229e67a_SiteId">
    <vt:lpwstr>75e027c9-20d5-47d5-b82f-77d7cd041e8f</vt:lpwstr>
  </property>
  <property fmtid="{D5CDD505-2E9C-101B-9397-08002B2CF9AE}" pid="7" name="MSIP_Label_cf8c7287-838c-46dd-b281-b1140229e67a_ActionId">
    <vt:lpwstr>df431bf7-7eab-4043-a304-19bfd4e786eb</vt:lpwstr>
  </property>
  <property fmtid="{D5CDD505-2E9C-101B-9397-08002B2CF9AE}" pid="8" name="MSIP_Label_cf8c7287-838c-46dd-b281-b1140229e67a_ContentBits">
    <vt:lpwstr>0</vt:lpwstr>
  </property>
</Properties>
</file>