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65" r:id="rId5"/>
    <p:sldId id="259" r:id="rId6"/>
    <p:sldId id="260" r:id="rId7"/>
    <p:sldId id="261" r:id="rId8"/>
    <p:sldId id="262" r:id="rId9"/>
    <p:sldId id="263"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7FCBD7-A159-4976-BECE-266B38DAFA2F}" v="49" dt="2022-04-25T18:00:08.616"/>
    <p1510:client id="{96C44ABF-9234-8550-A4BF-4B84C89B03B4}" v="12" dt="2022-04-27T07:40:46.5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021" autoAdjust="0"/>
  </p:normalViewPr>
  <p:slideViewPr>
    <p:cSldViewPr snapToGrid="0">
      <p:cViewPr varScale="1">
        <p:scale>
          <a:sx n="98" d="100"/>
          <a:sy n="98" d="100"/>
        </p:scale>
        <p:origin x="1168"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own, Maalik Dakarai" userId="S::mbrown29@zagmail.gonzaga.edu::d855dcb8-43e8-42ec-913f-bd0513c5d2ae" providerId="AD" clId="Web-{96C44ABF-9234-8550-A4BF-4B84C89B03B4}"/>
    <pc:docChg chg="modSld">
      <pc:chgData name="Brown, Maalik Dakarai" userId="S::mbrown29@zagmail.gonzaga.edu::d855dcb8-43e8-42ec-913f-bd0513c5d2ae" providerId="AD" clId="Web-{96C44ABF-9234-8550-A4BF-4B84C89B03B4}" dt="2022-04-27T07:40:46.581" v="9" actId="1076"/>
      <pc:docMkLst>
        <pc:docMk/>
      </pc:docMkLst>
      <pc:sldChg chg="addSp modSp">
        <pc:chgData name="Brown, Maalik Dakarai" userId="S::mbrown29@zagmail.gonzaga.edu::d855dcb8-43e8-42ec-913f-bd0513c5d2ae" providerId="AD" clId="Web-{96C44ABF-9234-8550-A4BF-4B84C89B03B4}" dt="2022-04-27T07:40:46.581" v="9" actId="1076"/>
        <pc:sldMkLst>
          <pc:docMk/>
          <pc:sldMk cId="0" sldId="261"/>
        </pc:sldMkLst>
        <pc:picChg chg="add mod">
          <ac:chgData name="Brown, Maalik Dakarai" userId="S::mbrown29@zagmail.gonzaga.edu::d855dcb8-43e8-42ec-913f-bd0513c5d2ae" providerId="AD" clId="Web-{96C44ABF-9234-8550-A4BF-4B84C89B03B4}" dt="2022-04-27T07:40:46.581" v="9" actId="1076"/>
          <ac:picMkLst>
            <pc:docMk/>
            <pc:sldMk cId="0" sldId="261"/>
            <ac:picMk id="2" creationId="{A3A0DFBD-540A-4628-4C88-BADBBF16AF24}"/>
          </ac:picMkLst>
        </pc:picChg>
      </pc:sldChg>
      <pc:sldChg chg="addSp modSp">
        <pc:chgData name="Brown, Maalik Dakarai" userId="S::mbrown29@zagmail.gonzaga.edu::d855dcb8-43e8-42ec-913f-bd0513c5d2ae" providerId="AD" clId="Web-{96C44ABF-9234-8550-A4BF-4B84C89B03B4}" dt="2022-04-27T07:40:12.175" v="2" actId="1076"/>
        <pc:sldMkLst>
          <pc:docMk/>
          <pc:sldMk cId="0" sldId="262"/>
        </pc:sldMkLst>
        <pc:picChg chg="add mod">
          <ac:chgData name="Brown, Maalik Dakarai" userId="S::mbrown29@zagmail.gonzaga.edu::d855dcb8-43e8-42ec-913f-bd0513c5d2ae" providerId="AD" clId="Web-{96C44ABF-9234-8550-A4BF-4B84C89B03B4}" dt="2022-04-27T07:40:12.175" v="2" actId="1076"/>
          <ac:picMkLst>
            <pc:docMk/>
            <pc:sldMk cId="0" sldId="262"/>
            <ac:picMk id="2" creationId="{D561175F-59BD-8632-EA5F-51F7281167A2}"/>
          </ac:picMkLst>
        </pc:picChg>
      </pc:sldChg>
    </pc:docChg>
  </pc:docChgLst>
  <pc:docChgLst>
    <pc:chgData name="Brown, Maalik Dakarai" userId="S::mbrown29@zagmail.gonzaga.edu::d855dcb8-43e8-42ec-913f-bd0513c5d2ae" providerId="AD" clId="Web-{003FF6F9-31D8-7FB0-8165-F75305C3C807}"/>
    <pc:docChg chg="modSld">
      <pc:chgData name="Brown, Maalik Dakarai" userId="S::mbrown29@zagmail.gonzaga.edu::d855dcb8-43e8-42ec-913f-bd0513c5d2ae" providerId="AD" clId="Web-{003FF6F9-31D8-7FB0-8165-F75305C3C807}" dt="2022-04-26T07:35:33.529" v="27"/>
      <pc:docMkLst>
        <pc:docMk/>
      </pc:docMkLst>
      <pc:sldChg chg="modSp">
        <pc:chgData name="Brown, Maalik Dakarai" userId="S::mbrown29@zagmail.gonzaga.edu::d855dcb8-43e8-42ec-913f-bd0513c5d2ae" providerId="AD" clId="Web-{003FF6F9-31D8-7FB0-8165-F75305C3C807}" dt="2022-04-26T07:35:33.529" v="27"/>
        <pc:sldMkLst>
          <pc:docMk/>
          <pc:sldMk cId="0" sldId="261"/>
        </pc:sldMkLst>
        <pc:spChg chg="mod">
          <ac:chgData name="Brown, Maalik Dakarai" userId="S::mbrown29@zagmail.gonzaga.edu::d855dcb8-43e8-42ec-913f-bd0513c5d2ae" providerId="AD" clId="Web-{003FF6F9-31D8-7FB0-8165-F75305C3C807}" dt="2022-04-26T07:35:33.529" v="27"/>
          <ac:spMkLst>
            <pc:docMk/>
            <pc:sldMk cId="0" sldId="261"/>
            <ac:spMk id="85" creationId="{00000000-0000-0000-0000-000000000000}"/>
          </ac:spMkLst>
        </pc:spChg>
      </pc:sldChg>
      <pc:sldChg chg="modSp">
        <pc:chgData name="Brown, Maalik Dakarai" userId="S::mbrown29@zagmail.gonzaga.edu::d855dcb8-43e8-42ec-913f-bd0513c5d2ae" providerId="AD" clId="Web-{003FF6F9-31D8-7FB0-8165-F75305C3C807}" dt="2022-04-26T07:35:22.622" v="26"/>
        <pc:sldMkLst>
          <pc:docMk/>
          <pc:sldMk cId="0" sldId="262"/>
        </pc:sldMkLst>
        <pc:spChg chg="mod">
          <ac:chgData name="Brown, Maalik Dakarai" userId="S::mbrown29@zagmail.gonzaga.edu::d855dcb8-43e8-42ec-913f-bd0513c5d2ae" providerId="AD" clId="Web-{003FF6F9-31D8-7FB0-8165-F75305C3C807}" dt="2022-04-26T07:35:22.622" v="26"/>
          <ac:spMkLst>
            <pc:docMk/>
            <pc:sldMk cId="0" sldId="262"/>
            <ac:spMk id="91" creationId="{00000000-0000-0000-0000-000000000000}"/>
          </ac:spMkLst>
        </pc:spChg>
      </pc:sldChg>
      <pc:sldChg chg="modSp">
        <pc:chgData name="Brown, Maalik Dakarai" userId="S::mbrown29@zagmail.gonzaga.edu::d855dcb8-43e8-42ec-913f-bd0513c5d2ae" providerId="AD" clId="Web-{003FF6F9-31D8-7FB0-8165-F75305C3C807}" dt="2022-04-26T07:35:15.904" v="25" actId="20577"/>
        <pc:sldMkLst>
          <pc:docMk/>
          <pc:sldMk cId="0" sldId="264"/>
        </pc:sldMkLst>
        <pc:spChg chg="mod">
          <ac:chgData name="Brown, Maalik Dakarai" userId="S::mbrown29@zagmail.gonzaga.edu::d855dcb8-43e8-42ec-913f-bd0513c5d2ae" providerId="AD" clId="Web-{003FF6F9-31D8-7FB0-8165-F75305C3C807}" dt="2022-04-26T07:35:15.904" v="25" actId="20577"/>
          <ac:spMkLst>
            <pc:docMk/>
            <pc:sldMk cId="0" sldId="264"/>
            <ac:spMk id="103" creationId="{00000000-0000-0000-0000-000000000000}"/>
          </ac:spMkLst>
        </pc:spChg>
      </pc:sldChg>
    </pc:docChg>
  </pc:docChgLst>
  <pc:docChgLst>
    <pc:chgData name="Brown, Maalik Dakarai" userId="S::mbrown29@zagmail.gonzaga.edu::d855dcb8-43e8-42ec-913f-bd0513c5d2ae" providerId="AD" clId="Web-{8DF137BA-437B-07F4-6D33-99A1340DD9D5}"/>
    <pc:docChg chg="addSld modSld">
      <pc:chgData name="Brown, Maalik Dakarai" userId="S::mbrown29@zagmail.gonzaga.edu::d855dcb8-43e8-42ec-913f-bd0513c5d2ae" providerId="AD" clId="Web-{8DF137BA-437B-07F4-6D33-99A1340DD9D5}" dt="2022-04-26T05:23:14.349" v="95" actId="20577"/>
      <pc:docMkLst>
        <pc:docMk/>
      </pc:docMkLst>
      <pc:sldChg chg="modSp">
        <pc:chgData name="Brown, Maalik Dakarai" userId="S::mbrown29@zagmail.gonzaga.edu::d855dcb8-43e8-42ec-913f-bd0513c5d2ae" providerId="AD" clId="Web-{8DF137BA-437B-07F4-6D33-99A1340DD9D5}" dt="2022-04-26T05:12:58.128" v="14" actId="20577"/>
        <pc:sldMkLst>
          <pc:docMk/>
          <pc:sldMk cId="0" sldId="257"/>
        </pc:sldMkLst>
        <pc:spChg chg="mod">
          <ac:chgData name="Brown, Maalik Dakarai" userId="S::mbrown29@zagmail.gonzaga.edu::d855dcb8-43e8-42ec-913f-bd0513c5d2ae" providerId="AD" clId="Web-{8DF137BA-437B-07F4-6D33-99A1340DD9D5}" dt="2022-04-26T05:12:58.128" v="14" actId="20577"/>
          <ac:spMkLst>
            <pc:docMk/>
            <pc:sldMk cId="0" sldId="257"/>
            <ac:spMk id="61" creationId="{00000000-0000-0000-0000-000000000000}"/>
          </ac:spMkLst>
        </pc:spChg>
      </pc:sldChg>
      <pc:sldChg chg="modSp">
        <pc:chgData name="Brown, Maalik Dakarai" userId="S::mbrown29@zagmail.gonzaga.edu::d855dcb8-43e8-42ec-913f-bd0513c5d2ae" providerId="AD" clId="Web-{8DF137BA-437B-07F4-6D33-99A1340DD9D5}" dt="2022-04-26T05:14:08.112" v="47" actId="20577"/>
        <pc:sldMkLst>
          <pc:docMk/>
          <pc:sldMk cId="0" sldId="258"/>
        </pc:sldMkLst>
        <pc:spChg chg="mod">
          <ac:chgData name="Brown, Maalik Dakarai" userId="S::mbrown29@zagmail.gonzaga.edu::d855dcb8-43e8-42ec-913f-bd0513c5d2ae" providerId="AD" clId="Web-{8DF137BA-437B-07F4-6D33-99A1340DD9D5}" dt="2022-04-26T05:14:08.112" v="47" actId="20577"/>
          <ac:spMkLst>
            <pc:docMk/>
            <pc:sldMk cId="0" sldId="258"/>
            <ac:spMk id="67" creationId="{00000000-0000-0000-0000-000000000000}"/>
          </ac:spMkLst>
        </pc:spChg>
      </pc:sldChg>
      <pc:sldChg chg="modSp">
        <pc:chgData name="Brown, Maalik Dakarai" userId="S::mbrown29@zagmail.gonzaga.edu::d855dcb8-43e8-42ec-913f-bd0513c5d2ae" providerId="AD" clId="Web-{8DF137BA-437B-07F4-6D33-99A1340DD9D5}" dt="2022-04-26T05:16:24.742" v="53" actId="20577"/>
        <pc:sldMkLst>
          <pc:docMk/>
          <pc:sldMk cId="0" sldId="259"/>
        </pc:sldMkLst>
        <pc:spChg chg="mod">
          <ac:chgData name="Brown, Maalik Dakarai" userId="S::mbrown29@zagmail.gonzaga.edu::d855dcb8-43e8-42ec-913f-bd0513c5d2ae" providerId="AD" clId="Web-{8DF137BA-437B-07F4-6D33-99A1340DD9D5}" dt="2022-04-26T05:16:24.742" v="53" actId="20577"/>
          <ac:spMkLst>
            <pc:docMk/>
            <pc:sldMk cId="0" sldId="259"/>
            <ac:spMk id="73" creationId="{00000000-0000-0000-0000-000000000000}"/>
          </ac:spMkLst>
        </pc:spChg>
      </pc:sldChg>
      <pc:sldChg chg="modSp">
        <pc:chgData name="Brown, Maalik Dakarai" userId="S::mbrown29@zagmail.gonzaga.edu::d855dcb8-43e8-42ec-913f-bd0513c5d2ae" providerId="AD" clId="Web-{8DF137BA-437B-07F4-6D33-99A1340DD9D5}" dt="2022-04-26T05:15:56.820" v="51" actId="20577"/>
        <pc:sldMkLst>
          <pc:docMk/>
          <pc:sldMk cId="0" sldId="261"/>
        </pc:sldMkLst>
        <pc:spChg chg="mod">
          <ac:chgData name="Brown, Maalik Dakarai" userId="S::mbrown29@zagmail.gonzaga.edu::d855dcb8-43e8-42ec-913f-bd0513c5d2ae" providerId="AD" clId="Web-{8DF137BA-437B-07F4-6D33-99A1340DD9D5}" dt="2022-04-26T05:15:56.820" v="51" actId="20577"/>
          <ac:spMkLst>
            <pc:docMk/>
            <pc:sldMk cId="0" sldId="261"/>
            <ac:spMk id="85" creationId="{00000000-0000-0000-0000-000000000000}"/>
          </ac:spMkLst>
        </pc:spChg>
      </pc:sldChg>
      <pc:sldChg chg="addSp modSp new">
        <pc:chgData name="Brown, Maalik Dakarai" userId="S::mbrown29@zagmail.gonzaga.edu::d855dcb8-43e8-42ec-913f-bd0513c5d2ae" providerId="AD" clId="Web-{8DF137BA-437B-07F4-6D33-99A1340DD9D5}" dt="2022-04-26T05:23:14.349" v="95" actId="20577"/>
        <pc:sldMkLst>
          <pc:docMk/>
          <pc:sldMk cId="1277336215" sldId="265"/>
        </pc:sldMkLst>
        <pc:spChg chg="mod">
          <ac:chgData name="Brown, Maalik Dakarai" userId="S::mbrown29@zagmail.gonzaga.edu::d855dcb8-43e8-42ec-913f-bd0513c5d2ae" providerId="AD" clId="Web-{8DF137BA-437B-07F4-6D33-99A1340DD9D5}" dt="2022-04-26T05:19:49.131" v="57" actId="20577"/>
          <ac:spMkLst>
            <pc:docMk/>
            <pc:sldMk cId="1277336215" sldId="265"/>
            <ac:spMk id="2" creationId="{ECB35C07-2C52-0B81-19C9-FEF6258696A1}"/>
          </ac:spMkLst>
        </pc:spChg>
        <pc:spChg chg="mod">
          <ac:chgData name="Brown, Maalik Dakarai" userId="S::mbrown29@zagmail.gonzaga.edu::d855dcb8-43e8-42ec-913f-bd0513c5d2ae" providerId="AD" clId="Web-{8DF137BA-437B-07F4-6D33-99A1340DD9D5}" dt="2022-04-26T05:23:14.349" v="95" actId="20577"/>
          <ac:spMkLst>
            <pc:docMk/>
            <pc:sldMk cId="1277336215" sldId="265"/>
            <ac:spMk id="3" creationId="{0239635D-6BD6-DBD6-769E-278085457C54}"/>
          </ac:spMkLst>
        </pc:spChg>
        <pc:picChg chg="add mod">
          <ac:chgData name="Brown, Maalik Dakarai" userId="S::mbrown29@zagmail.gonzaga.edu::d855dcb8-43e8-42ec-913f-bd0513c5d2ae" providerId="AD" clId="Web-{8DF137BA-437B-07F4-6D33-99A1340DD9D5}" dt="2022-04-26T05:19:59.725" v="59" actId="1076"/>
          <ac:picMkLst>
            <pc:docMk/>
            <pc:sldMk cId="1277336215" sldId="265"/>
            <ac:picMk id="4" creationId="{B26D5A98-FC60-F613-730D-AACFE9483D76}"/>
          </ac:picMkLst>
        </pc:picChg>
      </pc:sldChg>
    </pc:docChg>
  </pc:docChgLst>
  <pc:docChgLst>
    <pc:chgData name="Brown, Maalik Dakarai" userId="S::mbrown29@zagmail.gonzaga.edu::d855dcb8-43e8-42ec-913f-bd0513c5d2ae" providerId="AD" clId="Web-{BAF49E79-5AA9-7CDF-EE46-8D8F8D97FDAA}"/>
    <pc:docChg chg="modSld">
      <pc:chgData name="Brown, Maalik Dakarai" userId="S::mbrown29@zagmail.gonzaga.edu::d855dcb8-43e8-42ec-913f-bd0513c5d2ae" providerId="AD" clId="Web-{BAF49E79-5AA9-7CDF-EE46-8D8F8D97FDAA}" dt="2022-04-26T04:01:12.754" v="5" actId="20577"/>
      <pc:docMkLst>
        <pc:docMk/>
      </pc:docMkLst>
      <pc:sldChg chg="modSp">
        <pc:chgData name="Brown, Maalik Dakarai" userId="S::mbrown29@zagmail.gonzaga.edu::d855dcb8-43e8-42ec-913f-bd0513c5d2ae" providerId="AD" clId="Web-{BAF49E79-5AA9-7CDF-EE46-8D8F8D97FDAA}" dt="2022-04-26T04:01:12.754" v="5" actId="20577"/>
        <pc:sldMkLst>
          <pc:docMk/>
          <pc:sldMk cId="0" sldId="257"/>
        </pc:sldMkLst>
        <pc:spChg chg="mod">
          <ac:chgData name="Brown, Maalik Dakarai" userId="S::mbrown29@zagmail.gonzaga.edu::d855dcb8-43e8-42ec-913f-bd0513c5d2ae" providerId="AD" clId="Web-{BAF49E79-5AA9-7CDF-EE46-8D8F8D97FDAA}" dt="2022-04-26T04:01:12.754" v="5" actId="20577"/>
          <ac:spMkLst>
            <pc:docMk/>
            <pc:sldMk cId="0" sldId="257"/>
            <ac:spMk id="61" creationId="{00000000-0000-0000-0000-000000000000}"/>
          </ac:spMkLst>
        </pc:spChg>
      </pc:sldChg>
    </pc:docChg>
  </pc:docChgLst>
  <pc:docChgLst>
    <pc:chgData name="Brown, Maalik Dakarai" userId="S::mbrown29@zagmail.gonzaga.edu::d855dcb8-43e8-42ec-913f-bd0513c5d2ae" providerId="AD" clId="Web-{7DEF03BF-BD5E-2E56-9DBA-1887CA88B1F4}"/>
    <pc:docChg chg="modSld">
      <pc:chgData name="Brown, Maalik Dakarai" userId="S::mbrown29@zagmail.gonzaga.edu::d855dcb8-43e8-42ec-913f-bd0513c5d2ae" providerId="AD" clId="Web-{7DEF03BF-BD5E-2E56-9DBA-1887CA88B1F4}" dt="2022-04-26T04:34:46.114" v="408" actId="20577"/>
      <pc:docMkLst>
        <pc:docMk/>
      </pc:docMkLst>
      <pc:sldChg chg="modSp">
        <pc:chgData name="Brown, Maalik Dakarai" userId="S::mbrown29@zagmail.gonzaga.edu::d855dcb8-43e8-42ec-913f-bd0513c5d2ae" providerId="AD" clId="Web-{7DEF03BF-BD5E-2E56-9DBA-1887CA88B1F4}" dt="2022-04-26T04:34:46.114" v="408" actId="20577"/>
        <pc:sldMkLst>
          <pc:docMk/>
          <pc:sldMk cId="0" sldId="257"/>
        </pc:sldMkLst>
        <pc:spChg chg="mod">
          <ac:chgData name="Brown, Maalik Dakarai" userId="S::mbrown29@zagmail.gonzaga.edu::d855dcb8-43e8-42ec-913f-bd0513c5d2ae" providerId="AD" clId="Web-{7DEF03BF-BD5E-2E56-9DBA-1887CA88B1F4}" dt="2022-04-26T04:34:46.114" v="408" actId="20577"/>
          <ac:spMkLst>
            <pc:docMk/>
            <pc:sldMk cId="0" sldId="257"/>
            <ac:spMk id="61" creationId="{00000000-0000-0000-0000-000000000000}"/>
          </ac:spMkLst>
        </pc:spChg>
      </pc:sldChg>
      <pc:sldChg chg="modSp">
        <pc:chgData name="Brown, Maalik Dakarai" userId="S::mbrown29@zagmail.gonzaga.edu::d855dcb8-43e8-42ec-913f-bd0513c5d2ae" providerId="AD" clId="Web-{7DEF03BF-BD5E-2E56-9DBA-1887CA88B1F4}" dt="2022-04-26T04:07:14.963" v="84" actId="20577"/>
        <pc:sldMkLst>
          <pc:docMk/>
          <pc:sldMk cId="0" sldId="258"/>
        </pc:sldMkLst>
        <pc:spChg chg="mod">
          <ac:chgData name="Brown, Maalik Dakarai" userId="S::mbrown29@zagmail.gonzaga.edu::d855dcb8-43e8-42ec-913f-bd0513c5d2ae" providerId="AD" clId="Web-{7DEF03BF-BD5E-2E56-9DBA-1887CA88B1F4}" dt="2022-04-26T04:07:14.963" v="84" actId="20577"/>
          <ac:spMkLst>
            <pc:docMk/>
            <pc:sldMk cId="0" sldId="258"/>
            <ac:spMk id="67" creationId="{00000000-0000-0000-0000-000000000000}"/>
          </ac:spMkLst>
        </pc:spChg>
      </pc:sldChg>
      <pc:sldChg chg="modSp">
        <pc:chgData name="Brown, Maalik Dakarai" userId="S::mbrown29@zagmail.gonzaga.edu::d855dcb8-43e8-42ec-913f-bd0513c5d2ae" providerId="AD" clId="Web-{7DEF03BF-BD5E-2E56-9DBA-1887CA88B1F4}" dt="2022-04-26T04:30:50.097" v="379" actId="20577"/>
        <pc:sldMkLst>
          <pc:docMk/>
          <pc:sldMk cId="0" sldId="261"/>
        </pc:sldMkLst>
        <pc:spChg chg="mod">
          <ac:chgData name="Brown, Maalik Dakarai" userId="S::mbrown29@zagmail.gonzaga.edu::d855dcb8-43e8-42ec-913f-bd0513c5d2ae" providerId="AD" clId="Web-{7DEF03BF-BD5E-2E56-9DBA-1887CA88B1F4}" dt="2022-04-26T04:30:50.097" v="379" actId="20577"/>
          <ac:spMkLst>
            <pc:docMk/>
            <pc:sldMk cId="0" sldId="261"/>
            <ac:spMk id="85" creationId="{00000000-0000-0000-0000-000000000000}"/>
          </ac:spMkLst>
        </pc:spChg>
      </pc:sldChg>
      <pc:sldChg chg="modSp">
        <pc:chgData name="Brown, Maalik Dakarai" userId="S::mbrown29@zagmail.gonzaga.edu::d855dcb8-43e8-42ec-913f-bd0513c5d2ae" providerId="AD" clId="Web-{7DEF03BF-BD5E-2E56-9DBA-1887CA88B1F4}" dt="2022-04-26T04:26:33.705" v="347" actId="20577"/>
        <pc:sldMkLst>
          <pc:docMk/>
          <pc:sldMk cId="0" sldId="262"/>
        </pc:sldMkLst>
        <pc:spChg chg="mod">
          <ac:chgData name="Brown, Maalik Dakarai" userId="S::mbrown29@zagmail.gonzaga.edu::d855dcb8-43e8-42ec-913f-bd0513c5d2ae" providerId="AD" clId="Web-{7DEF03BF-BD5E-2E56-9DBA-1887CA88B1F4}" dt="2022-04-26T04:26:33.705" v="347" actId="20577"/>
          <ac:spMkLst>
            <pc:docMk/>
            <pc:sldMk cId="0" sldId="262"/>
            <ac:spMk id="91" creationId="{00000000-0000-0000-0000-000000000000}"/>
          </ac:spMkLst>
        </pc:spChg>
      </pc:sldChg>
      <pc:sldChg chg="modSp">
        <pc:chgData name="Brown, Maalik Dakarai" userId="S::mbrown29@zagmail.gonzaga.edu::d855dcb8-43e8-42ec-913f-bd0513c5d2ae" providerId="AD" clId="Web-{7DEF03BF-BD5E-2E56-9DBA-1887CA88B1F4}" dt="2022-04-26T04:31:04.566" v="381" actId="20577"/>
        <pc:sldMkLst>
          <pc:docMk/>
          <pc:sldMk cId="0" sldId="263"/>
        </pc:sldMkLst>
        <pc:spChg chg="mod">
          <ac:chgData name="Brown, Maalik Dakarai" userId="S::mbrown29@zagmail.gonzaga.edu::d855dcb8-43e8-42ec-913f-bd0513c5d2ae" providerId="AD" clId="Web-{7DEF03BF-BD5E-2E56-9DBA-1887CA88B1F4}" dt="2022-04-26T04:31:04.566" v="381" actId="20577"/>
          <ac:spMkLst>
            <pc:docMk/>
            <pc:sldMk cId="0" sldId="263"/>
            <ac:spMk id="97" creationId="{00000000-0000-0000-0000-000000000000}"/>
          </ac:spMkLst>
        </pc:spChg>
      </pc:sldChg>
      <pc:sldChg chg="modSp">
        <pc:chgData name="Brown, Maalik Dakarai" userId="S::mbrown29@zagmail.gonzaga.edu::d855dcb8-43e8-42ec-913f-bd0513c5d2ae" providerId="AD" clId="Web-{7DEF03BF-BD5E-2E56-9DBA-1887CA88B1F4}" dt="2022-04-26T04:33:59.598" v="395" actId="20577"/>
        <pc:sldMkLst>
          <pc:docMk/>
          <pc:sldMk cId="0" sldId="264"/>
        </pc:sldMkLst>
        <pc:spChg chg="mod">
          <ac:chgData name="Brown, Maalik Dakarai" userId="S::mbrown29@zagmail.gonzaga.edu::d855dcb8-43e8-42ec-913f-bd0513c5d2ae" providerId="AD" clId="Web-{7DEF03BF-BD5E-2E56-9DBA-1887CA88B1F4}" dt="2022-04-26T04:33:59.598" v="395" actId="20577"/>
          <ac:spMkLst>
            <pc:docMk/>
            <pc:sldMk cId="0" sldId="264"/>
            <ac:spMk id="103" creationId="{00000000-0000-0000-0000-000000000000}"/>
          </ac:spMkLst>
        </pc:spChg>
      </pc:sldChg>
    </pc:docChg>
  </pc:docChgLst>
  <pc:docChgLst>
    <pc:chgData name="Tyler Ciapala-Hazlerig" userId="34a8eee6-d6e7-485d-8adb-8b786f3bfe8d" providerId="ADAL" clId="{1B7FCBD7-A159-4976-BECE-266B38DAFA2F}"/>
    <pc:docChg chg="undo custSel modSld">
      <pc:chgData name="Tyler Ciapala-Hazlerig" userId="34a8eee6-d6e7-485d-8adb-8b786f3bfe8d" providerId="ADAL" clId="{1B7FCBD7-A159-4976-BECE-266B38DAFA2F}" dt="2022-04-27T16:32:28.360" v="2553" actId="1076"/>
      <pc:docMkLst>
        <pc:docMk/>
      </pc:docMkLst>
      <pc:sldChg chg="modSp mod">
        <pc:chgData name="Tyler Ciapala-Hazlerig" userId="34a8eee6-d6e7-485d-8adb-8b786f3bfe8d" providerId="ADAL" clId="{1B7FCBD7-A159-4976-BECE-266B38DAFA2F}" dt="2022-04-25T18:00:08.616" v="197" actId="57"/>
        <pc:sldMkLst>
          <pc:docMk/>
          <pc:sldMk cId="0" sldId="256"/>
        </pc:sldMkLst>
        <pc:spChg chg="mod">
          <ac:chgData name="Tyler Ciapala-Hazlerig" userId="34a8eee6-d6e7-485d-8adb-8b786f3bfe8d" providerId="ADAL" clId="{1B7FCBD7-A159-4976-BECE-266B38DAFA2F}" dt="2022-04-25T17:51:22.975" v="141" actId="14100"/>
          <ac:spMkLst>
            <pc:docMk/>
            <pc:sldMk cId="0" sldId="256"/>
            <ac:spMk id="54" creationId="{00000000-0000-0000-0000-000000000000}"/>
          </ac:spMkLst>
        </pc:spChg>
        <pc:spChg chg="mod">
          <ac:chgData name="Tyler Ciapala-Hazlerig" userId="34a8eee6-d6e7-485d-8adb-8b786f3bfe8d" providerId="ADAL" clId="{1B7FCBD7-A159-4976-BECE-266B38DAFA2F}" dt="2022-04-25T18:00:08.616" v="197" actId="57"/>
          <ac:spMkLst>
            <pc:docMk/>
            <pc:sldMk cId="0" sldId="256"/>
            <ac:spMk id="55" creationId="{00000000-0000-0000-0000-000000000000}"/>
          </ac:spMkLst>
        </pc:spChg>
      </pc:sldChg>
      <pc:sldChg chg="modSp mod modNotesTx">
        <pc:chgData name="Tyler Ciapala-Hazlerig" userId="34a8eee6-d6e7-485d-8adb-8b786f3bfe8d" providerId="ADAL" clId="{1B7FCBD7-A159-4976-BECE-266B38DAFA2F}" dt="2022-04-27T04:58:15.774" v="2174" actId="20577"/>
        <pc:sldMkLst>
          <pc:docMk/>
          <pc:sldMk cId="0" sldId="257"/>
        </pc:sldMkLst>
        <pc:spChg chg="mod">
          <ac:chgData name="Tyler Ciapala-Hazlerig" userId="34a8eee6-d6e7-485d-8adb-8b786f3bfe8d" providerId="ADAL" clId="{1B7FCBD7-A159-4976-BECE-266B38DAFA2F}" dt="2022-04-27T04:58:15.774" v="2174" actId="20577"/>
          <ac:spMkLst>
            <pc:docMk/>
            <pc:sldMk cId="0" sldId="257"/>
            <ac:spMk id="61" creationId="{00000000-0000-0000-0000-000000000000}"/>
          </ac:spMkLst>
        </pc:spChg>
      </pc:sldChg>
      <pc:sldChg chg="modSp mod modNotesTx">
        <pc:chgData name="Tyler Ciapala-Hazlerig" userId="34a8eee6-d6e7-485d-8adb-8b786f3bfe8d" providerId="ADAL" clId="{1B7FCBD7-A159-4976-BECE-266B38DAFA2F}" dt="2022-04-27T04:59:31.803" v="2264" actId="20577"/>
        <pc:sldMkLst>
          <pc:docMk/>
          <pc:sldMk cId="0" sldId="258"/>
        </pc:sldMkLst>
        <pc:spChg chg="mod">
          <ac:chgData name="Tyler Ciapala-Hazlerig" userId="34a8eee6-d6e7-485d-8adb-8b786f3bfe8d" providerId="ADAL" clId="{1B7FCBD7-A159-4976-BECE-266B38DAFA2F}" dt="2022-04-27T04:59:31.803" v="2264" actId="20577"/>
          <ac:spMkLst>
            <pc:docMk/>
            <pc:sldMk cId="0" sldId="258"/>
            <ac:spMk id="67" creationId="{00000000-0000-0000-0000-000000000000}"/>
          </ac:spMkLst>
        </pc:spChg>
      </pc:sldChg>
      <pc:sldChg chg="modSp mod modNotesTx">
        <pc:chgData name="Tyler Ciapala-Hazlerig" userId="34a8eee6-d6e7-485d-8adb-8b786f3bfe8d" providerId="ADAL" clId="{1B7FCBD7-A159-4976-BECE-266B38DAFA2F}" dt="2022-04-27T04:56:07.559" v="1971" actId="948"/>
        <pc:sldMkLst>
          <pc:docMk/>
          <pc:sldMk cId="0" sldId="259"/>
        </pc:sldMkLst>
        <pc:spChg chg="mod">
          <ac:chgData name="Tyler Ciapala-Hazlerig" userId="34a8eee6-d6e7-485d-8adb-8b786f3bfe8d" providerId="ADAL" clId="{1B7FCBD7-A159-4976-BECE-266B38DAFA2F}" dt="2022-04-27T04:56:07.559" v="1971" actId="948"/>
          <ac:spMkLst>
            <pc:docMk/>
            <pc:sldMk cId="0" sldId="259"/>
            <ac:spMk id="73" creationId="{00000000-0000-0000-0000-000000000000}"/>
          </ac:spMkLst>
        </pc:spChg>
      </pc:sldChg>
      <pc:sldChg chg="modNotesTx">
        <pc:chgData name="Tyler Ciapala-Hazlerig" userId="34a8eee6-d6e7-485d-8adb-8b786f3bfe8d" providerId="ADAL" clId="{1B7FCBD7-A159-4976-BECE-266B38DAFA2F}" dt="2022-04-27T04:43:53.011" v="1959" actId="20577"/>
        <pc:sldMkLst>
          <pc:docMk/>
          <pc:sldMk cId="0" sldId="260"/>
        </pc:sldMkLst>
      </pc:sldChg>
      <pc:sldChg chg="modSp mod modNotesTx">
        <pc:chgData name="Tyler Ciapala-Hazlerig" userId="34a8eee6-d6e7-485d-8adb-8b786f3bfe8d" providerId="ADAL" clId="{1B7FCBD7-A159-4976-BECE-266B38DAFA2F}" dt="2022-04-27T16:07:19.151" v="2549" actId="732"/>
        <pc:sldMkLst>
          <pc:docMk/>
          <pc:sldMk cId="0" sldId="261"/>
        </pc:sldMkLst>
        <pc:spChg chg="mod">
          <ac:chgData name="Tyler Ciapala-Hazlerig" userId="34a8eee6-d6e7-485d-8adb-8b786f3bfe8d" providerId="ADAL" clId="{1B7FCBD7-A159-4976-BECE-266B38DAFA2F}" dt="2022-04-27T05:01:13.864" v="2408" actId="20577"/>
          <ac:spMkLst>
            <pc:docMk/>
            <pc:sldMk cId="0" sldId="261"/>
            <ac:spMk id="85" creationId="{00000000-0000-0000-0000-000000000000}"/>
          </ac:spMkLst>
        </pc:spChg>
        <pc:picChg chg="mod modCrop">
          <ac:chgData name="Tyler Ciapala-Hazlerig" userId="34a8eee6-d6e7-485d-8adb-8b786f3bfe8d" providerId="ADAL" clId="{1B7FCBD7-A159-4976-BECE-266B38DAFA2F}" dt="2022-04-27T16:07:19.151" v="2549" actId="732"/>
          <ac:picMkLst>
            <pc:docMk/>
            <pc:sldMk cId="0" sldId="261"/>
            <ac:picMk id="2" creationId="{A3A0DFBD-540A-4628-4C88-BADBBF16AF24}"/>
          </ac:picMkLst>
        </pc:picChg>
      </pc:sldChg>
      <pc:sldChg chg="modSp mod modNotesTx">
        <pc:chgData name="Tyler Ciapala-Hazlerig" userId="34a8eee6-d6e7-485d-8adb-8b786f3bfe8d" providerId="ADAL" clId="{1B7FCBD7-A159-4976-BECE-266B38DAFA2F}" dt="2022-04-27T16:07:36.771" v="2550" actId="732"/>
        <pc:sldMkLst>
          <pc:docMk/>
          <pc:sldMk cId="0" sldId="262"/>
        </pc:sldMkLst>
        <pc:spChg chg="mod">
          <ac:chgData name="Tyler Ciapala-Hazlerig" userId="34a8eee6-d6e7-485d-8adb-8b786f3bfe8d" providerId="ADAL" clId="{1B7FCBD7-A159-4976-BECE-266B38DAFA2F}" dt="2022-04-27T05:02:40.158" v="2544" actId="20577"/>
          <ac:spMkLst>
            <pc:docMk/>
            <pc:sldMk cId="0" sldId="262"/>
            <ac:spMk id="91" creationId="{00000000-0000-0000-0000-000000000000}"/>
          </ac:spMkLst>
        </pc:spChg>
        <pc:picChg chg="mod modCrop">
          <ac:chgData name="Tyler Ciapala-Hazlerig" userId="34a8eee6-d6e7-485d-8adb-8b786f3bfe8d" providerId="ADAL" clId="{1B7FCBD7-A159-4976-BECE-266B38DAFA2F}" dt="2022-04-27T16:07:36.771" v="2550" actId="732"/>
          <ac:picMkLst>
            <pc:docMk/>
            <pc:sldMk cId="0" sldId="262"/>
            <ac:picMk id="2" creationId="{D561175F-59BD-8632-EA5F-51F7281167A2}"/>
          </ac:picMkLst>
        </pc:picChg>
      </pc:sldChg>
      <pc:sldChg chg="addSp modSp mod modNotesTx">
        <pc:chgData name="Tyler Ciapala-Hazlerig" userId="34a8eee6-d6e7-485d-8adb-8b786f3bfe8d" providerId="ADAL" clId="{1B7FCBD7-A159-4976-BECE-266B38DAFA2F}" dt="2022-04-27T16:32:28.360" v="2553" actId="1076"/>
        <pc:sldMkLst>
          <pc:docMk/>
          <pc:sldMk cId="0" sldId="263"/>
        </pc:sldMkLst>
        <pc:picChg chg="add mod">
          <ac:chgData name="Tyler Ciapala-Hazlerig" userId="34a8eee6-d6e7-485d-8adb-8b786f3bfe8d" providerId="ADAL" clId="{1B7FCBD7-A159-4976-BECE-266B38DAFA2F}" dt="2022-04-27T16:32:28.360" v="2553" actId="1076"/>
          <ac:picMkLst>
            <pc:docMk/>
            <pc:sldMk cId="0" sldId="263"/>
            <ac:picMk id="3" creationId="{4A53220E-6077-4C90-94E9-C7DAA4CF267D}"/>
          </ac:picMkLst>
        </pc:picChg>
      </pc:sldChg>
      <pc:sldChg chg="modNotesTx">
        <pc:chgData name="Tyler Ciapala-Hazlerig" userId="34a8eee6-d6e7-485d-8adb-8b786f3bfe8d" providerId="ADAL" clId="{1B7FCBD7-A159-4976-BECE-266B38DAFA2F}" dt="2022-04-27T04:43:13.747" v="1946" actId="20577"/>
        <pc:sldMkLst>
          <pc:docMk/>
          <pc:sldMk cId="0" sldId="264"/>
        </pc:sldMkLst>
      </pc:sldChg>
      <pc:sldChg chg="modSp mod modNotesTx">
        <pc:chgData name="Tyler Ciapala-Hazlerig" userId="34a8eee6-d6e7-485d-8adb-8b786f3bfe8d" providerId="ADAL" clId="{1B7FCBD7-A159-4976-BECE-266B38DAFA2F}" dt="2022-04-27T04:43:58.755" v="1968" actId="20577"/>
        <pc:sldMkLst>
          <pc:docMk/>
          <pc:sldMk cId="1277336215" sldId="265"/>
        </pc:sldMkLst>
        <pc:picChg chg="mod">
          <ac:chgData name="Tyler Ciapala-Hazlerig" userId="34a8eee6-d6e7-485d-8adb-8b786f3bfe8d" providerId="ADAL" clId="{1B7FCBD7-A159-4976-BECE-266B38DAFA2F}" dt="2022-04-27T04:12:06.077" v="198" actId="14100"/>
          <ac:picMkLst>
            <pc:docMk/>
            <pc:sldMk cId="1277336215" sldId="265"/>
            <ac:picMk id="4" creationId="{B26D5A98-FC60-F613-730D-AACFE9483D76}"/>
          </ac:picMkLst>
        </pc:picChg>
      </pc:sldChg>
    </pc:docChg>
  </pc:docChgLst>
  <pc:docChgLst>
    <pc:chgData name="Venable, Joshua" userId="S::jvenable@zagmail.gonzaga.edu::01a25509-8d41-4f0f-b2f3-09b30b3452d2" providerId="AD" clId="Web-{1226EDC4-CFCD-4327-A317-1CFC68F9192A}"/>
    <pc:docChg chg="modSld">
      <pc:chgData name="Venable, Joshua" userId="S::jvenable@zagmail.gonzaga.edu::01a25509-8d41-4f0f-b2f3-09b30b3452d2" providerId="AD" clId="Web-{1226EDC4-CFCD-4327-A317-1CFC68F9192A}" dt="2022-04-25T18:03:20.115" v="244" actId="14100"/>
      <pc:docMkLst>
        <pc:docMk/>
      </pc:docMkLst>
      <pc:sldChg chg="modSp">
        <pc:chgData name="Venable, Joshua" userId="S::jvenable@zagmail.gonzaga.edu::01a25509-8d41-4f0f-b2f3-09b30b3452d2" providerId="AD" clId="Web-{1226EDC4-CFCD-4327-A317-1CFC68F9192A}" dt="2022-04-25T18:03:20.115" v="244" actId="14100"/>
        <pc:sldMkLst>
          <pc:docMk/>
          <pc:sldMk cId="0" sldId="259"/>
        </pc:sldMkLst>
        <pc:spChg chg="mod">
          <ac:chgData name="Venable, Joshua" userId="S::jvenable@zagmail.gonzaga.edu::01a25509-8d41-4f0f-b2f3-09b30b3452d2" providerId="AD" clId="Web-{1226EDC4-CFCD-4327-A317-1CFC68F9192A}" dt="2022-04-25T18:03:20.115" v="244" actId="14100"/>
          <ac:spMkLst>
            <pc:docMk/>
            <pc:sldMk cId="0" sldId="259"/>
            <ac:spMk id="73" creationId="{00000000-0000-0000-0000-000000000000}"/>
          </ac:spMkLst>
        </pc:spChg>
      </pc:sldChg>
    </pc:docChg>
  </pc:docChgLst>
  <pc:docChgLst>
    <pc:chgData name="Ciapala-Hazlerig, Tyler" userId="34a8eee6-d6e7-485d-8adb-8b786f3bfe8d" providerId="ADAL" clId="{849A1EFE-C688-4FC7-8D6C-56241AD24A37}"/>
    <pc:docChg chg="modSld">
      <pc:chgData name="Ciapala-Hazlerig, Tyler" userId="34a8eee6-d6e7-485d-8adb-8b786f3bfe8d" providerId="ADAL" clId="{849A1EFE-C688-4FC7-8D6C-56241AD24A37}" dt="2022-04-26T02:55:50.980" v="6" actId="1076"/>
      <pc:docMkLst>
        <pc:docMk/>
      </pc:docMkLst>
      <pc:sldChg chg="addSp modSp mod">
        <pc:chgData name="Ciapala-Hazlerig, Tyler" userId="34a8eee6-d6e7-485d-8adb-8b786f3bfe8d" providerId="ADAL" clId="{849A1EFE-C688-4FC7-8D6C-56241AD24A37}" dt="2022-04-26T02:55:50.980" v="6" actId="1076"/>
        <pc:sldMkLst>
          <pc:docMk/>
          <pc:sldMk cId="0" sldId="260"/>
        </pc:sldMkLst>
        <pc:spChg chg="mod">
          <ac:chgData name="Ciapala-Hazlerig, Tyler" userId="34a8eee6-d6e7-485d-8adb-8b786f3bfe8d" providerId="ADAL" clId="{849A1EFE-C688-4FC7-8D6C-56241AD24A37}" dt="2022-04-26T02:55:42.303" v="1" actId="6549"/>
          <ac:spMkLst>
            <pc:docMk/>
            <pc:sldMk cId="0" sldId="260"/>
            <ac:spMk id="78" creationId="{00000000-0000-0000-0000-000000000000}"/>
          </ac:spMkLst>
        </pc:spChg>
        <pc:spChg chg="mod">
          <ac:chgData name="Ciapala-Hazlerig, Tyler" userId="34a8eee6-d6e7-485d-8adb-8b786f3bfe8d" providerId="ADAL" clId="{849A1EFE-C688-4FC7-8D6C-56241AD24A37}" dt="2022-04-26T02:55:39.584" v="0" actId="6549"/>
          <ac:spMkLst>
            <pc:docMk/>
            <pc:sldMk cId="0" sldId="260"/>
            <ac:spMk id="79" creationId="{00000000-0000-0000-0000-000000000000}"/>
          </ac:spMkLst>
        </pc:spChg>
        <pc:picChg chg="add mod">
          <ac:chgData name="Ciapala-Hazlerig, Tyler" userId="34a8eee6-d6e7-485d-8adb-8b786f3bfe8d" providerId="ADAL" clId="{849A1EFE-C688-4FC7-8D6C-56241AD24A37}" dt="2022-04-26T02:55:50.980" v="6" actId="1076"/>
          <ac:picMkLst>
            <pc:docMk/>
            <pc:sldMk cId="0" sldId="260"/>
            <ac:picMk id="3" creationId="{1DFCB4C1-6098-4A39-B10E-33E244FF29F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44c4511a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44c4511a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Maalik</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44c4511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44c4511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Josh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44c4511a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44c4511a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Josh</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Tyler</a:t>
            </a:r>
          </a:p>
          <a:p>
            <a:pPr marL="158750" indent="0">
              <a:buNone/>
            </a:pPr>
            <a:endParaRPr lang="en-US" dirty="0"/>
          </a:p>
          <a:p>
            <a:pPr marL="158750" indent="0">
              <a:buNone/>
            </a:pPr>
            <a:r>
              <a:rPr lang="en-US" dirty="0"/>
              <a:t>We began the project by coming up with a list of changes that needed to be made from my version of Yahtzee. We choose to start from my version because I designed my single player version to be as compatible with multiplayer as possible. Given how I created my original version we concluded that all we needed to do to make it multiplayer was create some sort of player object, cycle through that player object as the turns passed by, and create a more generic player view that is displayed unique to each player.</a:t>
            </a:r>
          </a:p>
          <a:p>
            <a:pPr marL="158750" indent="0">
              <a:buNone/>
            </a:pPr>
            <a:endParaRPr lang="en-US" dirty="0"/>
          </a:p>
          <a:p>
            <a:pPr marL="158750" indent="0">
              <a:buNone/>
            </a:pPr>
            <a:r>
              <a:rPr lang="en-US" dirty="0"/>
              <a:t>During the planning phase we also outlined certain workflows such as how we were going to report issues to each other, assign tasks when they arose, and use our repo. We mostly stuck to the rules we set however I was unable to implement them into the git workflow because of how GitHub classroom set up the repo permissions.</a:t>
            </a:r>
          </a:p>
          <a:p>
            <a:pPr marL="158750" indent="0">
              <a:buNone/>
            </a:pPr>
            <a:endParaRPr lang="en-US" dirty="0"/>
          </a:p>
          <a:p>
            <a:pPr marL="158750" indent="0">
              <a:buNone/>
            </a:pPr>
            <a:r>
              <a:rPr lang="en-US" dirty="0"/>
              <a:t>Finally, before we started coding, I created a wireframe layout of what we wanted the final GUI to look like. There were a few changes in the actual implementation, mostly because time prevented us from exactly copying our plan.</a:t>
            </a:r>
          </a:p>
        </p:txBody>
      </p:sp>
    </p:spTree>
    <p:extLst>
      <p:ext uri="{BB962C8B-B14F-4D97-AF65-F5344CB8AC3E}">
        <p14:creationId xmlns:p14="http://schemas.microsoft.com/office/powerpoint/2010/main" val="3122824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44c4511a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44c4511a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Josh</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44c4511a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44c4511a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Tyler</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5a7db06e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5a7db06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Maalik</a:t>
            </a:r>
          </a:p>
          <a:p>
            <a:pPr marL="0" lvl="0" indent="0" algn="l" rtl="0">
              <a:spcBef>
                <a:spcPts val="0"/>
              </a:spcBef>
              <a:spcAft>
                <a:spcPts val="0"/>
              </a:spcAft>
              <a:buNone/>
            </a:pPr>
            <a:endParaRPr lang="en-US"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dirty="0"/>
              <a:t>Git issues good at assigning tasks and alerting of assignment and completion of tasks.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dirty="0"/>
              <a:t>Branching divided work efficiently without messing up main code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44c4511a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44c4511a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Maalik</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44c4511a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44c4511a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Tyler</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91072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Multiplayer Yahtzee</a:t>
            </a:r>
            <a:endParaRPr/>
          </a:p>
        </p:txBody>
      </p:sp>
      <p:sp>
        <p:nvSpPr>
          <p:cNvPr id="55" name="Google Shape;55;p13"/>
          <p:cNvSpPr txBox="1">
            <a:spLocks noGrp="1"/>
          </p:cNvSpPr>
          <p:nvPr>
            <p:ph type="subTitle" idx="1"/>
          </p:nvPr>
        </p:nvSpPr>
        <p:spPr>
          <a:xfrm>
            <a:off x="311700" y="1779150"/>
            <a:ext cx="8520600" cy="31961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A Team:</a:t>
            </a:r>
          </a:p>
          <a:p>
            <a:pPr marL="0" lvl="0" indent="0" algn="ctr" rtl="0">
              <a:spcBef>
                <a:spcPts val="0"/>
              </a:spcBef>
              <a:spcAft>
                <a:spcPts val="0"/>
              </a:spcAft>
              <a:buNone/>
            </a:pPr>
            <a:r>
              <a:rPr lang="en-US" sz="11500">
                <a:solidFill>
                  <a:schemeClr val="tx1"/>
                </a:solidFill>
              </a:rPr>
              <a:t>A</a:t>
            </a:r>
            <a:r>
              <a:rPr lang="en-US" sz="1050">
                <a:solidFill>
                  <a:schemeClr val="tx1"/>
                </a:solidFill>
              </a:rPr>
              <a:t>®</a:t>
            </a:r>
            <a:endParaRPr lang="en">
              <a:solidFill>
                <a:schemeClr val="tx1"/>
              </a:solidFill>
            </a:endParaRPr>
          </a:p>
          <a:p>
            <a:pPr marL="0" lvl="0" indent="0" algn="ctr" rtl="0">
              <a:spcBef>
                <a:spcPts val="0"/>
              </a:spcBef>
              <a:spcAft>
                <a:spcPts val="0"/>
              </a:spcAft>
              <a:buNone/>
            </a:pPr>
            <a:r>
              <a:rPr lang="en"/>
              <a:t>Joshua Venable, Tyler Ciapala-Hazlerig, Maalik Brown</a:t>
            </a: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 dirty="0"/>
              <a:t>Lessons learned:</a:t>
            </a:r>
          </a:p>
          <a:p>
            <a:pPr lvl="1">
              <a:lnSpc>
                <a:spcPct val="114999"/>
              </a:lnSpc>
            </a:pPr>
            <a:r>
              <a:rPr lang="en" sz="1800" dirty="0"/>
              <a:t>How to branch</a:t>
            </a:r>
          </a:p>
          <a:p>
            <a:pPr lvl="1">
              <a:lnSpc>
                <a:spcPct val="114999"/>
              </a:lnSpc>
            </a:pPr>
            <a:r>
              <a:rPr lang="en" sz="1800" dirty="0"/>
              <a:t>How to better work on team projects using GitHub</a:t>
            </a:r>
          </a:p>
          <a:p>
            <a:pPr lvl="1">
              <a:lnSpc>
                <a:spcPct val="114999"/>
              </a:lnSpc>
            </a:pPr>
            <a:r>
              <a:rPr lang="en" sz="1800" dirty="0"/>
              <a:t>How property change fires happen</a:t>
            </a:r>
          </a:p>
          <a:p>
            <a:pPr lvl="1">
              <a:lnSpc>
                <a:spcPct val="114999"/>
              </a:lnSpc>
            </a:pPr>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Overview</a:t>
            </a:r>
            <a:endParaRPr/>
          </a:p>
        </p:txBody>
      </p:sp>
      <p:sp>
        <p:nvSpPr>
          <p:cNvPr id="61" name="Google Shape;61;p14"/>
          <p:cNvSpPr txBox="1">
            <a:spLocks noGrp="1"/>
          </p:cNvSpPr>
          <p:nvPr>
            <p:ph type="body" idx="1"/>
          </p:nvPr>
        </p:nvSpPr>
        <p:spPr>
          <a:xfrm>
            <a:off x="311700" y="1152475"/>
            <a:ext cx="8520600" cy="3604488"/>
          </a:xfrm>
          <a:prstGeom prst="rect">
            <a:avLst/>
          </a:prstGeom>
        </p:spPr>
        <p:txBody>
          <a:bodyPr spcFirstLastPara="1" wrap="square" lIns="91425" tIns="91425" rIns="91425" bIns="91425" anchor="t" anchorCtr="0">
            <a:noAutofit/>
          </a:bodyPr>
          <a:lstStyle/>
          <a:p>
            <a:pPr>
              <a:lnSpc>
                <a:spcPct val="114999"/>
              </a:lnSpc>
            </a:pPr>
            <a:r>
              <a:rPr lang="en" dirty="0"/>
              <a:t>Local-multiplayer implementation of Yahtzee</a:t>
            </a:r>
            <a:endParaRPr lang="en-US" dirty="0"/>
          </a:p>
          <a:p>
            <a:pPr>
              <a:lnSpc>
                <a:spcPct val="114999"/>
              </a:lnSpc>
            </a:pPr>
            <a:r>
              <a:rPr lang="en" dirty="0"/>
              <a:t>Number of players that will be playing the game</a:t>
            </a:r>
          </a:p>
          <a:p>
            <a:pPr>
              <a:lnSpc>
                <a:spcPct val="114999"/>
              </a:lnSpc>
            </a:pPr>
            <a:r>
              <a:rPr lang="en" dirty="0"/>
              <a:t>Each player can choose a name</a:t>
            </a:r>
          </a:p>
          <a:p>
            <a:pPr>
              <a:lnSpc>
                <a:spcPct val="114999"/>
              </a:lnSpc>
            </a:pPr>
            <a:r>
              <a:rPr lang="en" dirty="0"/>
              <a:t>Rotate turn by turn</a:t>
            </a:r>
            <a:endParaRPr lang="en-US" dirty="0"/>
          </a:p>
          <a:p>
            <a:pPr>
              <a:lnSpc>
                <a:spcPct val="114999"/>
              </a:lnSpc>
            </a:pPr>
            <a:r>
              <a:rPr lang="en-US" dirty="0"/>
              <a:t>The main view is updated for next player</a:t>
            </a:r>
          </a:p>
          <a:p>
            <a:pPr>
              <a:lnSpc>
                <a:spcPct val="114999"/>
              </a:lnSpc>
              <a:spcBef>
                <a:spcPts val="0"/>
              </a:spcBef>
            </a:pPr>
            <a:r>
              <a:rPr lang="en" dirty="0"/>
              <a:t>Rotation of players until game end</a:t>
            </a:r>
          </a:p>
          <a:p>
            <a:pPr>
              <a:lnSpc>
                <a:spcPct val="114999"/>
              </a:lnSpc>
              <a:spcBef>
                <a:spcPts val="0"/>
              </a:spcBef>
            </a:pPr>
            <a:endParaRPr lang="en" dirty="0"/>
          </a:p>
          <a:p>
            <a:pPr>
              <a:lnSpc>
                <a:spcPct val="114999"/>
              </a:lnSpc>
              <a:spcBef>
                <a:spcPts val="0"/>
              </a:spcBef>
            </a:pP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Requirements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nSpc>
                <a:spcPct val="114999"/>
              </a:lnSpc>
            </a:pPr>
            <a:r>
              <a:rPr lang="en" dirty="0"/>
              <a:t>Modified Tyler's game to be multiplayer by addding:</a:t>
            </a:r>
          </a:p>
          <a:p>
            <a:pPr lvl="1">
              <a:lnSpc>
                <a:spcPct val="114999"/>
              </a:lnSpc>
              <a:spcBef>
                <a:spcPts val="600"/>
              </a:spcBef>
            </a:pPr>
            <a:r>
              <a:rPr lang="en" sz="1600" dirty="0" err="1"/>
              <a:t>GameControl</a:t>
            </a:r>
            <a:r>
              <a:rPr lang="en" sz="1600" dirty="0"/>
              <a:t> </a:t>
            </a:r>
            <a:endParaRPr lang="en-US" sz="1600" dirty="0"/>
          </a:p>
          <a:p>
            <a:pPr lvl="1">
              <a:lnSpc>
                <a:spcPct val="114999"/>
              </a:lnSpc>
              <a:spcBef>
                <a:spcPts val="600"/>
              </a:spcBef>
            </a:pPr>
            <a:r>
              <a:rPr lang="en" sz="1600" dirty="0"/>
              <a:t>Player</a:t>
            </a:r>
          </a:p>
          <a:p>
            <a:pPr lvl="1">
              <a:lnSpc>
                <a:spcPct val="114999"/>
              </a:lnSpc>
              <a:spcBef>
                <a:spcPts val="600"/>
              </a:spcBef>
            </a:pPr>
            <a:r>
              <a:rPr lang="en" sz="1600" dirty="0"/>
              <a:t>GameWindow</a:t>
            </a:r>
          </a:p>
          <a:p>
            <a:pPr marL="596900" lvl="1" indent="0">
              <a:lnSpc>
                <a:spcPct val="114999"/>
              </a:lnSpc>
              <a:spcBef>
                <a:spcPts val="600"/>
              </a:spcBef>
              <a:buNone/>
            </a:pPr>
            <a:endParaRPr lang="en" sz="1600" dirty="0"/>
          </a:p>
          <a:p>
            <a:pPr>
              <a:lnSpc>
                <a:spcPct val="114999"/>
              </a:lnSpc>
            </a:pPr>
            <a:r>
              <a:rPr lang="en" dirty="0"/>
              <a:t>Non-functional</a:t>
            </a:r>
          </a:p>
          <a:p>
            <a:pPr lvl="1">
              <a:lnSpc>
                <a:spcPct val="114999"/>
              </a:lnSpc>
              <a:spcBef>
                <a:spcPts val="600"/>
              </a:spcBef>
            </a:pPr>
            <a:r>
              <a:rPr lang="en" sz="1600" dirty="0"/>
              <a:t>Game configuration</a:t>
            </a:r>
          </a:p>
          <a:p>
            <a:pPr lvl="1">
              <a:lnSpc>
                <a:spcPct val="114999"/>
              </a:lnSpc>
              <a:spcBef>
                <a:spcPts val="600"/>
              </a:spcBef>
            </a:pPr>
            <a:r>
              <a:rPr lang="en" sz="1600" dirty="0"/>
              <a:t>Player list</a:t>
            </a:r>
            <a:endParaRPr lang="en" sz="1800" dirty="0"/>
          </a:p>
          <a:p>
            <a:pPr marL="114300" lvl="0" indent="0" algn="l">
              <a:lnSpc>
                <a:spcPct val="114999"/>
              </a:lnSpc>
              <a:spcBef>
                <a:spcPts val="0"/>
              </a:spcBef>
              <a:spcAft>
                <a:spcPts val="0"/>
              </a:spcAft>
              <a:buSzPts val="1800"/>
              <a:buNone/>
            </a:pP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35C07-2C52-0B81-19C9-FEF6258696A1}"/>
              </a:ext>
            </a:extLst>
          </p:cNvPr>
          <p:cNvSpPr>
            <a:spLocks noGrp="1"/>
          </p:cNvSpPr>
          <p:nvPr>
            <p:ph type="title"/>
          </p:nvPr>
        </p:nvSpPr>
        <p:spPr/>
        <p:txBody>
          <a:bodyPr/>
          <a:lstStyle/>
          <a:p>
            <a:r>
              <a:rPr lang="en-US" dirty="0"/>
              <a:t>Planning</a:t>
            </a:r>
          </a:p>
        </p:txBody>
      </p:sp>
      <p:sp>
        <p:nvSpPr>
          <p:cNvPr id="3" name="Text Placeholder 2">
            <a:extLst>
              <a:ext uri="{FF2B5EF4-FFF2-40B4-BE49-F238E27FC236}">
                <a16:creationId xmlns:a16="http://schemas.microsoft.com/office/drawing/2014/main" id="{0239635D-6BD6-DBD6-769E-278085457C54}"/>
              </a:ext>
            </a:extLst>
          </p:cNvPr>
          <p:cNvSpPr>
            <a:spLocks noGrp="1"/>
          </p:cNvSpPr>
          <p:nvPr>
            <p:ph type="body" idx="1"/>
          </p:nvPr>
        </p:nvSpPr>
        <p:spPr/>
        <p:txBody>
          <a:bodyPr/>
          <a:lstStyle/>
          <a:p>
            <a:pPr>
              <a:lnSpc>
                <a:spcPct val="114999"/>
              </a:lnSpc>
            </a:pPr>
            <a:r>
              <a:rPr lang="en-US" dirty="0"/>
              <a:t>Create multiple players</a:t>
            </a:r>
          </a:p>
          <a:p>
            <a:pPr>
              <a:lnSpc>
                <a:spcPct val="114999"/>
              </a:lnSpc>
            </a:pPr>
            <a:r>
              <a:rPr lang="en-US" dirty="0"/>
              <a:t>Create turn cycle</a:t>
            </a:r>
          </a:p>
          <a:p>
            <a:pPr>
              <a:lnSpc>
                <a:spcPct val="114999"/>
              </a:lnSpc>
            </a:pPr>
            <a:r>
              <a:rPr lang="en-US" dirty="0"/>
              <a:t>Create GUI for multiple players</a:t>
            </a:r>
          </a:p>
          <a:p>
            <a:pPr>
              <a:lnSpc>
                <a:spcPct val="114999"/>
              </a:lnSpc>
            </a:pPr>
            <a:endParaRPr lang="en-US" dirty="0"/>
          </a:p>
          <a:p>
            <a:pPr>
              <a:lnSpc>
                <a:spcPct val="114999"/>
              </a:lnSpc>
            </a:pPr>
            <a:endParaRPr lang="en-US" dirty="0"/>
          </a:p>
        </p:txBody>
      </p:sp>
      <p:pic>
        <p:nvPicPr>
          <p:cNvPr id="4" name="Picture 4" descr="A picture containing shape&#10;&#10;Description automatically generated">
            <a:extLst>
              <a:ext uri="{FF2B5EF4-FFF2-40B4-BE49-F238E27FC236}">
                <a16:creationId xmlns:a16="http://schemas.microsoft.com/office/drawing/2014/main" id="{B26D5A98-FC60-F613-730D-AACFE9483D76}"/>
              </a:ext>
            </a:extLst>
          </p:cNvPr>
          <p:cNvPicPr>
            <a:picLocks noChangeAspect="1"/>
          </p:cNvPicPr>
          <p:nvPr/>
        </p:nvPicPr>
        <p:blipFill>
          <a:blip r:embed="rId3"/>
          <a:stretch>
            <a:fillRect/>
          </a:stretch>
        </p:blipFill>
        <p:spPr>
          <a:xfrm>
            <a:off x="4309403" y="2065462"/>
            <a:ext cx="4383184" cy="2463616"/>
          </a:xfrm>
          <a:prstGeom prst="rect">
            <a:avLst/>
          </a:prstGeom>
        </p:spPr>
      </p:pic>
    </p:spTree>
    <p:extLst>
      <p:ext uri="{BB962C8B-B14F-4D97-AF65-F5344CB8AC3E}">
        <p14:creationId xmlns:p14="http://schemas.microsoft.com/office/powerpoint/2010/main" val="1277336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Solution Approach</a:t>
            </a:r>
            <a:endParaRPr/>
          </a:p>
        </p:txBody>
      </p:sp>
      <p:sp>
        <p:nvSpPr>
          <p:cNvPr id="73" name="Google Shape;73;p16"/>
          <p:cNvSpPr txBox="1">
            <a:spLocks noGrp="1"/>
          </p:cNvSpPr>
          <p:nvPr>
            <p:ph type="body" idx="1"/>
          </p:nvPr>
        </p:nvSpPr>
        <p:spPr>
          <a:xfrm>
            <a:off x="311700" y="1152475"/>
            <a:ext cx="8520600" cy="3751417"/>
          </a:xfrm>
          <a:prstGeom prst="rect">
            <a:avLst/>
          </a:prstGeom>
        </p:spPr>
        <p:txBody>
          <a:bodyPr spcFirstLastPara="1" wrap="square" lIns="91425" tIns="91425" rIns="91425" bIns="91425" anchor="t" anchorCtr="0">
            <a:noAutofit/>
          </a:bodyPr>
          <a:lstStyle/>
          <a:p>
            <a:pPr marL="114300" indent="0">
              <a:buNone/>
            </a:pPr>
            <a:r>
              <a:rPr lang="en" dirty="0"/>
              <a:t>Major Components</a:t>
            </a:r>
          </a:p>
          <a:p>
            <a:pPr>
              <a:lnSpc>
                <a:spcPct val="114999"/>
              </a:lnSpc>
            </a:pPr>
            <a:r>
              <a:rPr lang="en" dirty="0"/>
              <a:t>Player</a:t>
            </a:r>
          </a:p>
          <a:p>
            <a:pPr>
              <a:lnSpc>
                <a:spcPct val="114999"/>
              </a:lnSpc>
            </a:pPr>
            <a:r>
              <a:rPr lang="en" dirty="0"/>
              <a:t>Hand</a:t>
            </a:r>
          </a:p>
          <a:p>
            <a:pPr>
              <a:lnSpc>
                <a:spcPct val="114999"/>
              </a:lnSpc>
            </a:pPr>
            <a:r>
              <a:rPr lang="en" dirty="0"/>
              <a:t>Scorecard including scoring</a:t>
            </a:r>
          </a:p>
          <a:p>
            <a:pPr marL="114300" indent="0">
              <a:spcBef>
                <a:spcPts val="1600"/>
              </a:spcBef>
              <a:buNone/>
            </a:pPr>
            <a:r>
              <a:rPr lang="en" dirty="0"/>
              <a:t>Game/UI features identified and worked on</a:t>
            </a:r>
          </a:p>
          <a:p>
            <a:pPr marL="400050" indent="-285750">
              <a:lnSpc>
                <a:spcPct val="114999"/>
              </a:lnSpc>
              <a:spcBef>
                <a:spcPts val="600"/>
              </a:spcBef>
            </a:pPr>
            <a:r>
              <a:rPr lang="en" dirty="0"/>
              <a:t>Hand/Die</a:t>
            </a:r>
          </a:p>
          <a:p>
            <a:pPr marL="400050" indent="-285750">
              <a:lnSpc>
                <a:spcPct val="114999"/>
              </a:lnSpc>
              <a:spcBef>
                <a:spcPts val="600"/>
              </a:spcBef>
            </a:pPr>
            <a:r>
              <a:rPr lang="en" dirty="0"/>
              <a:t>Player</a:t>
            </a:r>
          </a:p>
          <a:p>
            <a:pPr marL="400050" indent="-285750">
              <a:lnSpc>
                <a:spcPct val="114999"/>
              </a:lnSpc>
              <a:spcBef>
                <a:spcPts val="600"/>
              </a:spcBef>
            </a:pPr>
            <a:r>
              <a:rPr lang="en" dirty="0"/>
              <a:t>Upper/Lower Sections</a:t>
            </a:r>
          </a:p>
          <a:p>
            <a:pPr marL="400050" indent="-285750">
              <a:lnSpc>
                <a:spcPct val="114999"/>
              </a:lnSpc>
              <a:spcBef>
                <a:spcPts val="600"/>
              </a:spcBef>
            </a:pPr>
            <a:r>
              <a:rPr lang="en" dirty="0"/>
              <a:t>Configurations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17"/>
          <p:cNvSpPr txBox="1">
            <a:spLocks noGrp="1"/>
          </p:cNvSpPr>
          <p:nvPr>
            <p:ph type="body" idx="1"/>
          </p:nvPr>
        </p:nvSpPr>
        <p:spPr>
          <a:xfrm>
            <a:off x="311700" y="14168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endParaRPr/>
          </a:p>
        </p:txBody>
      </p:sp>
      <p:pic>
        <p:nvPicPr>
          <p:cNvPr id="3" name="Picture 2" descr="A screenshot of a computer program&#10;&#10;Description automatically generated with low confidence">
            <a:extLst>
              <a:ext uri="{FF2B5EF4-FFF2-40B4-BE49-F238E27FC236}">
                <a16:creationId xmlns:a16="http://schemas.microsoft.com/office/drawing/2014/main" id="{1DFCB4C1-6098-4A39-B10E-33E244FF29F5}"/>
              </a:ext>
            </a:extLst>
          </p:cNvPr>
          <p:cNvPicPr>
            <a:picLocks noChangeAspect="1"/>
          </p:cNvPicPr>
          <p:nvPr/>
        </p:nvPicPr>
        <p:blipFill>
          <a:blip r:embed="rId3"/>
          <a:stretch>
            <a:fillRect/>
          </a:stretch>
        </p:blipFill>
        <p:spPr>
          <a:xfrm>
            <a:off x="1932410" y="0"/>
            <a:ext cx="5279180"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Collaboration Approaches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882650" lvl="1" indent="-285750">
              <a:spcBef>
                <a:spcPts val="0"/>
              </a:spcBef>
              <a:buFont typeface="Arial"/>
              <a:buChar char="•"/>
            </a:pPr>
            <a:r>
              <a:rPr lang="en-US" sz="1800" dirty="0"/>
              <a:t>Discord</a:t>
            </a:r>
          </a:p>
          <a:p>
            <a:pPr marL="882650" lvl="1" indent="-285750">
              <a:spcBef>
                <a:spcPts val="0"/>
              </a:spcBef>
              <a:buFont typeface="Arial"/>
              <a:buChar char="•"/>
            </a:pPr>
            <a:r>
              <a:rPr lang="en-US" sz="1800" dirty="0"/>
              <a:t>Git issues</a:t>
            </a:r>
          </a:p>
          <a:p>
            <a:pPr marL="882650" lvl="1" indent="-285750">
              <a:spcBef>
                <a:spcPts val="0"/>
              </a:spcBef>
              <a:buFont typeface="Arial"/>
              <a:buChar char="•"/>
            </a:pPr>
            <a:r>
              <a:rPr lang="en-US" sz="1800" dirty="0"/>
              <a:t>Branching</a:t>
            </a:r>
          </a:p>
          <a:p>
            <a:pPr marL="882650" lvl="1" indent="-285750">
              <a:spcBef>
                <a:spcPts val="0"/>
              </a:spcBef>
              <a:buFont typeface="Arial"/>
              <a:buChar char="•"/>
            </a:pPr>
            <a:r>
              <a:rPr lang="en-US" sz="1800" dirty="0"/>
              <a:t>Any lessons learned</a:t>
            </a:r>
          </a:p>
          <a:p>
            <a:pPr marL="1339850" lvl="2" indent="-285750">
              <a:spcBef>
                <a:spcPts val="0"/>
              </a:spcBef>
              <a:buFont typeface="Arial"/>
              <a:buChar char="•"/>
            </a:pPr>
            <a:r>
              <a:rPr lang="en-US" sz="1600" dirty="0"/>
              <a:t>Team collaboration</a:t>
            </a:r>
          </a:p>
          <a:p>
            <a:pPr marL="1339850" lvl="2" indent="-285750">
              <a:spcBef>
                <a:spcPts val="0"/>
              </a:spcBef>
              <a:buFont typeface="Arial"/>
              <a:buChar char="•"/>
            </a:pPr>
            <a:r>
              <a:rPr lang="en-US" sz="1600" dirty="0"/>
              <a:t>Utilizing source control</a:t>
            </a:r>
            <a:endParaRPr lang="en-US" sz="1800" dirty="0"/>
          </a:p>
          <a:p>
            <a:pPr marL="882650" lvl="1" indent="-285750">
              <a:spcBef>
                <a:spcPts val="0"/>
              </a:spcBef>
              <a:buFont typeface="Arial"/>
              <a:buChar char="•"/>
            </a:pPr>
            <a:r>
              <a:rPr lang="en-US" sz="1800" dirty="0"/>
              <a:t>Hacking/discussion sessions</a:t>
            </a:r>
          </a:p>
        </p:txBody>
      </p:sp>
      <p:pic>
        <p:nvPicPr>
          <p:cNvPr id="2" name="Picture 2" descr="Graphical user interface, text, application, email&#10;&#10;Description automatically generated">
            <a:extLst>
              <a:ext uri="{FF2B5EF4-FFF2-40B4-BE49-F238E27FC236}">
                <a16:creationId xmlns:a16="http://schemas.microsoft.com/office/drawing/2014/main" id="{A3A0DFBD-540A-4628-4C88-BADBBF16AF24}"/>
              </a:ext>
            </a:extLst>
          </p:cNvPr>
          <p:cNvPicPr>
            <a:picLocks noChangeAspect="1"/>
          </p:cNvPicPr>
          <p:nvPr/>
        </p:nvPicPr>
        <p:blipFill rotWithShape="1">
          <a:blip r:embed="rId3"/>
          <a:srcRect l="2600" t="7986" r="1880" b="6835"/>
          <a:stretch/>
        </p:blipFill>
        <p:spPr>
          <a:xfrm>
            <a:off x="4422842" y="1679643"/>
            <a:ext cx="4513635" cy="22633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Testing, Validation, and Acceptance Plan</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25450" indent="-285750">
              <a:buChar char="•"/>
            </a:pPr>
            <a:r>
              <a:rPr lang="en-US" sz="2000" dirty="0"/>
              <a:t>Unit tests for non-view classes</a:t>
            </a:r>
          </a:p>
          <a:p>
            <a:pPr marL="425450" indent="-285750">
              <a:buChar char="•"/>
            </a:pPr>
            <a:r>
              <a:rPr lang="en-US" sz="2000" dirty="0"/>
              <a:t>Integration tests for the relationships</a:t>
            </a:r>
          </a:p>
          <a:p>
            <a:pPr marL="425450" indent="-285750">
              <a:lnSpc>
                <a:spcPct val="114999"/>
              </a:lnSpc>
              <a:buChar char="•"/>
            </a:pPr>
            <a:r>
              <a:rPr lang="en-US" sz="2000" dirty="0"/>
              <a:t>Functional tests for reproduction and accuracy</a:t>
            </a:r>
          </a:p>
          <a:p>
            <a:pPr marL="425450" indent="-285750">
              <a:lnSpc>
                <a:spcPct val="114999"/>
              </a:lnSpc>
              <a:buChar char="•"/>
            </a:pPr>
            <a:r>
              <a:rPr lang="en-US" sz="2000" dirty="0"/>
              <a:t>User acceptance tests</a:t>
            </a:r>
          </a:p>
        </p:txBody>
      </p:sp>
      <p:pic>
        <p:nvPicPr>
          <p:cNvPr id="2" name="Picture 2" descr="A screenshot of a computer&#10;&#10;Description automatically generated">
            <a:extLst>
              <a:ext uri="{FF2B5EF4-FFF2-40B4-BE49-F238E27FC236}">
                <a16:creationId xmlns:a16="http://schemas.microsoft.com/office/drawing/2014/main" id="{D561175F-59BD-8632-EA5F-51F7281167A2}"/>
              </a:ext>
            </a:extLst>
          </p:cNvPr>
          <p:cNvPicPr>
            <a:picLocks noChangeAspect="1"/>
          </p:cNvPicPr>
          <p:nvPr/>
        </p:nvPicPr>
        <p:blipFill rotWithShape="1">
          <a:blip r:embed="rId3"/>
          <a:srcRect b="6977"/>
          <a:stretch/>
        </p:blipFill>
        <p:spPr>
          <a:xfrm>
            <a:off x="3923818" y="2342788"/>
            <a:ext cx="4906218" cy="25794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Live Demo Time - Take a minute or two</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endParaRPr lang="en" dirty="0"/>
          </a:p>
        </p:txBody>
      </p:sp>
      <p:pic>
        <p:nvPicPr>
          <p:cNvPr id="3" name="Picture 2">
            <a:extLst>
              <a:ext uri="{FF2B5EF4-FFF2-40B4-BE49-F238E27FC236}">
                <a16:creationId xmlns:a16="http://schemas.microsoft.com/office/drawing/2014/main" id="{4A53220E-6077-4C90-94E9-C7DAA4CF267D}"/>
              </a:ext>
            </a:extLst>
          </p:cNvPr>
          <p:cNvPicPr>
            <a:picLocks noChangeAspect="1"/>
          </p:cNvPicPr>
          <p:nvPr/>
        </p:nvPicPr>
        <p:blipFill>
          <a:blip r:embed="rId3"/>
          <a:stretch>
            <a:fillRect/>
          </a:stretch>
        </p:blipFill>
        <p:spPr>
          <a:xfrm>
            <a:off x="1594118" y="1216106"/>
            <a:ext cx="5955763" cy="335276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427</Words>
  <Application>Microsoft Office PowerPoint</Application>
  <PresentationFormat>On-screen Show (16:9)</PresentationFormat>
  <Paragraphs>71</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Multiplayer Yahtzee</vt:lpstr>
      <vt:lpstr>Project Overview</vt:lpstr>
      <vt:lpstr>Project Requirements</vt:lpstr>
      <vt:lpstr>Planning</vt:lpstr>
      <vt:lpstr>Project Solution Approach</vt:lpstr>
      <vt:lpstr>PowerPoint Presentation</vt:lpstr>
      <vt:lpstr>Team Collaboration Approaches</vt:lpstr>
      <vt:lpstr>Testing, Validation, and Acceptance Plan</vt:lpstr>
      <vt:lpstr>Live Demo Time - Take a minute or two</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Multiplayer Yahtzee</dc:title>
  <cp:lastModifiedBy>Tie C</cp:lastModifiedBy>
  <cp:revision>6</cp:revision>
  <dcterms:modified xsi:type="dcterms:W3CDTF">2022-04-27T16:32:29Z</dcterms:modified>
</cp:coreProperties>
</file>