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38DB0-F21B-4878-A3EC-4D81D3CACA6F}">
          <p14:sldIdLst>
            <p14:sldId id="256"/>
            <p14:sldId id="257"/>
            <p14:sldId id="258"/>
            <p14:sldId id="262"/>
          </p14:sldIdLst>
        </p14:section>
        <p14:section name="Untitled Section" id="{AF8917AC-F945-4588-8CC3-7EF581E9D48E}">
          <p14:sldIdLst>
            <p14:sldId id="263"/>
            <p14:sldId id="267"/>
            <p14:sldId id="264"/>
            <p14:sldId id="265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FF"/>
    <a:srgbClr val="CC0000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ED3E-332E-42BC-BE14-5DFB1C4F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43FA-8EE5-4226-8924-991F91C3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BE19-9137-4A91-9796-DB3923D0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0896-1278-43CA-8D86-88F5F05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60B3-59F6-4396-8ED0-FAC9F453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6B6-95D1-47A3-876E-B3EF36A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D4091-0574-4B58-A111-33E5E036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AA67-0C77-4953-A9A8-E018CBF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4A97-D05B-4124-A5C8-FC229FD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9648-D20C-456C-94C7-16571C2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313F-08F2-437E-8BD4-7A85E524E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9B47-D036-4986-9913-D87A97EC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0986-29D3-47CD-BD98-601152F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597B-B83C-4E70-B364-A7FC616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6B4D-E934-409E-899A-81AAF33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89A-0904-4D79-BA44-980C622D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4102-A54C-4924-A4EA-59506018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3521-2DA4-44DF-AA47-6FCCBD2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562-1D4A-4896-83AD-9B812520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206B-27E4-4A84-AD15-0125904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B861-FC63-4DAD-A316-4662BF9E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74EF-4DB6-4FE7-90F5-B94C2622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5FD-41A9-4E18-8136-C4CEBE91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6BA2-5D75-4475-AE7C-0523CDC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A800-FC82-4765-87F5-DDC32F8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45A7-9118-4579-BB89-BA552493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BFED-AA4A-47A7-858B-432FA55E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8845-B34B-47F8-87F4-AAD9AE6D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9ED-D0E1-4E01-9F6C-ABAC4E9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693B-4CD0-4C5D-819E-9CFE98A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AD9C-74F3-487F-BC8E-06CEBFAA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D5FC-48FB-4064-B05F-EE04C39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5E7E-524C-410B-A1E5-0BD460AD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6D0F-C1E6-40D8-A03E-DA147492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5F24-1191-48E7-9B59-75E5E9CD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B2DD6-8018-496D-98D3-E9A8927E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05F8C-5720-4FD7-B520-73E4D7FB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5856-FB1B-4144-8AAE-57B62A17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91FE-CCD3-4968-84E5-90146C8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C636-4330-4B46-8DDE-E7624C28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43BE-8811-49BE-9032-7AF5CE9D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83821-60DD-4250-8868-92C291DF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A7D2-7130-43C1-95FA-21B1C34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B1AF-D947-46E4-90EB-D6EE2A0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471B-10C1-4E94-A920-B9E4CD3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306A-BD85-4793-B9DF-1F9B6520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771B-0BF2-412A-AE90-9DE8C3EE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4BC6-204D-4481-9B7A-D8E81D59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A715-8282-46BF-8574-E5A44558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623D-ABBC-4B3C-90E9-782C82E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E076-D261-412B-BDAA-5DBCC46B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01F3-3E5A-4F87-ADED-D73EED1E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5CE-B9E6-4B09-9636-738E929F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2F207-C39E-4388-B019-8C58F404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B801-2758-4018-B169-FA72E8C5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9579-0F31-41A3-8431-911E9B5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F6FC-8F99-4A8A-8763-8A67E9E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65EF-643C-4FD8-84CF-5441ED5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1A5E-1229-44BA-B0BF-94D7EF5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13E-7EFB-4B2D-AB6B-ED0D118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0468-55C2-417A-B393-0EBDF61C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FB3B-D271-47C4-8DEB-FC056B76C3B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9949-B488-4E9D-AA7C-003FB7ED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1BBD-F9F9-4C8A-9249-8388A35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F602-91D1-4156-BDE4-9AF8465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148994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31EEC-EC92-4B69-BABE-EB6EA4AB536D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6BF63-BAAA-45D5-A962-ADB64B01554A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A3842-D87A-4C28-91C0-9A996D27BDDD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187A0-E468-4F42-937F-1C9392D62A95}"/>
              </a:ext>
            </a:extLst>
          </p:cNvPr>
          <p:cNvSpPr txBox="1"/>
          <p:nvPr/>
        </p:nvSpPr>
        <p:spPr>
          <a:xfrm>
            <a:off x="1180407" y="147455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5F0B-5E39-4567-BFB9-905B2C6032AE}"/>
              </a:ext>
            </a:extLst>
          </p:cNvPr>
          <p:cNvSpPr txBox="1"/>
          <p:nvPr/>
        </p:nvSpPr>
        <p:spPr>
          <a:xfrm>
            <a:off x="3261359" y="62710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F17-767F-47AB-B040-23B9F1254606}"/>
              </a:ext>
            </a:extLst>
          </p:cNvPr>
          <p:cNvSpPr txBox="1"/>
          <p:nvPr/>
        </p:nvSpPr>
        <p:spPr>
          <a:xfrm>
            <a:off x="5073535" y="165922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9AA94-1093-471A-99CA-E2E14CF401D0}"/>
              </a:ext>
            </a:extLst>
          </p:cNvPr>
          <p:cNvSpPr txBox="1"/>
          <p:nvPr/>
        </p:nvSpPr>
        <p:spPr>
          <a:xfrm>
            <a:off x="7378932" y="1036294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837FA-AFF2-4E43-8B88-6BE19C9BF187}"/>
              </a:ext>
            </a:extLst>
          </p:cNvPr>
          <p:cNvSpPr txBox="1"/>
          <p:nvPr/>
        </p:nvSpPr>
        <p:spPr>
          <a:xfrm>
            <a:off x="3126971" y="1952672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6BD7-C58E-4CB0-8E1B-39B1442EB8C2}"/>
              </a:ext>
            </a:extLst>
          </p:cNvPr>
          <p:cNvSpPr txBox="1"/>
          <p:nvPr/>
        </p:nvSpPr>
        <p:spPr>
          <a:xfrm>
            <a:off x="5381106" y="64450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0DC0C-524F-4C6F-83F5-FB0FC47EEFA1}"/>
              </a:ext>
            </a:extLst>
          </p:cNvPr>
          <p:cNvSpPr txBox="1"/>
          <p:nvPr/>
        </p:nvSpPr>
        <p:spPr>
          <a:xfrm>
            <a:off x="7020099" y="1952672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151DF-0328-4CA6-8102-3AD10D779B80}"/>
              </a:ext>
            </a:extLst>
          </p:cNvPr>
          <p:cNvSpPr txBox="1"/>
          <p:nvPr/>
        </p:nvSpPr>
        <p:spPr>
          <a:xfrm>
            <a:off x="9623367" y="1382224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D2021-7B1B-4465-8D36-D5104B4F8D47}"/>
              </a:ext>
            </a:extLst>
          </p:cNvPr>
          <p:cNvSpPr txBox="1"/>
          <p:nvPr/>
        </p:nvSpPr>
        <p:spPr>
          <a:xfrm>
            <a:off x="8582892" y="26276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11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241964"/>
            <a:ext cx="4866584" cy="2453192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code and machinery code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 is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44C-3A2A-4653-9EE7-C860B3D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</a:t>
            </a:r>
            <a:r>
              <a:rPr lang="en-US" altLang="zh-CN" dirty="0">
                <a:latin typeface="Agency FB" panose="020B0503020202020204" pitchFamily="34" charset="0"/>
              </a:rPr>
              <a:t>emo Time: chatbot~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464296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3511296" y="102412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5032248" y="102412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5640324" y="1798320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4119372" y="1973611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6553200" y="106402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7065264" y="193270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7986453" y="44500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8987028" y="1082855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1988820" y="793295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6259</TotalTime>
  <Words>416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Office Theme</vt:lpstr>
      <vt:lpstr>Python Summer Camp: Lesson 1</vt:lpstr>
      <vt:lpstr>Python Class Rule</vt:lpstr>
      <vt:lpstr>Introduction</vt:lpstr>
      <vt:lpstr>Introduction</vt:lpstr>
      <vt:lpstr>Algorithm and Pseudocode</vt:lpstr>
      <vt:lpstr>Demo Time: chatbot~</vt:lpstr>
      <vt:lpstr>Getting Data from User/ Output it on the screen</vt:lpstr>
      <vt:lpstr>Variable: How python store values</vt:lpstr>
      <vt:lpstr>PowerPoint Presentation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CHI</dc:creator>
  <cp:lastModifiedBy>CHENG CHI</cp:lastModifiedBy>
  <cp:revision>35</cp:revision>
  <dcterms:created xsi:type="dcterms:W3CDTF">2020-06-27T14:27:06Z</dcterms:created>
  <dcterms:modified xsi:type="dcterms:W3CDTF">2020-07-02T16:00:57Z</dcterms:modified>
</cp:coreProperties>
</file>