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606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074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66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65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666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937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106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3379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401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069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3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7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5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888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410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110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600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8475C3-76ED-4131-8142-86E42A418568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9338C2-079A-4005-B36A-FED90E18F7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02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id-ID" dirty="0"/>
              <a:t>Simple Future Tense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3281370"/>
          </a:xfrm>
        </p:spPr>
        <p:txBody>
          <a:bodyPr>
            <a:normAutofit/>
          </a:bodyPr>
          <a:lstStyle/>
          <a:p>
            <a:r>
              <a:rPr lang="id-ID" sz="4000" dirty="0">
                <a:solidFill>
                  <a:srgbClr val="C00000"/>
                </a:solidFill>
              </a:rPr>
              <a:t>Bentuk kalimat yang menyatakan kejadian/kegiatan yang akan berlangsung/terjadi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QW + Shall/Will + S + V1 +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8840"/>
            <a:ext cx="7704667" cy="40109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What will you buy? I will buy some snacks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Where will you buy the snacks? I will buy some snacks at stall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How many snacks will you buy? I will buy some package of snacks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When will you buy the snacks? I will buy it this break time.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96552" y="2636912"/>
            <a:ext cx="77046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will…….to your party tonight</a:t>
            </a:r>
          </a:p>
          <a:p>
            <a:r>
              <a:rPr lang="en-US" dirty="0" err="1"/>
              <a:t>a.came</a:t>
            </a:r>
            <a:endParaRPr lang="en-US" dirty="0"/>
          </a:p>
          <a:p>
            <a:r>
              <a:rPr lang="en-US" dirty="0" err="1"/>
              <a:t>b.come</a:t>
            </a:r>
            <a:endParaRPr lang="en-US" dirty="0"/>
          </a:p>
          <a:p>
            <a:r>
              <a:rPr lang="en-US" dirty="0" err="1"/>
              <a:t>c.coming</a:t>
            </a:r>
            <a:endParaRPr lang="en-US" dirty="0"/>
          </a:p>
          <a:p>
            <a:r>
              <a:rPr lang="en-US" dirty="0"/>
              <a:t>d.be </a:t>
            </a:r>
            <a:r>
              <a:rPr lang="en-US" dirty="0" smtClean="0"/>
              <a:t>coming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2133" y="3086913"/>
            <a:ext cx="632617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raleway"/>
              </a:rPr>
              <a:t>Ayu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aleway"/>
              </a:rPr>
              <a:t> will…….me to do this homework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raleway"/>
              </a:rPr>
              <a:t>a. accompany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raleway"/>
              </a:rPr>
              <a:t>b.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raleway"/>
              </a:rPr>
              <a:t>accompanies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raleway"/>
              </a:rPr>
              <a:t>c.accompanied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aleway"/>
              </a:rPr>
              <a:t>d.be accompany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……you come to my house tomorrow?</a:t>
            </a:r>
          </a:p>
          <a:p>
            <a:r>
              <a:rPr lang="en-US" dirty="0" err="1"/>
              <a:t>a.would</a:t>
            </a:r>
            <a:endParaRPr lang="en-US" dirty="0"/>
          </a:p>
          <a:p>
            <a:r>
              <a:rPr lang="en-US" dirty="0" err="1"/>
              <a:t>b.will</a:t>
            </a:r>
            <a:endParaRPr lang="en-US" dirty="0"/>
          </a:p>
          <a:p>
            <a:r>
              <a:rPr lang="en-US" dirty="0"/>
              <a:t>c.be</a:t>
            </a:r>
          </a:p>
          <a:p>
            <a:r>
              <a:rPr lang="en-US" dirty="0"/>
              <a:t>d.is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4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family will……a new car</a:t>
            </a:r>
          </a:p>
          <a:p>
            <a:r>
              <a:rPr lang="en-US" dirty="0" err="1"/>
              <a:t>a.bought</a:t>
            </a:r>
            <a:endParaRPr lang="en-US" dirty="0"/>
          </a:p>
          <a:p>
            <a:r>
              <a:rPr lang="en-US" dirty="0" err="1"/>
              <a:t>b.buys</a:t>
            </a:r>
            <a:endParaRPr lang="en-US" dirty="0"/>
          </a:p>
          <a:p>
            <a:r>
              <a:rPr lang="en-US" dirty="0" err="1"/>
              <a:t>c.buy</a:t>
            </a:r>
            <a:endParaRPr lang="en-US" dirty="0"/>
          </a:p>
          <a:p>
            <a:r>
              <a:rPr lang="en-US" dirty="0" err="1"/>
              <a:t>d.buying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Sinta</a:t>
            </a:r>
            <a:r>
              <a:rPr lang="en-US" dirty="0"/>
              <a:t> will…….her homework here</a:t>
            </a:r>
          </a:p>
          <a:p>
            <a:r>
              <a:rPr lang="en-US" dirty="0" err="1"/>
              <a:t>a.does</a:t>
            </a:r>
            <a:endParaRPr lang="en-US" dirty="0"/>
          </a:p>
          <a:p>
            <a:r>
              <a:rPr lang="en-US" dirty="0" err="1"/>
              <a:t>b.did</a:t>
            </a:r>
            <a:endParaRPr lang="en-US" dirty="0"/>
          </a:p>
          <a:p>
            <a:r>
              <a:rPr lang="en-US" dirty="0"/>
              <a:t>c.do</a:t>
            </a:r>
          </a:p>
          <a:p>
            <a:r>
              <a:rPr lang="en-US" dirty="0"/>
              <a:t>d.be do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2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Andre……accompany me to the mall tomorrow</a:t>
            </a:r>
          </a:p>
          <a:p>
            <a:r>
              <a:rPr lang="en-US" dirty="0" err="1"/>
              <a:t>a.should</a:t>
            </a:r>
            <a:endParaRPr lang="en-US" dirty="0"/>
          </a:p>
          <a:p>
            <a:r>
              <a:rPr lang="en-US" dirty="0" err="1"/>
              <a:t>b.can</a:t>
            </a:r>
            <a:endParaRPr lang="en-US" dirty="0"/>
          </a:p>
          <a:p>
            <a:r>
              <a:rPr lang="en-US" dirty="0"/>
              <a:t>c.is</a:t>
            </a:r>
          </a:p>
          <a:p>
            <a:r>
              <a:rPr lang="en-US" dirty="0" err="1"/>
              <a:t>d.will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Nia will…..a birthday cake for me</a:t>
            </a:r>
          </a:p>
          <a:p>
            <a:r>
              <a:rPr lang="en-US" dirty="0" err="1"/>
              <a:t>a.made</a:t>
            </a:r>
            <a:endParaRPr lang="en-US" dirty="0"/>
          </a:p>
          <a:p>
            <a:r>
              <a:rPr lang="en-US" dirty="0" err="1"/>
              <a:t>b.make</a:t>
            </a:r>
            <a:endParaRPr lang="en-US" dirty="0"/>
          </a:p>
          <a:p>
            <a:r>
              <a:rPr lang="en-US" dirty="0" err="1"/>
              <a:t>c.making</a:t>
            </a:r>
            <a:endParaRPr lang="en-US" dirty="0"/>
          </a:p>
          <a:p>
            <a:r>
              <a:rPr lang="en-US" dirty="0"/>
              <a:t>d.be making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Chintya</a:t>
            </a:r>
            <a:r>
              <a:rPr lang="en-US" dirty="0"/>
              <a:t> will……..this beach next weekend</a:t>
            </a:r>
          </a:p>
          <a:p>
            <a:r>
              <a:rPr lang="en-US" dirty="0" err="1"/>
              <a:t>a.visit</a:t>
            </a:r>
            <a:endParaRPr lang="en-US" dirty="0"/>
          </a:p>
          <a:p>
            <a:r>
              <a:rPr lang="en-US" dirty="0" err="1"/>
              <a:t>b.visited</a:t>
            </a:r>
            <a:endParaRPr lang="en-US" dirty="0"/>
          </a:p>
          <a:p>
            <a:r>
              <a:rPr lang="en-US" dirty="0" err="1"/>
              <a:t>c.visiting</a:t>
            </a:r>
            <a:endParaRPr lang="en-US" dirty="0"/>
          </a:p>
          <a:p>
            <a:r>
              <a:rPr lang="en-US" dirty="0" err="1"/>
              <a:t>d.visits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730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Ani </a:t>
            </a:r>
            <a:r>
              <a:rPr lang="en-US" dirty="0"/>
              <a:t>will……..with him next month</a:t>
            </a:r>
          </a:p>
          <a:p>
            <a:r>
              <a:rPr lang="en-US" dirty="0" err="1"/>
              <a:t>a.marry</a:t>
            </a:r>
            <a:endParaRPr lang="en-US" dirty="0"/>
          </a:p>
          <a:p>
            <a:r>
              <a:rPr lang="en-US" dirty="0" err="1"/>
              <a:t>b.married</a:t>
            </a:r>
            <a:endParaRPr lang="en-US" dirty="0"/>
          </a:p>
          <a:p>
            <a:r>
              <a:rPr lang="en-US" dirty="0" err="1"/>
              <a:t>c.get</a:t>
            </a:r>
            <a:r>
              <a:rPr lang="en-US" dirty="0"/>
              <a:t> married</a:t>
            </a:r>
          </a:p>
          <a:p>
            <a:r>
              <a:rPr lang="en-US" dirty="0" err="1"/>
              <a:t>d.marrying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5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Subject &amp; Modal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400" dirty="0"/>
              <a:t>I ,We </a:t>
            </a:r>
            <a:r>
              <a:rPr lang="id-ID" sz="4400" dirty="0">
                <a:sym typeface="Wingdings" pitchFamily="2" charset="2"/>
              </a:rPr>
              <a:t> Shall</a:t>
            </a:r>
          </a:p>
          <a:p>
            <a:pPr>
              <a:buNone/>
            </a:pPr>
            <a:endParaRPr lang="id-ID" sz="4400" dirty="0">
              <a:sym typeface="Wingdings" pitchFamily="2" charset="2"/>
            </a:endParaRPr>
          </a:p>
          <a:p>
            <a:r>
              <a:rPr lang="id-ID" sz="4400" dirty="0">
                <a:sym typeface="Wingdings" pitchFamily="2" charset="2"/>
              </a:rPr>
              <a:t>They, We, You, He, She, It  Will</a:t>
            </a:r>
            <a:r>
              <a:rPr lang="id-ID" sz="4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Andi will…… the students in this school tomorrow morning</a:t>
            </a:r>
          </a:p>
          <a:p>
            <a:r>
              <a:rPr lang="en-US" dirty="0" err="1"/>
              <a:t>a.teaches</a:t>
            </a:r>
            <a:endParaRPr lang="en-US" dirty="0"/>
          </a:p>
          <a:p>
            <a:r>
              <a:rPr lang="en-US" dirty="0" err="1"/>
              <a:t>b.teach</a:t>
            </a:r>
            <a:endParaRPr lang="en-US" dirty="0"/>
          </a:p>
          <a:p>
            <a:r>
              <a:rPr lang="en-US" dirty="0" err="1"/>
              <a:t>c.teaching</a:t>
            </a:r>
            <a:endParaRPr lang="en-US" dirty="0"/>
          </a:p>
          <a:p>
            <a:r>
              <a:rPr lang="en-US" dirty="0" err="1"/>
              <a:t>d.taught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0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Mereka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datang</a:t>
            </a:r>
            <a:r>
              <a:rPr lang="en-ID" dirty="0" smtClean="0"/>
              <a:t> </a:t>
            </a:r>
            <a:r>
              <a:rPr lang="en-ID" dirty="0" err="1" smtClean="0"/>
              <a:t>tepat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endParaRPr lang="en-ID" dirty="0" smtClean="0"/>
          </a:p>
          <a:p>
            <a:pPr marL="0" indent="0">
              <a:buNone/>
            </a:pPr>
            <a:r>
              <a:rPr lang="en-ID" dirty="0" smtClean="0"/>
              <a:t>+ ) </a:t>
            </a:r>
          </a:p>
          <a:p>
            <a:pPr marL="0" indent="0">
              <a:buNone/>
            </a:pPr>
            <a:r>
              <a:rPr lang="en-ID" dirty="0" smtClean="0"/>
              <a:t>- ) </a:t>
            </a:r>
          </a:p>
          <a:p>
            <a:pPr marL="0" indent="0">
              <a:buNone/>
            </a:pPr>
            <a:r>
              <a:rPr lang="en-ID" dirty="0" smtClean="0"/>
              <a:t>? ) </a:t>
            </a:r>
          </a:p>
          <a:p>
            <a:pPr marL="0" indent="0">
              <a:buNone/>
            </a:pPr>
            <a:r>
              <a:rPr lang="en-ID" dirty="0" smtClean="0"/>
              <a:t>Yes, </a:t>
            </a:r>
            <a:r>
              <a:rPr lang="en-ID" dirty="0" smtClean="0"/>
              <a:t>..</a:t>
            </a:r>
            <a:endParaRPr lang="en-ID" dirty="0" smtClean="0"/>
          </a:p>
          <a:p>
            <a:pPr marL="0" indent="0">
              <a:buNone/>
            </a:pPr>
            <a:r>
              <a:rPr lang="en-ID" dirty="0" smtClean="0"/>
              <a:t>No, </a:t>
            </a:r>
            <a:r>
              <a:rPr lang="en-ID" dirty="0" smtClean="0"/>
              <a:t>..</a:t>
            </a:r>
            <a:endParaRPr lang="en-ID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6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Ayahku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membantu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/>
              <a:t> </a:t>
            </a:r>
            <a:r>
              <a:rPr lang="en-ID" dirty="0" smtClean="0"/>
              <a:t>( </a:t>
            </a:r>
            <a:r>
              <a:rPr lang="en-ID" smtClean="0"/>
              <a:t>Tobe going to V1)</a:t>
            </a:r>
            <a:endParaRPr lang="en-ID" dirty="0" smtClean="0"/>
          </a:p>
          <a:p>
            <a:pPr marL="0" indent="0">
              <a:buNone/>
            </a:pPr>
            <a:r>
              <a:rPr lang="en-ID" dirty="0" smtClean="0"/>
              <a:t>+ ) </a:t>
            </a:r>
          </a:p>
          <a:p>
            <a:pPr marL="0" indent="0">
              <a:buNone/>
            </a:pPr>
            <a:r>
              <a:rPr lang="en-ID" dirty="0" smtClean="0"/>
              <a:t>- ) </a:t>
            </a:r>
          </a:p>
          <a:p>
            <a:pPr marL="0" indent="0">
              <a:buNone/>
            </a:pPr>
            <a:r>
              <a:rPr lang="en-ID" dirty="0" smtClean="0"/>
              <a:t>? ) </a:t>
            </a:r>
          </a:p>
          <a:p>
            <a:pPr marL="0" indent="0">
              <a:buNone/>
            </a:pPr>
            <a:r>
              <a:rPr lang="en-ID" dirty="0" smtClean="0"/>
              <a:t>Yes, </a:t>
            </a:r>
            <a:r>
              <a:rPr lang="en-ID" dirty="0" smtClean="0"/>
              <a:t>..</a:t>
            </a:r>
            <a:endParaRPr lang="en-ID" dirty="0" smtClean="0"/>
          </a:p>
          <a:p>
            <a:pPr marL="0" indent="0">
              <a:buNone/>
            </a:pPr>
            <a:r>
              <a:rPr lang="en-ID" dirty="0" smtClean="0"/>
              <a:t>No, </a:t>
            </a:r>
            <a:r>
              <a:rPr lang="en-ID" dirty="0" smtClean="0"/>
              <a:t>..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18883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00808"/>
            <a:ext cx="7704667" cy="4299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/>
              <a:t>Verb 1 (V1):</a:t>
            </a:r>
          </a:p>
          <a:p>
            <a:r>
              <a:rPr lang="id-ID" dirty="0"/>
              <a:t>Wake up</a:t>
            </a:r>
          </a:p>
          <a:p>
            <a:r>
              <a:rPr lang="id-ID" dirty="0"/>
              <a:t>Take a shower</a:t>
            </a:r>
          </a:p>
          <a:p>
            <a:r>
              <a:rPr lang="id-ID" dirty="0"/>
              <a:t>Brush</a:t>
            </a:r>
          </a:p>
          <a:p>
            <a:r>
              <a:rPr lang="id-ID" dirty="0"/>
              <a:t>Wear</a:t>
            </a:r>
          </a:p>
          <a:p>
            <a:r>
              <a:rPr lang="id-ID" dirty="0"/>
              <a:t>Eat</a:t>
            </a:r>
          </a:p>
          <a:p>
            <a:r>
              <a:rPr lang="id-ID" dirty="0"/>
              <a:t>Leave for</a:t>
            </a:r>
          </a:p>
          <a:p>
            <a:r>
              <a:rPr lang="id-ID" dirty="0"/>
              <a:t>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72816"/>
            <a:ext cx="7704667" cy="422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/>
              <a:t>Adverb of time:</a:t>
            </a:r>
          </a:p>
          <a:p>
            <a:r>
              <a:rPr lang="id-ID" dirty="0"/>
              <a:t>Tomorrow...</a:t>
            </a:r>
          </a:p>
          <a:p>
            <a:r>
              <a:rPr lang="id-ID" dirty="0"/>
              <a:t>Tomorrow morning</a:t>
            </a:r>
          </a:p>
          <a:p>
            <a:r>
              <a:rPr lang="id-ID" dirty="0"/>
              <a:t>Next....</a:t>
            </a:r>
          </a:p>
          <a:p>
            <a:r>
              <a:rPr lang="id-ID" dirty="0"/>
              <a:t>Next month</a:t>
            </a:r>
          </a:p>
          <a:p>
            <a:r>
              <a:rPr lang="id-ID" dirty="0"/>
              <a:t>Tonight</a:t>
            </a:r>
          </a:p>
          <a:p>
            <a:r>
              <a:rPr lang="id-ID" dirty="0"/>
              <a:t>The day after...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Positive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16832"/>
            <a:ext cx="7704667" cy="40829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dirty="0">
                <a:solidFill>
                  <a:srgbClr val="C00000"/>
                </a:solidFill>
              </a:rPr>
              <a:t>Subject + shall/will + V1 + C</a:t>
            </a:r>
          </a:p>
          <a:p>
            <a:r>
              <a:rPr lang="id-ID" dirty="0"/>
              <a:t>I shall leave for singapore next month.</a:t>
            </a:r>
          </a:p>
          <a:p>
            <a:r>
              <a:rPr lang="id-ID" dirty="0"/>
              <a:t>We shall call you later.</a:t>
            </a:r>
          </a:p>
          <a:p>
            <a:r>
              <a:rPr lang="id-ID" dirty="0"/>
              <a:t>They will come on time.</a:t>
            </a:r>
          </a:p>
          <a:p>
            <a:r>
              <a:rPr lang="id-ID" dirty="0"/>
              <a:t>He will always love me.</a:t>
            </a:r>
          </a:p>
          <a:p>
            <a:r>
              <a:rPr lang="id-ID" dirty="0"/>
              <a:t>She will come earlier.</a:t>
            </a:r>
          </a:p>
          <a:p>
            <a:r>
              <a:rPr lang="id-ID" dirty="0"/>
              <a:t>It will show us the best.</a:t>
            </a:r>
          </a:p>
          <a:p>
            <a:r>
              <a:rPr lang="id-ID" dirty="0"/>
              <a:t>My dad will contact me tonight.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dirty="0">
                <a:solidFill>
                  <a:srgbClr val="C00000"/>
                </a:solidFill>
              </a:rPr>
              <a:t>Subject + shall/will-Not + V1 + C</a:t>
            </a:r>
          </a:p>
          <a:p>
            <a:r>
              <a:rPr lang="id-ID" dirty="0"/>
              <a:t>I shall not leave for singapore next month.</a:t>
            </a:r>
          </a:p>
          <a:p>
            <a:r>
              <a:rPr lang="id-ID" dirty="0"/>
              <a:t>We shan’t call you later.</a:t>
            </a:r>
          </a:p>
          <a:p>
            <a:r>
              <a:rPr lang="id-ID" dirty="0"/>
              <a:t>They will not come on time.</a:t>
            </a:r>
          </a:p>
          <a:p>
            <a:r>
              <a:rPr lang="id-ID" dirty="0"/>
              <a:t>He won’t always love me.</a:t>
            </a:r>
          </a:p>
          <a:p>
            <a:r>
              <a:rPr lang="id-ID" dirty="0"/>
              <a:t>She will not come earlier.</a:t>
            </a:r>
          </a:p>
          <a:p>
            <a:r>
              <a:rPr lang="id-ID" dirty="0"/>
              <a:t>It will not show us the best.</a:t>
            </a:r>
          </a:p>
          <a:p>
            <a:r>
              <a:rPr lang="id-ID" dirty="0"/>
              <a:t>My dad won’t contact me tonight.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Interrogative 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4824"/>
            <a:ext cx="7704667" cy="41549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dirty="0">
                <a:solidFill>
                  <a:srgbClr val="C00000"/>
                </a:solidFill>
              </a:rPr>
              <a:t>Shall/Will + S + V1 + C ?</a:t>
            </a:r>
          </a:p>
          <a:p>
            <a:r>
              <a:rPr lang="id-ID" dirty="0"/>
              <a:t>Shall I leave for singapore next month? </a:t>
            </a:r>
          </a:p>
          <a:p>
            <a:r>
              <a:rPr lang="id-ID" dirty="0"/>
              <a:t>Shall we  call you later?</a:t>
            </a:r>
          </a:p>
          <a:p>
            <a:r>
              <a:rPr lang="id-ID" dirty="0"/>
              <a:t>Will they  come on time?</a:t>
            </a:r>
          </a:p>
          <a:p>
            <a:r>
              <a:rPr lang="id-ID" dirty="0"/>
              <a:t>Will he always love me?</a:t>
            </a:r>
          </a:p>
          <a:p>
            <a:r>
              <a:rPr lang="id-ID" dirty="0"/>
              <a:t>Will she come earlier?</a:t>
            </a:r>
          </a:p>
          <a:p>
            <a:r>
              <a:rPr lang="id-ID" dirty="0"/>
              <a:t>Will it show us the best?</a:t>
            </a:r>
          </a:p>
          <a:p>
            <a:r>
              <a:rPr lang="id-ID" dirty="0"/>
              <a:t>Will your daddy contact you tonight?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Interrogative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4000" dirty="0"/>
              <a:t>Yes</a:t>
            </a:r>
          </a:p>
          <a:p>
            <a:pPr>
              <a:buNone/>
            </a:pPr>
            <a:r>
              <a:rPr lang="id-ID" sz="4000" dirty="0"/>
              <a:t>	yes + S + shall/will</a:t>
            </a:r>
          </a:p>
          <a:p>
            <a:pPr>
              <a:buNone/>
            </a:pPr>
            <a:endParaRPr lang="id-ID" sz="4000" dirty="0"/>
          </a:p>
          <a:p>
            <a:r>
              <a:rPr lang="id-ID" sz="4000" dirty="0"/>
              <a:t>No</a:t>
            </a:r>
          </a:p>
          <a:p>
            <a:pPr>
              <a:buNone/>
            </a:pPr>
            <a:r>
              <a:rPr lang="id-ID" sz="4000" dirty="0"/>
              <a:t>	No + S + shan’t/won’t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87425"/>
            <a:ext cx="7704667" cy="739551"/>
          </a:xfrm>
        </p:spPr>
        <p:txBody>
          <a:bodyPr/>
          <a:lstStyle/>
          <a:p>
            <a:r>
              <a:rPr lang="id-ID" dirty="0"/>
              <a:t>Questions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196752"/>
            <a:ext cx="7704667" cy="5204047"/>
          </a:xfrm>
        </p:spPr>
        <p:txBody>
          <a:bodyPr>
            <a:normAutofit/>
          </a:bodyPr>
          <a:lstStyle/>
          <a:p>
            <a:r>
              <a:rPr lang="id-ID" dirty="0"/>
              <a:t>What-</a:t>
            </a:r>
            <a:endParaRPr lang="en-US" dirty="0"/>
          </a:p>
          <a:p>
            <a:r>
              <a:rPr lang="id-ID" dirty="0"/>
              <a:t>What time-</a:t>
            </a:r>
            <a:endParaRPr lang="en-US" dirty="0"/>
          </a:p>
          <a:p>
            <a:r>
              <a:rPr lang="id-ID" dirty="0" smtClean="0"/>
              <a:t>What</a:t>
            </a:r>
            <a:r>
              <a:rPr lang="en-ID" dirty="0" smtClean="0"/>
              <a:t>…</a:t>
            </a:r>
            <a:r>
              <a:rPr lang="id-ID" dirty="0" smtClean="0"/>
              <a:t>for </a:t>
            </a:r>
            <a:endParaRPr lang="en-US" dirty="0"/>
          </a:p>
          <a:p>
            <a:r>
              <a:rPr lang="id-ID" dirty="0"/>
              <a:t>What subject,etc</a:t>
            </a:r>
          </a:p>
          <a:p>
            <a:r>
              <a:rPr lang="id-ID" dirty="0"/>
              <a:t>Why</a:t>
            </a:r>
          </a:p>
          <a:p>
            <a:r>
              <a:rPr lang="id-ID" dirty="0"/>
              <a:t>Where</a:t>
            </a:r>
          </a:p>
          <a:p>
            <a:r>
              <a:rPr lang="id-ID" dirty="0"/>
              <a:t>When</a:t>
            </a:r>
          </a:p>
          <a:p>
            <a:r>
              <a:rPr lang="id-ID" dirty="0"/>
              <a:t>Who</a:t>
            </a:r>
          </a:p>
          <a:p>
            <a:r>
              <a:rPr lang="id-ID" dirty="0"/>
              <a:t>How- How many...-how much</a:t>
            </a:r>
          </a:p>
          <a:p>
            <a:r>
              <a:rPr lang="id-ID" dirty="0"/>
              <a:t>With whom</a:t>
            </a:r>
          </a:p>
          <a:p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306</TotalTime>
  <Words>500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raleway</vt:lpstr>
      <vt:lpstr>Wingdings</vt:lpstr>
      <vt:lpstr>Parallax</vt:lpstr>
      <vt:lpstr>Simple Future Tense</vt:lpstr>
      <vt:lpstr>Subject &amp; Modal</vt:lpstr>
      <vt:lpstr>Verb</vt:lpstr>
      <vt:lpstr>Adverb</vt:lpstr>
      <vt:lpstr>Positive form</vt:lpstr>
      <vt:lpstr>Negative Form</vt:lpstr>
      <vt:lpstr>Interrogative tive form</vt:lpstr>
      <vt:lpstr>Interrogative Form</vt:lpstr>
      <vt:lpstr>Questions Word</vt:lpstr>
      <vt:lpstr>QW + Shall/Will + S + V1 + C?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Future Tense</dc:title>
  <dc:creator>pieters yan bastian</dc:creator>
  <cp:lastModifiedBy>LENOVO</cp:lastModifiedBy>
  <cp:revision>28</cp:revision>
  <dcterms:created xsi:type="dcterms:W3CDTF">2017-09-07T02:41:42Z</dcterms:created>
  <dcterms:modified xsi:type="dcterms:W3CDTF">2020-11-30T09:44:51Z</dcterms:modified>
</cp:coreProperties>
</file>