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686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093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46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501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7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87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527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68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48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31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6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28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8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01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75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62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0756-8966-4A29-BC2C-E36882B3022E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ACFA47-8DEA-4725-8C15-0AC544E8B0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289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7772400" cy="1470025"/>
          </a:xfrm>
        </p:spPr>
        <p:txBody>
          <a:bodyPr/>
          <a:lstStyle/>
          <a:p>
            <a:pPr algn="ctr"/>
            <a:r>
              <a:rPr lang="id-ID" dirty="0"/>
              <a:t>SIMPLE PAST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44"/>
            <a:ext cx="6400800" cy="3067056"/>
          </a:xfrm>
        </p:spPr>
        <p:txBody>
          <a:bodyPr>
            <a:normAutofit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Bentuk kalimat yang menyatakan suatu kejadian yang telah dilakukan pada waktu lampau atau dulu dengan waktu yang jelas.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Questions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4556579"/>
          </a:xfrm>
        </p:spPr>
        <p:txBody>
          <a:bodyPr>
            <a:normAutofit fontScale="77500" lnSpcReduction="20000"/>
          </a:bodyPr>
          <a:lstStyle/>
          <a:p>
            <a:r>
              <a:rPr lang="id-ID" sz="2800" dirty="0" smtClean="0"/>
              <a:t>What-</a:t>
            </a:r>
            <a:endParaRPr lang="en-ID" sz="2800" dirty="0" smtClean="0"/>
          </a:p>
          <a:p>
            <a:r>
              <a:rPr lang="id-ID" sz="2800" dirty="0" smtClean="0"/>
              <a:t>What time</a:t>
            </a:r>
            <a:endParaRPr lang="en-ID" sz="2800" dirty="0" smtClean="0"/>
          </a:p>
          <a:p>
            <a:r>
              <a:rPr lang="id-ID" sz="2800" dirty="0" smtClean="0"/>
              <a:t>What</a:t>
            </a:r>
            <a:r>
              <a:rPr lang="en-ID" sz="2800" dirty="0" smtClean="0"/>
              <a:t>…</a:t>
            </a:r>
            <a:r>
              <a:rPr lang="id-ID" sz="2800" dirty="0" smtClean="0"/>
              <a:t> </a:t>
            </a:r>
            <a:r>
              <a:rPr lang="id-ID" sz="2800" dirty="0"/>
              <a:t>for </a:t>
            </a:r>
            <a:endParaRPr lang="en-ID" sz="2800" dirty="0"/>
          </a:p>
          <a:p>
            <a:r>
              <a:rPr lang="id-ID" sz="2800" dirty="0" smtClean="0"/>
              <a:t>What </a:t>
            </a:r>
            <a:r>
              <a:rPr lang="id-ID" sz="2800" dirty="0"/>
              <a:t>subject,etc</a:t>
            </a:r>
          </a:p>
          <a:p>
            <a:r>
              <a:rPr lang="id-ID" sz="2800" dirty="0"/>
              <a:t>Why</a:t>
            </a:r>
          </a:p>
          <a:p>
            <a:r>
              <a:rPr lang="id-ID" sz="2800" dirty="0"/>
              <a:t>Where</a:t>
            </a:r>
          </a:p>
          <a:p>
            <a:r>
              <a:rPr lang="id-ID" sz="2800" dirty="0"/>
              <a:t>When</a:t>
            </a:r>
          </a:p>
          <a:p>
            <a:r>
              <a:rPr lang="id-ID" sz="2800" dirty="0"/>
              <a:t>Who</a:t>
            </a:r>
          </a:p>
          <a:p>
            <a:r>
              <a:rPr lang="id-ID" sz="2800" dirty="0" smtClean="0"/>
              <a:t>How</a:t>
            </a:r>
            <a:endParaRPr lang="en-ID" sz="2800" dirty="0" smtClean="0"/>
          </a:p>
          <a:p>
            <a:r>
              <a:rPr lang="id-ID" sz="2800" dirty="0" smtClean="0"/>
              <a:t>How many</a:t>
            </a:r>
            <a:endParaRPr lang="en-ID" sz="2800" dirty="0" smtClean="0"/>
          </a:p>
          <a:p>
            <a:r>
              <a:rPr lang="id-ID" sz="2800" dirty="0" smtClean="0"/>
              <a:t>how much</a:t>
            </a:r>
            <a:endParaRPr lang="id-ID" sz="2800" dirty="0"/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59160"/>
          </a:xfrm>
        </p:spPr>
        <p:txBody>
          <a:bodyPr/>
          <a:lstStyle/>
          <a:p>
            <a:r>
              <a:rPr lang="en-ID" dirty="0" smtClean="0"/>
              <a:t>Example: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id-ID" sz="2800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Who did </a:t>
            </a:r>
            <a:r>
              <a:rPr lang="en-ID" sz="2800" dirty="0" smtClean="0"/>
              <a:t>do </a:t>
            </a:r>
            <a:r>
              <a:rPr lang="id-ID" sz="2800" dirty="0" smtClean="0"/>
              <a:t>it</a:t>
            </a:r>
            <a:r>
              <a:rPr lang="id-ID" sz="2800" dirty="0"/>
              <a:t>? He did it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Why did he do it? Because he liked it very much.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When did you call him? I called him last night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What time did she come last night? She came at 9pm.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rgbClr val="FF0000"/>
                </a:solidFill>
              </a:rPr>
              <a:t>Who knew her? I knew </a:t>
            </a:r>
            <a:r>
              <a:rPr lang="id-ID" sz="2800" dirty="0" smtClean="0">
                <a:solidFill>
                  <a:srgbClr val="FF0000"/>
                </a:solidFill>
              </a:rPr>
              <a:t>her</a:t>
            </a:r>
            <a:endParaRPr lang="en-ID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sz="2800" dirty="0" smtClean="0">
                <a:solidFill>
                  <a:srgbClr val="FF0000"/>
                </a:solidFill>
              </a:rPr>
              <a:t>Who did know her</a:t>
            </a:r>
            <a:r>
              <a:rPr lang="en-ID" sz="2800" dirty="0" smtClean="0">
                <a:solidFill>
                  <a:srgbClr val="FF0000"/>
                </a:solidFill>
              </a:rPr>
              <a:t>? I knew her</a:t>
            </a:r>
            <a:endParaRPr lang="id-ID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132856"/>
            <a:ext cx="6347713" cy="1320800"/>
          </a:xfrm>
        </p:spPr>
        <p:txBody>
          <a:bodyPr/>
          <a:lstStyle/>
          <a:p>
            <a:pPr algn="ctr"/>
            <a:r>
              <a:rPr lang="en-ID" dirty="0" smtClean="0"/>
              <a:t>TASK 1</a:t>
            </a:r>
            <a:br>
              <a:rPr lang="en-ID" dirty="0" smtClean="0"/>
            </a:br>
            <a:r>
              <a:rPr lang="en-ID" dirty="0" smtClean="0"/>
              <a:t>NO. 1-10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you do yesterday?</a:t>
            </a:r>
          </a:p>
          <a:p>
            <a:r>
              <a:rPr lang="en-US" dirty="0" err="1"/>
              <a:t>a.swimming</a:t>
            </a:r>
            <a:r>
              <a:rPr lang="en-US" dirty="0"/>
              <a:t> in the pool</a:t>
            </a:r>
          </a:p>
          <a:p>
            <a:r>
              <a:rPr lang="en-US" dirty="0" err="1"/>
              <a:t>b.swims</a:t>
            </a:r>
            <a:r>
              <a:rPr lang="en-US" dirty="0"/>
              <a:t> in the pool</a:t>
            </a:r>
          </a:p>
          <a:p>
            <a:r>
              <a:rPr lang="en-US" dirty="0" err="1"/>
              <a:t>c.swam</a:t>
            </a:r>
            <a:r>
              <a:rPr lang="en-US" dirty="0"/>
              <a:t> in the pool</a:t>
            </a:r>
          </a:p>
          <a:p>
            <a:r>
              <a:rPr lang="en-US" dirty="0" err="1"/>
              <a:t>d.swum</a:t>
            </a:r>
            <a:r>
              <a:rPr lang="en-US" dirty="0"/>
              <a:t> in the pool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1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I…..some delicious foods in this restaurant</a:t>
            </a:r>
          </a:p>
          <a:p>
            <a:r>
              <a:rPr lang="en-US" dirty="0" err="1"/>
              <a:t>a.eating</a:t>
            </a:r>
            <a:endParaRPr lang="en-US" dirty="0"/>
          </a:p>
          <a:p>
            <a:r>
              <a:rPr lang="en-US" dirty="0" err="1"/>
              <a:t>b.eat</a:t>
            </a:r>
            <a:endParaRPr lang="en-US" dirty="0"/>
          </a:p>
          <a:p>
            <a:r>
              <a:rPr lang="en-US" dirty="0" err="1"/>
              <a:t>c.ate</a:t>
            </a:r>
            <a:endParaRPr lang="en-US" dirty="0"/>
          </a:p>
          <a:p>
            <a:r>
              <a:rPr lang="en-US" dirty="0" err="1"/>
              <a:t>d.eaten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1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…..a cup of coffee with him last night</a:t>
            </a:r>
          </a:p>
          <a:p>
            <a:r>
              <a:rPr lang="en-US" dirty="0" err="1"/>
              <a:t>a.drinking</a:t>
            </a:r>
            <a:endParaRPr lang="en-US" dirty="0"/>
          </a:p>
          <a:p>
            <a:r>
              <a:rPr lang="en-US" dirty="0" err="1"/>
              <a:t>b.drank</a:t>
            </a:r>
            <a:endParaRPr lang="en-US" dirty="0"/>
          </a:p>
          <a:p>
            <a:r>
              <a:rPr lang="en-US" dirty="0" err="1"/>
              <a:t>c.drunk</a:t>
            </a:r>
            <a:endParaRPr lang="en-US" dirty="0"/>
          </a:p>
          <a:p>
            <a:r>
              <a:rPr lang="en-US" dirty="0" err="1"/>
              <a:t>d.drink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4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we……in this house three years ago</a:t>
            </a:r>
          </a:p>
          <a:p>
            <a:r>
              <a:rPr lang="en-US" dirty="0" err="1"/>
              <a:t>a.came</a:t>
            </a:r>
            <a:endParaRPr lang="en-US" dirty="0"/>
          </a:p>
          <a:p>
            <a:r>
              <a:rPr lang="en-US" dirty="0" err="1"/>
              <a:t>b.come</a:t>
            </a:r>
            <a:endParaRPr lang="en-US" dirty="0"/>
          </a:p>
          <a:p>
            <a:r>
              <a:rPr lang="en-US" dirty="0" err="1"/>
              <a:t>c.coming</a:t>
            </a:r>
            <a:endParaRPr lang="en-US" dirty="0"/>
          </a:p>
          <a:p>
            <a:r>
              <a:rPr lang="en-US" dirty="0" err="1"/>
              <a:t>d.have</a:t>
            </a:r>
            <a:r>
              <a:rPr lang="en-US" dirty="0"/>
              <a:t> came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0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……that I am happy</a:t>
            </a:r>
          </a:p>
          <a:p>
            <a:r>
              <a:rPr lang="en-US" dirty="0" err="1"/>
              <a:t>a.says</a:t>
            </a:r>
            <a:endParaRPr lang="en-US" dirty="0"/>
          </a:p>
          <a:p>
            <a:r>
              <a:rPr lang="en-US" dirty="0" err="1"/>
              <a:t>b.say</a:t>
            </a:r>
            <a:endParaRPr lang="en-US" dirty="0"/>
          </a:p>
          <a:p>
            <a:r>
              <a:rPr lang="en-US" dirty="0" err="1"/>
              <a:t>c.said</a:t>
            </a:r>
            <a:endParaRPr lang="en-US" dirty="0"/>
          </a:p>
          <a:p>
            <a:r>
              <a:rPr lang="en-US" dirty="0" err="1"/>
              <a:t>d.saying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We…..to each other yesterday</a:t>
            </a:r>
          </a:p>
          <a:p>
            <a:r>
              <a:rPr lang="en-US" dirty="0" err="1"/>
              <a:t>a.talking</a:t>
            </a:r>
            <a:endParaRPr lang="en-US" dirty="0"/>
          </a:p>
          <a:p>
            <a:r>
              <a:rPr lang="en-US" dirty="0" err="1"/>
              <a:t>b.talk</a:t>
            </a:r>
            <a:endParaRPr lang="en-US" dirty="0"/>
          </a:p>
          <a:p>
            <a:r>
              <a:rPr lang="en-US" dirty="0" err="1"/>
              <a:t>c.talked</a:t>
            </a:r>
            <a:endParaRPr lang="en-US" dirty="0"/>
          </a:p>
          <a:p>
            <a:r>
              <a:rPr lang="en-US" dirty="0" err="1"/>
              <a:t>d.have</a:t>
            </a:r>
            <a:r>
              <a:rPr lang="en-US" dirty="0"/>
              <a:t> talked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He…..me yesterday morning</a:t>
            </a:r>
          </a:p>
          <a:p>
            <a:r>
              <a:rPr lang="en-US" dirty="0" err="1"/>
              <a:t>a.calling</a:t>
            </a:r>
            <a:endParaRPr lang="en-US" dirty="0"/>
          </a:p>
          <a:p>
            <a:r>
              <a:rPr lang="en-US" dirty="0" err="1"/>
              <a:t>b.calls</a:t>
            </a:r>
            <a:endParaRPr lang="en-US" dirty="0"/>
          </a:p>
          <a:p>
            <a:r>
              <a:rPr lang="en-US" dirty="0" err="1"/>
              <a:t>c.called</a:t>
            </a:r>
            <a:endParaRPr lang="en-US" dirty="0"/>
          </a:p>
          <a:p>
            <a:r>
              <a:rPr lang="en-US" dirty="0" err="1"/>
              <a:t>d.call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sz="5400" dirty="0">
                <a:solidFill>
                  <a:srgbClr val="FF0000"/>
                </a:solidFill>
              </a:rPr>
              <a:t>S + V2 + C</a:t>
            </a:r>
          </a:p>
          <a:p>
            <a:pPr>
              <a:buNone/>
            </a:pPr>
            <a:endParaRPr lang="id-ID" dirty="0"/>
          </a:p>
          <a:p>
            <a:r>
              <a:rPr lang="id-ID" sz="3200" dirty="0">
                <a:solidFill>
                  <a:schemeClr val="tx1"/>
                </a:solidFill>
              </a:rPr>
              <a:t>They, we, I, you, He, She, It</a:t>
            </a:r>
          </a:p>
          <a:p>
            <a:pPr>
              <a:buNone/>
            </a:pPr>
            <a:r>
              <a:rPr lang="id-ID" sz="3200" dirty="0">
                <a:solidFill>
                  <a:schemeClr val="tx1"/>
                </a:solidFill>
              </a:rPr>
              <a:t>	All subject menggunakan V2 utk kalimat positive saja/pernyataan.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teacher…me about this lesson yesterday</a:t>
            </a:r>
          </a:p>
          <a:p>
            <a:r>
              <a:rPr lang="en-US" dirty="0" err="1"/>
              <a:t>a.teach</a:t>
            </a:r>
            <a:endParaRPr lang="en-US" dirty="0"/>
          </a:p>
          <a:p>
            <a:r>
              <a:rPr lang="en-US" dirty="0" err="1"/>
              <a:t>b.taught</a:t>
            </a:r>
            <a:endParaRPr lang="en-US" dirty="0"/>
          </a:p>
          <a:p>
            <a:r>
              <a:rPr lang="en-US" dirty="0" err="1"/>
              <a:t>c.teaching</a:t>
            </a:r>
            <a:endParaRPr lang="en-US" dirty="0"/>
          </a:p>
          <a:p>
            <a:r>
              <a:rPr lang="en-US" dirty="0" err="1"/>
              <a:t>d.teaches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3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We……together here last month</a:t>
            </a:r>
          </a:p>
          <a:p>
            <a:r>
              <a:rPr lang="en-US" dirty="0" err="1"/>
              <a:t>a.sleep</a:t>
            </a:r>
            <a:endParaRPr lang="en-US" dirty="0"/>
          </a:p>
          <a:p>
            <a:r>
              <a:rPr lang="en-US" dirty="0" err="1"/>
              <a:t>b.slept</a:t>
            </a:r>
            <a:endParaRPr lang="en-US" dirty="0"/>
          </a:p>
          <a:p>
            <a:r>
              <a:rPr lang="en-US" dirty="0" err="1"/>
              <a:t>c.sleeping</a:t>
            </a:r>
            <a:endParaRPr lang="en-US" dirty="0"/>
          </a:p>
          <a:p>
            <a:r>
              <a:rPr lang="en-US" dirty="0" err="1"/>
              <a:t>d.sleeps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Diana …..a new cloth from me last week</a:t>
            </a:r>
          </a:p>
          <a:p>
            <a:r>
              <a:rPr lang="en-US" dirty="0" err="1"/>
              <a:t>a.wearing</a:t>
            </a:r>
            <a:endParaRPr lang="en-US" dirty="0"/>
          </a:p>
          <a:p>
            <a:r>
              <a:rPr lang="en-US" dirty="0" err="1"/>
              <a:t>b.weared</a:t>
            </a:r>
            <a:endParaRPr lang="en-US" dirty="0"/>
          </a:p>
          <a:p>
            <a:r>
              <a:rPr lang="en-US" dirty="0" err="1"/>
              <a:t>c.wore</a:t>
            </a:r>
            <a:endParaRPr lang="en-US" dirty="0"/>
          </a:p>
          <a:p>
            <a:r>
              <a:rPr lang="en-US" dirty="0" err="1"/>
              <a:t>d.wears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9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76672"/>
            <a:ext cx="7634809" cy="947192"/>
          </a:xfrm>
        </p:spPr>
        <p:txBody>
          <a:bodyPr>
            <a:normAutofit/>
          </a:bodyPr>
          <a:lstStyle/>
          <a:p>
            <a:pPr algn="ctr"/>
            <a:r>
              <a:rPr lang="en-ID" sz="2400" dirty="0" smtClean="0"/>
              <a:t>Task </a:t>
            </a:r>
            <a:r>
              <a:rPr lang="en-ID" sz="2400" dirty="0" smtClean="0"/>
              <a:t>2</a:t>
            </a:r>
            <a:r>
              <a:rPr lang="en-ID" sz="2400" dirty="0" smtClean="0"/>
              <a:t/>
            </a:r>
            <a:br>
              <a:rPr lang="en-ID" sz="2400" dirty="0" smtClean="0"/>
            </a:br>
            <a:r>
              <a:rPr lang="en-ID" sz="2400" dirty="0" smtClean="0"/>
              <a:t>Translate these sentences below </a:t>
            </a:r>
            <a:r>
              <a:rPr lang="en-ID" sz="2400" dirty="0" smtClean="0"/>
              <a:t>into a good </a:t>
            </a:r>
            <a:r>
              <a:rPr lang="en-ID" sz="2400" dirty="0" smtClean="0"/>
              <a:t>English!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/>
          <a:lstStyle/>
          <a:p>
            <a:pPr>
              <a:buAutoNum type="arabicPeriod"/>
            </a:pP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makan</a:t>
            </a:r>
            <a:r>
              <a:rPr lang="en-ID" smtClean="0"/>
              <a:t> </a:t>
            </a:r>
            <a:r>
              <a:rPr lang="en-ID" smtClean="0"/>
              <a:t>burger</a:t>
            </a:r>
            <a:r>
              <a:rPr lang="en-ID" smtClean="0"/>
              <a:t> </a:t>
            </a:r>
            <a:r>
              <a:rPr lang="en-ID" dirty="0" err="1" smtClean="0"/>
              <a:t>kemaren</a:t>
            </a:r>
            <a:r>
              <a:rPr lang="en-ID" dirty="0" smtClean="0"/>
              <a:t> </a:t>
            </a:r>
            <a:r>
              <a:rPr lang="en-ID" dirty="0" err="1" smtClean="0"/>
              <a:t>pagi</a:t>
            </a:r>
            <a:endParaRPr lang="en-ID" dirty="0" smtClean="0"/>
          </a:p>
          <a:p>
            <a:pPr>
              <a:buAutoNum type="arabicPeriod"/>
            </a:pPr>
            <a:r>
              <a:rPr lang="en-ID" dirty="0" err="1" smtClean="0"/>
              <a:t>Mereka</a:t>
            </a:r>
            <a:r>
              <a:rPr lang="en-ID" dirty="0" smtClean="0"/>
              <a:t> </a:t>
            </a:r>
            <a:r>
              <a:rPr lang="en-ID" dirty="0" err="1" smtClean="0"/>
              <a:t>pergi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Bandung 5 </a:t>
            </a:r>
            <a:r>
              <a:rPr lang="en-ID" dirty="0" err="1" smtClean="0"/>
              <a:t>hari</a:t>
            </a:r>
            <a:r>
              <a:rPr lang="en-ID" dirty="0" smtClean="0"/>
              <a:t> yang </a:t>
            </a:r>
            <a:r>
              <a:rPr lang="en-ID" dirty="0" err="1" smtClean="0"/>
              <a:t>lalu</a:t>
            </a:r>
            <a:endParaRPr lang="en-ID" dirty="0" smtClean="0"/>
          </a:p>
          <a:p>
            <a:pPr>
              <a:buAutoNum type="arabicPeriod"/>
            </a:pPr>
            <a:r>
              <a:rPr lang="en-ID" dirty="0" err="1" smtClean="0"/>
              <a:t>Dia</a:t>
            </a:r>
            <a:r>
              <a:rPr lang="en-ID" dirty="0" smtClean="0"/>
              <a:t> </a:t>
            </a:r>
            <a:r>
              <a:rPr lang="en-ID" dirty="0" err="1" smtClean="0"/>
              <a:t>bernyanyi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merdunya</a:t>
            </a:r>
            <a:r>
              <a:rPr lang="en-ID" dirty="0" smtClean="0"/>
              <a:t> </a:t>
            </a:r>
            <a:r>
              <a:rPr lang="en-ID" dirty="0" err="1" smtClean="0"/>
              <a:t>tadi</a:t>
            </a:r>
            <a:r>
              <a:rPr lang="en-ID" dirty="0" smtClean="0"/>
              <a:t> </a:t>
            </a:r>
            <a:r>
              <a:rPr lang="en-ID" dirty="0" err="1" smtClean="0"/>
              <a:t>malam</a:t>
            </a:r>
            <a:r>
              <a:rPr lang="en-ID" dirty="0" smtClean="0"/>
              <a:t>.</a:t>
            </a:r>
          </a:p>
          <a:p>
            <a:pPr>
              <a:buAutoNum type="arabicPeriod"/>
            </a:pPr>
            <a:r>
              <a:rPr lang="en-ID" dirty="0" smtClean="0"/>
              <a:t>Kami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datang</a:t>
            </a:r>
            <a:r>
              <a:rPr lang="en-ID" dirty="0" smtClean="0"/>
              <a:t> </a:t>
            </a:r>
            <a:r>
              <a:rPr lang="en-ID" dirty="0" err="1" smtClean="0"/>
              <a:t>minggu</a:t>
            </a:r>
            <a:r>
              <a:rPr lang="en-ID" dirty="0" smtClean="0"/>
              <a:t> yang </a:t>
            </a:r>
            <a:r>
              <a:rPr lang="en-ID" dirty="0" err="1" smtClean="0"/>
              <a:t>lalu</a:t>
            </a:r>
            <a:endParaRPr lang="en-ID" dirty="0" smtClean="0"/>
          </a:p>
          <a:p>
            <a:pPr>
              <a:buAutoNum type="arabicPeriod"/>
            </a:pP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tahu</a:t>
            </a:r>
            <a:r>
              <a:rPr lang="en-ID" dirty="0" smtClean="0"/>
              <a:t> </a:t>
            </a:r>
            <a:r>
              <a:rPr lang="en-ID" dirty="0" err="1" smtClean="0"/>
              <a:t>masalahnya</a:t>
            </a:r>
            <a:r>
              <a:rPr lang="en-ID" dirty="0" smtClean="0"/>
              <a:t> </a:t>
            </a:r>
            <a:r>
              <a:rPr lang="en-ID" dirty="0" err="1" smtClean="0"/>
              <a:t>kemaren</a:t>
            </a:r>
            <a:r>
              <a:rPr lang="en-ID" dirty="0" smtClean="0"/>
              <a:t> </a:t>
            </a:r>
            <a:r>
              <a:rPr lang="en-ID" dirty="0" err="1" smtClean="0"/>
              <a:t>siang</a:t>
            </a:r>
            <a:endParaRPr lang="en-ID" dirty="0" smtClean="0"/>
          </a:p>
          <a:p>
            <a:pPr>
              <a:buAutoNum type="arabicPeriod"/>
            </a:pP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belajar</a:t>
            </a:r>
            <a:r>
              <a:rPr lang="en-ID" dirty="0" smtClean="0"/>
              <a:t> </a:t>
            </a:r>
            <a:r>
              <a:rPr lang="en-ID" dirty="0" err="1" smtClean="0"/>
              <a:t>tadi</a:t>
            </a:r>
            <a:r>
              <a:rPr lang="en-ID" dirty="0" smtClean="0"/>
              <a:t> </a:t>
            </a:r>
            <a:r>
              <a:rPr lang="en-ID" dirty="0" err="1" smtClean="0"/>
              <a:t>pagi</a:t>
            </a:r>
            <a:r>
              <a:rPr lang="en-ID" dirty="0" smtClean="0"/>
              <a:t>?</a:t>
            </a:r>
          </a:p>
          <a:p>
            <a:pPr>
              <a:buAutoNum type="arabicPeriod"/>
            </a:pP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nonton</a:t>
            </a:r>
            <a:r>
              <a:rPr lang="en-ID" dirty="0" smtClean="0"/>
              <a:t> </a:t>
            </a:r>
            <a:r>
              <a:rPr lang="en-ID" dirty="0" err="1" smtClean="0"/>
              <a:t>tadi</a:t>
            </a:r>
            <a:r>
              <a:rPr lang="en-ID" dirty="0" smtClean="0"/>
              <a:t> </a:t>
            </a:r>
            <a:r>
              <a:rPr lang="en-ID" dirty="0" err="1" smtClean="0"/>
              <a:t>malam</a:t>
            </a:r>
            <a:r>
              <a:rPr lang="en-ID" dirty="0" smtClean="0"/>
              <a:t>?</a:t>
            </a:r>
          </a:p>
          <a:p>
            <a:pPr>
              <a:buAutoNum type="arabicPeriod"/>
            </a:pPr>
            <a:r>
              <a:rPr lang="en-ID" dirty="0" err="1" smtClean="0"/>
              <a:t>Dimana</a:t>
            </a:r>
            <a:r>
              <a:rPr lang="en-ID" dirty="0" smtClean="0"/>
              <a:t> </a:t>
            </a: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nonton</a:t>
            </a:r>
            <a:r>
              <a:rPr lang="en-ID" dirty="0" smtClean="0"/>
              <a:t> </a:t>
            </a:r>
            <a:r>
              <a:rPr lang="en-ID" dirty="0" err="1" smtClean="0"/>
              <a:t>tadi</a:t>
            </a:r>
            <a:r>
              <a:rPr lang="en-ID" dirty="0" smtClean="0"/>
              <a:t> </a:t>
            </a:r>
            <a:r>
              <a:rPr lang="en-ID" dirty="0" err="1" smtClean="0"/>
              <a:t>malam</a:t>
            </a:r>
            <a:r>
              <a:rPr lang="en-ID" dirty="0" smtClean="0"/>
              <a:t>?</a:t>
            </a:r>
          </a:p>
          <a:p>
            <a:pPr>
              <a:buAutoNum type="arabicPeriod"/>
            </a:pPr>
            <a:r>
              <a:rPr lang="en-ID" dirty="0" smtClean="0"/>
              <a:t>Jam </a:t>
            </a:r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kamu</a:t>
            </a:r>
            <a:r>
              <a:rPr lang="en-ID" dirty="0" smtClean="0"/>
              <a:t> dating </a:t>
            </a:r>
            <a:r>
              <a:rPr lang="en-ID" dirty="0" err="1" smtClean="0"/>
              <a:t>kemaren</a:t>
            </a:r>
            <a:r>
              <a:rPr lang="en-ID" dirty="0" smtClean="0"/>
              <a:t>?</a:t>
            </a:r>
          </a:p>
          <a:p>
            <a:pPr>
              <a:buAutoNum type="arabicPeriod"/>
            </a:pPr>
            <a:r>
              <a:rPr lang="en-ID" dirty="0" err="1" smtClean="0"/>
              <a:t>Apa</a:t>
            </a:r>
            <a:r>
              <a:rPr lang="en-ID" dirty="0" smtClean="0"/>
              <a:t> yang </a:t>
            </a: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lihat</a:t>
            </a:r>
            <a:r>
              <a:rPr lang="en-ID" dirty="0" smtClean="0"/>
              <a:t> </a:t>
            </a:r>
            <a:r>
              <a:rPr lang="en-ID" dirty="0" err="1" smtClean="0"/>
              <a:t>disini</a:t>
            </a:r>
            <a:r>
              <a:rPr lang="en-ID" dirty="0"/>
              <a:t> </a:t>
            </a:r>
            <a:r>
              <a:rPr lang="en-ID" dirty="0" err="1" smtClean="0"/>
              <a:t>pagi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2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462858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sz="3600" dirty="0"/>
              <a:t>V1				</a:t>
            </a:r>
            <a:r>
              <a:rPr lang="id-ID" sz="3600" dirty="0">
                <a:solidFill>
                  <a:srgbClr val="FF0000"/>
                </a:solidFill>
              </a:rPr>
              <a:t>V2</a:t>
            </a:r>
          </a:p>
          <a:p>
            <a:pPr>
              <a:buNone/>
            </a:pPr>
            <a:r>
              <a:rPr lang="id-ID" sz="3600" dirty="0"/>
              <a:t>Go				Went</a:t>
            </a:r>
          </a:p>
          <a:p>
            <a:pPr>
              <a:buNone/>
            </a:pPr>
            <a:r>
              <a:rPr lang="id-ID" sz="3600" dirty="0"/>
              <a:t>Sleep			Slept</a:t>
            </a:r>
          </a:p>
          <a:p>
            <a:pPr>
              <a:buNone/>
            </a:pPr>
            <a:r>
              <a:rPr lang="id-ID" sz="3600" dirty="0"/>
              <a:t>Play				Played</a:t>
            </a:r>
          </a:p>
          <a:p>
            <a:pPr>
              <a:buNone/>
            </a:pPr>
            <a:r>
              <a:rPr lang="id-ID" sz="3600" dirty="0"/>
              <a:t>Study			Studied</a:t>
            </a:r>
          </a:p>
          <a:p>
            <a:pPr>
              <a:buNone/>
            </a:pPr>
            <a:r>
              <a:rPr lang="id-ID" sz="3600" dirty="0"/>
              <a:t>Speak			Spoke</a:t>
            </a:r>
          </a:p>
          <a:p>
            <a:pPr>
              <a:buNone/>
            </a:pPr>
            <a:r>
              <a:rPr lang="id-ID" sz="3600" dirty="0"/>
              <a:t>See				Saw</a:t>
            </a:r>
          </a:p>
          <a:p>
            <a:pPr>
              <a:buNone/>
            </a:pPr>
            <a:r>
              <a:rPr lang="id-ID" sz="3600" dirty="0"/>
              <a:t>Come			Came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Adverb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907632"/>
          </a:xfrm>
        </p:spPr>
        <p:txBody>
          <a:bodyPr>
            <a:noAutofit/>
          </a:bodyPr>
          <a:lstStyle/>
          <a:p>
            <a:r>
              <a:rPr lang="id-ID" sz="2800" dirty="0"/>
              <a:t>Yesterday...</a:t>
            </a:r>
          </a:p>
          <a:p>
            <a:r>
              <a:rPr lang="id-ID" sz="2800" dirty="0"/>
              <a:t>Two days ago</a:t>
            </a:r>
          </a:p>
          <a:p>
            <a:r>
              <a:rPr lang="id-ID" sz="2800" dirty="0"/>
              <a:t>.....weeks ago</a:t>
            </a:r>
          </a:p>
          <a:p>
            <a:r>
              <a:rPr lang="id-ID" sz="2800" dirty="0"/>
              <a:t>A month ago</a:t>
            </a:r>
          </a:p>
          <a:p>
            <a:r>
              <a:rPr lang="id-ID" sz="2800" dirty="0"/>
              <a:t>Last ...</a:t>
            </a:r>
          </a:p>
          <a:p>
            <a:r>
              <a:rPr lang="id-ID" sz="2800" dirty="0"/>
              <a:t>Last Sunday</a:t>
            </a:r>
          </a:p>
          <a:p>
            <a:r>
              <a:rPr lang="id-ID" sz="2800" dirty="0"/>
              <a:t>Last week</a:t>
            </a:r>
          </a:p>
          <a:p>
            <a:r>
              <a:rPr lang="id-ID" sz="2800" dirty="0"/>
              <a:t>Last year</a:t>
            </a:r>
          </a:p>
          <a:p>
            <a:r>
              <a:rPr lang="id-ID" sz="2800" dirty="0"/>
              <a:t>Last Night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3200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They went to Bangkok last night.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We saw you yesterday afternoon.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I knew him.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You played table tennis with him last Monday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He called me a few minutes ago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She cooked well for me.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It ate the fish.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endParaRPr lang="id-ID" sz="48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id-ID" sz="4800" dirty="0">
                <a:solidFill>
                  <a:srgbClr val="FF0000"/>
                </a:solidFill>
              </a:rPr>
              <a:t>S + Did-Not + V1 + C</a:t>
            </a:r>
          </a:p>
          <a:p>
            <a:pPr>
              <a:buNone/>
            </a:pPr>
            <a:endParaRPr lang="id-ID" sz="4800" dirty="0"/>
          </a:p>
          <a:p>
            <a:pPr>
              <a:buNone/>
            </a:pPr>
            <a:r>
              <a:rPr lang="id-ID" sz="4800" dirty="0"/>
              <a:t>Semua subject memakai “Did”</a:t>
            </a:r>
          </a:p>
          <a:p>
            <a:pPr>
              <a:buNone/>
            </a:pPr>
            <a:r>
              <a:rPr lang="id-ID" sz="4800" dirty="0"/>
              <a:t>	Memakai V1 utk kalimat negative/menyangkal.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3200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They didn’t go to Bangkok last night.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We didn’t see you yesterday afternoon.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I didn’t know him.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You didn’t play table tennis with him last Monday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He didn’t call me a few minutes ago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She didn’t cook well for me.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It didn’t eat the fish.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Interrogative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346777" cy="3880773"/>
          </a:xfrm>
        </p:spPr>
        <p:txBody>
          <a:bodyPr/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Did + S + V1 + C ?</a:t>
            </a:r>
            <a:endParaRPr lang="en-US" sz="44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id-ID" sz="4400" dirty="0">
              <a:solidFill>
                <a:srgbClr val="FF0000"/>
              </a:solidFill>
            </a:endParaRPr>
          </a:p>
          <a:p>
            <a:r>
              <a:rPr lang="id-ID" sz="2400" dirty="0"/>
              <a:t>Did didepan yang berati bentuk tanya “apakah”</a:t>
            </a:r>
          </a:p>
          <a:p>
            <a:r>
              <a:rPr lang="id-ID" sz="2400" dirty="0"/>
              <a:t>Jawaban berupa yes / No</a:t>
            </a:r>
          </a:p>
          <a:p>
            <a:r>
              <a:rPr lang="id-ID" sz="2400" dirty="0"/>
              <a:t>Yes + S + did</a:t>
            </a:r>
          </a:p>
          <a:p>
            <a:r>
              <a:rPr lang="id-ID" sz="2400" dirty="0"/>
              <a:t>No + S + did not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Did they go to Bangkok last night? Yes, they did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Did we see you yesterday afternoon? No, we didn’t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Did You play table tennis with him last Monday? Yes, I did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Did He call me a few minutes ago? No, He didn’t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Did She cook well for you? Yes, she did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Did It eat the fish? No, it didn’t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573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SIMPLE PAST TENSE</vt:lpstr>
      <vt:lpstr>Positive Form</vt:lpstr>
      <vt:lpstr>Verb 2</vt:lpstr>
      <vt:lpstr>Adverb of Time</vt:lpstr>
      <vt:lpstr>PowerPoint Presentation</vt:lpstr>
      <vt:lpstr>Negative Form</vt:lpstr>
      <vt:lpstr>PowerPoint Presentation</vt:lpstr>
      <vt:lpstr>Interrogative Form</vt:lpstr>
      <vt:lpstr>PowerPoint Presentation</vt:lpstr>
      <vt:lpstr>Questions Word</vt:lpstr>
      <vt:lpstr>Example:</vt:lpstr>
      <vt:lpstr>TASK 1 NO. 1-10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Task 2 Translate these sentences below into a good English!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PAST TENSE</dc:title>
  <dc:creator>pieters yan bastian</dc:creator>
  <cp:lastModifiedBy>LENOVO</cp:lastModifiedBy>
  <cp:revision>30</cp:revision>
  <dcterms:created xsi:type="dcterms:W3CDTF">2017-09-12T02:35:34Z</dcterms:created>
  <dcterms:modified xsi:type="dcterms:W3CDTF">2020-07-13T08:20:02Z</dcterms:modified>
</cp:coreProperties>
</file>