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0" r:id="rId9"/>
    <p:sldId id="26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24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9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94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24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69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262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48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46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47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5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39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8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01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6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E7F3-32A1-4FD1-97F7-2E25EA679BA4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B7802E-09B8-43E3-B99A-8B36039BAB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40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pPr algn="ctr"/>
            <a:r>
              <a:rPr lang="id-ID" dirty="0"/>
              <a:t>PRESENT CONTINUOUS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604" y="3068960"/>
            <a:ext cx="7136725" cy="2500330"/>
          </a:xfrm>
        </p:spPr>
        <p:txBody>
          <a:bodyPr>
            <a:noAutofit/>
          </a:bodyPr>
          <a:lstStyle/>
          <a:p>
            <a:pPr algn="l"/>
            <a:r>
              <a:rPr lang="id-ID" sz="3200" dirty="0">
                <a:solidFill>
                  <a:schemeClr val="tx1"/>
                </a:solidFill>
              </a:rPr>
              <a:t>BENTUK KALIMAT YANG MENYATAKAN </a:t>
            </a:r>
            <a:r>
              <a:rPr lang="id-ID" sz="3200" dirty="0" smtClean="0">
                <a:solidFill>
                  <a:schemeClr val="tx1"/>
                </a:solidFill>
              </a:rPr>
              <a:t>PEKERJAAN/KEGIATAN </a:t>
            </a:r>
            <a:r>
              <a:rPr lang="id-ID" sz="3200" dirty="0">
                <a:solidFill>
                  <a:schemeClr val="tx1"/>
                </a:solidFill>
              </a:rPr>
              <a:t>YANG SEDANG TERJADI/SEDANG BERLANGSUNG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Luki</a:t>
            </a:r>
            <a:r>
              <a:rPr lang="en-US" dirty="0"/>
              <a:t>: What is </a:t>
            </a:r>
            <a:r>
              <a:rPr lang="en-US" dirty="0" err="1"/>
              <a:t>Priyo</a:t>
            </a:r>
            <a:r>
              <a:rPr lang="en-US" dirty="0"/>
              <a:t> doing in his vacation now?</a:t>
            </a:r>
            <a:br>
              <a:rPr lang="en-US" dirty="0"/>
            </a:br>
            <a:r>
              <a:rPr lang="en-US" dirty="0" err="1"/>
              <a:t>Lusi</a:t>
            </a:r>
            <a:r>
              <a:rPr lang="en-US" dirty="0"/>
              <a:t>: He is … to Bangladesh now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go</a:t>
            </a:r>
            <a:br>
              <a:rPr lang="en-US" dirty="0"/>
            </a:br>
            <a:r>
              <a:rPr lang="en-US" dirty="0"/>
              <a:t>b) went</a:t>
            </a:r>
            <a:br>
              <a:rPr lang="en-US" dirty="0"/>
            </a:br>
            <a:r>
              <a:rPr lang="en-US" dirty="0"/>
              <a:t>c) gone</a:t>
            </a:r>
            <a:br>
              <a:rPr lang="en-US" dirty="0"/>
            </a:br>
            <a:r>
              <a:rPr lang="en-US" dirty="0"/>
              <a:t>d) going</a:t>
            </a:r>
          </a:p>
        </p:txBody>
      </p:sp>
    </p:spTree>
    <p:extLst>
      <p:ext uri="{BB962C8B-B14F-4D97-AF65-F5344CB8AC3E}">
        <p14:creationId xmlns:p14="http://schemas.microsoft.com/office/powerpoint/2010/main" val="30272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Desta</a:t>
            </a:r>
            <a:r>
              <a:rPr lang="en-US" dirty="0"/>
              <a:t>: What is your sister doing with her friends in the library?</a:t>
            </a:r>
            <a:br>
              <a:rPr lang="en-US" dirty="0"/>
            </a:br>
            <a:r>
              <a:rPr lang="en-US" dirty="0" err="1"/>
              <a:t>Pras</a:t>
            </a:r>
            <a:r>
              <a:rPr lang="en-US" dirty="0"/>
              <a:t>: They are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buying some books</a:t>
            </a:r>
            <a:br>
              <a:rPr lang="en-US" dirty="0"/>
            </a:br>
            <a:r>
              <a:rPr lang="en-US" dirty="0"/>
              <a:t>b) lending some books</a:t>
            </a:r>
            <a:br>
              <a:rPr lang="en-US" dirty="0"/>
            </a:br>
            <a:r>
              <a:rPr lang="en-US" dirty="0"/>
              <a:t>c) borrowing some books</a:t>
            </a:r>
            <a:br>
              <a:rPr lang="en-US" dirty="0"/>
            </a:br>
            <a:r>
              <a:rPr lang="en-US" dirty="0"/>
              <a:t>d) collecting some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… to help her, if I have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am going</a:t>
            </a:r>
            <a:br>
              <a:rPr lang="en-US" dirty="0"/>
            </a:br>
            <a:r>
              <a:rPr lang="en-US" dirty="0"/>
              <a:t>b) go</a:t>
            </a:r>
            <a:br>
              <a:rPr lang="en-US" dirty="0"/>
            </a:br>
            <a:r>
              <a:rPr lang="en-US" dirty="0"/>
              <a:t>c) goes</a:t>
            </a:r>
            <a:br>
              <a:rPr lang="en-US" dirty="0"/>
            </a:br>
            <a:r>
              <a:rPr lang="en-US" dirty="0"/>
              <a:t>d) went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you … when I visited your house yesterday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were sleeping</a:t>
            </a:r>
            <a:br>
              <a:rPr lang="en-US" dirty="0"/>
            </a:br>
            <a:r>
              <a:rPr lang="en-US" dirty="0"/>
              <a:t>b) are sleeping</a:t>
            </a:r>
            <a:br>
              <a:rPr lang="en-US" dirty="0"/>
            </a:br>
            <a:r>
              <a:rPr lang="en-US" dirty="0"/>
              <a:t>c) did sleeping</a:t>
            </a:r>
            <a:br>
              <a:rPr lang="en-US" dirty="0"/>
            </a:br>
            <a:r>
              <a:rPr lang="en-US" dirty="0"/>
              <a:t>d) were sleep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Olla: Where is Mommy, Daddy?</a:t>
            </a:r>
            <a:br>
              <a:rPr lang="en-US" dirty="0"/>
            </a:br>
            <a:r>
              <a:rPr lang="en-US" dirty="0"/>
              <a:t>Father: She is in the living room. She … movie on TV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watched</a:t>
            </a:r>
            <a:br>
              <a:rPr lang="en-US" dirty="0"/>
            </a:br>
            <a:r>
              <a:rPr lang="en-US" dirty="0"/>
              <a:t>b) watches</a:t>
            </a:r>
            <a:br>
              <a:rPr lang="en-US" dirty="0"/>
            </a:br>
            <a:r>
              <a:rPr lang="en-US" dirty="0"/>
              <a:t>c) is watching</a:t>
            </a:r>
            <a:br>
              <a:rPr lang="en-US" dirty="0"/>
            </a:br>
            <a:r>
              <a:rPr lang="en-US" dirty="0"/>
              <a:t>d) will watch</a:t>
            </a:r>
          </a:p>
        </p:txBody>
      </p:sp>
    </p:spTree>
    <p:extLst>
      <p:ext uri="{BB962C8B-B14F-4D97-AF65-F5344CB8AC3E}">
        <p14:creationId xmlns:p14="http://schemas.microsoft.com/office/powerpoint/2010/main" val="8042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is taking a trip to </a:t>
            </a:r>
            <a:r>
              <a:rPr lang="en-US" dirty="0" err="1"/>
              <a:t>Gili</a:t>
            </a:r>
            <a:r>
              <a:rPr lang="en-US" dirty="0"/>
              <a:t> </a:t>
            </a:r>
            <a:r>
              <a:rPr lang="en-US" dirty="0" err="1" smtClean="0"/>
              <a:t>Manuk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They</a:t>
            </a:r>
            <a:br>
              <a:rPr lang="en-US" dirty="0"/>
            </a:br>
            <a:r>
              <a:rPr lang="en-US" dirty="0"/>
              <a:t>b) When</a:t>
            </a:r>
            <a:br>
              <a:rPr lang="en-US" dirty="0"/>
            </a:br>
            <a:r>
              <a:rPr lang="en-US" dirty="0"/>
              <a:t>c) The woman</a:t>
            </a:r>
            <a:br>
              <a:rPr lang="en-US" dirty="0"/>
            </a:br>
            <a:r>
              <a:rPr lang="en-US" dirty="0"/>
              <a:t>d) 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we … cake now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eating</a:t>
            </a:r>
            <a:br>
              <a:rPr lang="en-US" dirty="0"/>
            </a:br>
            <a:r>
              <a:rPr lang="en-US" dirty="0"/>
              <a:t>b) eat</a:t>
            </a:r>
            <a:br>
              <a:rPr lang="en-US" dirty="0"/>
            </a:br>
            <a:r>
              <a:rPr lang="en-US" dirty="0"/>
              <a:t>c) eats</a:t>
            </a:r>
            <a:br>
              <a:rPr lang="en-US" dirty="0"/>
            </a:br>
            <a:r>
              <a:rPr lang="en-US" dirty="0"/>
              <a:t>d) has eat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James, is attending the lecture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Right now</a:t>
            </a:r>
            <a:br>
              <a:rPr lang="en-US" dirty="0"/>
            </a:br>
            <a:r>
              <a:rPr lang="en-US" dirty="0"/>
              <a:t>b) Happily</a:t>
            </a:r>
            <a:br>
              <a:rPr lang="en-US" dirty="0"/>
            </a:br>
            <a:r>
              <a:rPr lang="en-US" dirty="0"/>
              <a:t>c) Because of the time</a:t>
            </a:r>
            <a:br>
              <a:rPr lang="en-US" dirty="0"/>
            </a:br>
            <a:r>
              <a:rPr lang="en-US" dirty="0"/>
              <a:t>d) My friend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She is dancing now, but she … take a rest soon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doesn’t</a:t>
            </a:r>
            <a:br>
              <a:rPr lang="en-US" dirty="0"/>
            </a:br>
            <a:r>
              <a:rPr lang="en-US" dirty="0"/>
              <a:t>b) did</a:t>
            </a:r>
            <a:br>
              <a:rPr lang="en-US" dirty="0"/>
            </a:br>
            <a:r>
              <a:rPr lang="en-US" dirty="0"/>
              <a:t>c) will</a:t>
            </a:r>
            <a:br>
              <a:rPr lang="en-US" dirty="0"/>
            </a:br>
            <a:r>
              <a:rPr lang="en-US" dirty="0"/>
              <a:t>d) can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 I singing again …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today</a:t>
            </a:r>
            <a:br>
              <a:rPr lang="en-US" dirty="0"/>
            </a:br>
            <a:r>
              <a:rPr lang="en-US" dirty="0"/>
              <a:t>b) a few moment</a:t>
            </a:r>
            <a:br>
              <a:rPr lang="en-US" dirty="0"/>
            </a:br>
            <a:r>
              <a:rPr lang="en-US" dirty="0"/>
              <a:t>c) last week</a:t>
            </a:r>
            <a:br>
              <a:rPr lang="en-US" dirty="0"/>
            </a:br>
            <a:r>
              <a:rPr lang="en-US" dirty="0"/>
              <a:t>d) yesterday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4000" dirty="0"/>
              <a:t>HE, SHE, IT </a:t>
            </a:r>
            <a:r>
              <a:rPr lang="id-ID" sz="4000" dirty="0">
                <a:sym typeface="Wingdings" pitchFamily="2" charset="2"/>
              </a:rPr>
              <a:t> Tobe1 : IS</a:t>
            </a:r>
          </a:p>
          <a:p>
            <a:pPr>
              <a:buNone/>
            </a:pPr>
            <a:endParaRPr lang="id-ID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THEY, WE, YOU  Tobe1: ARE</a:t>
            </a:r>
          </a:p>
          <a:p>
            <a:pPr>
              <a:buNone/>
            </a:pPr>
            <a:endParaRPr lang="id-ID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I   Tobe1 : AM </a:t>
            </a:r>
            <a:endParaRPr lang="id-ID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&amp; Adverb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1412776"/>
            <a:ext cx="7738007" cy="4607024"/>
          </a:xfrm>
        </p:spPr>
        <p:txBody>
          <a:bodyPr/>
          <a:lstStyle/>
          <a:p>
            <a:r>
              <a:rPr lang="id-ID" sz="2400" dirty="0"/>
              <a:t>Verb1-ing:</a:t>
            </a:r>
          </a:p>
          <a:p>
            <a:pPr>
              <a:buNone/>
            </a:pPr>
            <a:r>
              <a:rPr lang="id-ID" sz="2400" dirty="0"/>
              <a:t>	teaching-learning-writing-reading-talking</a:t>
            </a:r>
          </a:p>
          <a:p>
            <a:pPr>
              <a:buNone/>
            </a:pPr>
            <a:r>
              <a:rPr lang="id-ID" sz="2400" dirty="0"/>
              <a:t>	sleeping-taking-cooking-praying-singing</a:t>
            </a:r>
          </a:p>
          <a:p>
            <a:pPr>
              <a:buNone/>
            </a:pPr>
            <a:r>
              <a:rPr lang="id-ID" sz="2400" dirty="0"/>
              <a:t>	having breakfast-having lunch-having dinner</a:t>
            </a:r>
            <a:endParaRPr lang="en-US" sz="2400" dirty="0"/>
          </a:p>
          <a:p>
            <a:pPr>
              <a:buNone/>
            </a:pPr>
            <a:endParaRPr lang="id-ID" sz="2400" dirty="0"/>
          </a:p>
          <a:p>
            <a:r>
              <a:rPr lang="id-ID" sz="2400" dirty="0"/>
              <a:t>Adverb of time:</a:t>
            </a:r>
          </a:p>
          <a:p>
            <a:pPr>
              <a:buNone/>
            </a:pPr>
            <a:r>
              <a:rPr lang="id-ID" sz="2400" dirty="0"/>
              <a:t>	Now</a:t>
            </a:r>
          </a:p>
          <a:p>
            <a:pPr>
              <a:buNone/>
            </a:pPr>
            <a:r>
              <a:rPr lang="id-ID" sz="2400" dirty="0"/>
              <a:t>	Right now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Possitive Form</a:t>
            </a:r>
            <a:br>
              <a:rPr lang="id-ID" dirty="0"/>
            </a:br>
            <a:r>
              <a:rPr lang="id-ID" dirty="0"/>
              <a:t>S + Tobe 1 + V-ing +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>
                <a:solidFill>
                  <a:schemeClr val="tx1"/>
                </a:solidFill>
              </a:rPr>
              <a:t>Example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I am teaching at grade 2B right now.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She is cooking for her husband.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He is singing a Dangdut song.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My mother is waiting for me now.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Edy and Edoy are fighting at the field.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They are having dinner at Sederhana restaurant.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We are calling you, bro.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Negative Form</a:t>
            </a:r>
            <a:br>
              <a:rPr lang="id-ID" dirty="0"/>
            </a:br>
            <a:r>
              <a:rPr lang="id-ID" dirty="0"/>
              <a:t>S + Tobe 1- Not + V-ing +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sz="2400" dirty="0"/>
              <a:t>Example :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 am not teaching at grade 2B right now.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She is not cooking for her husband.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He is not singing a Dangdut song.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My mother is not waiting for me now.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Edy and Edoy are not fighting at the field.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They are not having dinner at Sederhana restaurant.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We are not calling you, bro.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Interrogative Form</a:t>
            </a:r>
            <a:br>
              <a:rPr lang="id-ID" dirty="0"/>
            </a:br>
            <a:r>
              <a:rPr lang="id-ID" dirty="0"/>
              <a:t> Tobe 1 + S + V-ing + 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Example :</a:t>
            </a:r>
          </a:p>
          <a:p>
            <a:pPr>
              <a:buFont typeface="+mj-lt"/>
              <a:buAutoNum type="arabicPeriod"/>
            </a:pPr>
            <a:r>
              <a:rPr lang="id-ID" dirty="0"/>
              <a:t> </a:t>
            </a:r>
            <a:r>
              <a:rPr lang="id-ID" sz="2400" dirty="0"/>
              <a:t>Am I teaching at grade 2B right now?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she cooking for her husband?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he singing a Dangdut song?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you mother  waiting for me now?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Edy and Edoy fighting at the field?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they having dinner at Sederhana restaurant?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we calling them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Yes</a:t>
            </a:r>
          </a:p>
          <a:p>
            <a:pPr>
              <a:buNone/>
            </a:pPr>
            <a:r>
              <a:rPr lang="id-ID" sz="4000" dirty="0"/>
              <a:t>	Yes + S + Tobe1</a:t>
            </a:r>
          </a:p>
          <a:p>
            <a:pPr>
              <a:buNone/>
            </a:pPr>
            <a:endParaRPr lang="id-ID" sz="4000" dirty="0"/>
          </a:p>
          <a:p>
            <a:r>
              <a:rPr lang="id-ID" sz="4000" dirty="0"/>
              <a:t>No</a:t>
            </a:r>
          </a:p>
          <a:p>
            <a:pPr>
              <a:buNone/>
            </a:pPr>
            <a:r>
              <a:rPr lang="id-ID" sz="4000" dirty="0"/>
              <a:t>	No + S + Tobe1 +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Questions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1268760"/>
            <a:ext cx="6343201" cy="4751040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/>
              <a:t>What</a:t>
            </a:r>
            <a:endParaRPr lang="en-US" sz="2400" dirty="0"/>
          </a:p>
          <a:p>
            <a:r>
              <a:rPr lang="id-ID" sz="2400" dirty="0"/>
              <a:t>What time</a:t>
            </a:r>
            <a:endParaRPr lang="en-US" sz="2400" dirty="0"/>
          </a:p>
          <a:p>
            <a:r>
              <a:rPr lang="id-ID" sz="2400" dirty="0"/>
              <a:t>What for </a:t>
            </a:r>
            <a:endParaRPr lang="en-US" sz="2400" dirty="0"/>
          </a:p>
          <a:p>
            <a:r>
              <a:rPr lang="id-ID" sz="2400" dirty="0"/>
              <a:t>What subject</a:t>
            </a:r>
          </a:p>
          <a:p>
            <a:r>
              <a:rPr lang="id-ID" sz="2400" dirty="0"/>
              <a:t>Why</a:t>
            </a:r>
          </a:p>
          <a:p>
            <a:r>
              <a:rPr lang="id-ID" sz="2400" dirty="0"/>
              <a:t>Where</a:t>
            </a:r>
          </a:p>
          <a:p>
            <a:r>
              <a:rPr lang="id-ID" sz="2400" dirty="0"/>
              <a:t>When</a:t>
            </a:r>
          </a:p>
          <a:p>
            <a:r>
              <a:rPr lang="id-ID" sz="2400" dirty="0"/>
              <a:t>Who</a:t>
            </a:r>
          </a:p>
          <a:p>
            <a:r>
              <a:rPr lang="id-ID" sz="2400" dirty="0"/>
              <a:t>How </a:t>
            </a:r>
            <a:endParaRPr lang="en-US" sz="2400" dirty="0"/>
          </a:p>
          <a:p>
            <a:r>
              <a:rPr lang="id-ID" sz="2400" dirty="0"/>
              <a:t>How many</a:t>
            </a:r>
            <a:endParaRPr lang="en-US" sz="2400" dirty="0"/>
          </a:p>
          <a:p>
            <a:r>
              <a:rPr lang="id-ID" sz="2400" dirty="0"/>
              <a:t>how much</a:t>
            </a:r>
          </a:p>
          <a:p>
            <a:pPr marL="0" indent="0">
              <a:buNone/>
            </a:pPr>
            <a:endParaRPr lang="id-ID" sz="2400" dirty="0"/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QW+Tobe1+S+V1-ing+...?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2776"/>
            <a:ext cx="7346777" cy="46285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Who is singing? My brother is singing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What is he singing? He is singing Dangdut song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Why is he singing? Because he is happy n fun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With whom is he singing? He is singing with his friends.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Where is he singing? He is singing in his room.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What is he singing for? He is singing for his baby.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422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PRESENT CONTINUOUS TENSE</vt:lpstr>
      <vt:lpstr>SUBJECT</vt:lpstr>
      <vt:lpstr>Verb &amp; Adverb</vt:lpstr>
      <vt:lpstr>Possitive Form S + Tobe 1 + V-ing + C</vt:lpstr>
      <vt:lpstr>Negative Form S + Tobe 1- Not + V-ing + C</vt:lpstr>
      <vt:lpstr>Interrogative Form  Tobe 1 + S + V-ing + C ?</vt:lpstr>
      <vt:lpstr>Interrogative Form</vt:lpstr>
      <vt:lpstr>Questions Word</vt:lpstr>
      <vt:lpstr>QW+Tobe1+S+V1-ing+...?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CONTINUOUS TENSE</dc:title>
  <dc:creator>pieters yan bastian</dc:creator>
  <cp:lastModifiedBy>LENOVO</cp:lastModifiedBy>
  <cp:revision>35</cp:revision>
  <dcterms:created xsi:type="dcterms:W3CDTF">2017-09-07T01:58:30Z</dcterms:created>
  <dcterms:modified xsi:type="dcterms:W3CDTF">2020-11-15T23:59:00Z</dcterms:modified>
</cp:coreProperties>
</file>