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1" r:id="rId3"/>
    <p:sldId id="262" r:id="rId4"/>
    <p:sldId id="260" r:id="rId5"/>
    <p:sldId id="271" r:id="rId6"/>
    <p:sldId id="270" r:id="rId7"/>
    <p:sldId id="257" r:id="rId8"/>
    <p:sldId id="259" r:id="rId9"/>
    <p:sldId id="263" r:id="rId10"/>
    <p:sldId id="264" r:id="rId11"/>
    <p:sldId id="265" r:id="rId12"/>
    <p:sldId id="267" r:id="rId13"/>
    <p:sldId id="266" r:id="rId14"/>
    <p:sldId id="269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0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CB29-3DA7-4FE0-AD63-331C195BC3DE}" type="datetimeFigureOut">
              <a:rPr lang="id-ID" smtClean="0"/>
              <a:pPr/>
              <a:t>02/06/2021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8329-516F-4CF1-B0CF-9F8EE9FC938A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70129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CB29-3DA7-4FE0-AD63-331C195BC3DE}" type="datetimeFigureOut">
              <a:rPr lang="id-ID" smtClean="0"/>
              <a:pPr/>
              <a:t>02/06/2021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8329-516F-4CF1-B0CF-9F8EE9FC938A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1783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CB29-3DA7-4FE0-AD63-331C195BC3DE}" type="datetimeFigureOut">
              <a:rPr lang="id-ID" smtClean="0"/>
              <a:pPr/>
              <a:t>02/06/2021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8329-516F-4CF1-B0CF-9F8EE9FC938A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805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CB29-3DA7-4FE0-AD63-331C195BC3DE}" type="datetimeFigureOut">
              <a:rPr lang="id-ID" smtClean="0"/>
              <a:pPr/>
              <a:t>02/06/2021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8329-516F-4CF1-B0CF-9F8EE9FC938A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17012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CB29-3DA7-4FE0-AD63-331C195BC3DE}" type="datetimeFigureOut">
              <a:rPr lang="id-ID" smtClean="0"/>
              <a:pPr/>
              <a:t>02/06/2021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8329-516F-4CF1-B0CF-9F8EE9FC938A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411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CB29-3DA7-4FE0-AD63-331C195BC3DE}" type="datetimeFigureOut">
              <a:rPr lang="id-ID" smtClean="0"/>
              <a:pPr/>
              <a:t>02/06/2021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8329-516F-4CF1-B0CF-9F8EE9FC938A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4532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CB29-3DA7-4FE0-AD63-331C195BC3DE}" type="datetimeFigureOut">
              <a:rPr lang="id-ID" smtClean="0"/>
              <a:pPr/>
              <a:t>02/06/2021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8329-516F-4CF1-B0CF-9F8EE9FC938A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78804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CB29-3DA7-4FE0-AD63-331C195BC3DE}" type="datetimeFigureOut">
              <a:rPr lang="id-ID" smtClean="0"/>
              <a:pPr/>
              <a:t>02/06/2021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8329-516F-4CF1-B0CF-9F8EE9FC938A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9777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CB29-3DA7-4FE0-AD63-331C195BC3DE}" type="datetimeFigureOut">
              <a:rPr lang="id-ID" smtClean="0"/>
              <a:pPr/>
              <a:t>02/06/2021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8329-516F-4CF1-B0CF-9F8EE9FC938A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26553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CB29-3DA7-4FE0-AD63-331C195BC3DE}" type="datetimeFigureOut">
              <a:rPr lang="id-ID" smtClean="0"/>
              <a:pPr/>
              <a:t>02/06/2021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8329-516F-4CF1-B0CF-9F8EE9FC938A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21934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CB29-3DA7-4FE0-AD63-331C195BC3DE}" type="datetimeFigureOut">
              <a:rPr lang="id-ID" smtClean="0"/>
              <a:pPr/>
              <a:t>02/06/2021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8329-516F-4CF1-B0CF-9F8EE9FC938A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165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CB29-3DA7-4FE0-AD63-331C195BC3DE}" type="datetimeFigureOut">
              <a:rPr lang="id-ID" smtClean="0"/>
              <a:pPr/>
              <a:t>02/06/2021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8329-516F-4CF1-B0CF-9F8EE9FC938A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7380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CB29-3DA7-4FE0-AD63-331C195BC3DE}" type="datetimeFigureOut">
              <a:rPr lang="id-ID" smtClean="0"/>
              <a:pPr/>
              <a:t>02/06/2021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8329-516F-4CF1-B0CF-9F8EE9FC938A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54125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CB29-3DA7-4FE0-AD63-331C195BC3DE}" type="datetimeFigureOut">
              <a:rPr lang="id-ID" smtClean="0"/>
              <a:pPr/>
              <a:t>02/06/2021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8329-516F-4CF1-B0CF-9F8EE9FC938A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24007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CB29-3DA7-4FE0-AD63-331C195BC3DE}" type="datetimeFigureOut">
              <a:rPr lang="id-ID" smtClean="0"/>
              <a:pPr/>
              <a:t>02/06/2021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8329-516F-4CF1-B0CF-9F8EE9FC938A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60425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CB29-3DA7-4FE0-AD63-331C195BC3DE}" type="datetimeFigureOut">
              <a:rPr lang="id-ID" smtClean="0"/>
              <a:pPr/>
              <a:t>02/06/2021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8329-516F-4CF1-B0CF-9F8EE9FC938A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50078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4CB29-3DA7-4FE0-AD63-331C195BC3DE}" type="datetimeFigureOut">
              <a:rPr lang="id-ID" smtClean="0"/>
              <a:pPr/>
              <a:t>02/06/2021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B4248329-516F-4CF1-B0CF-9F8EE9FC938A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52057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2420888"/>
            <a:ext cx="7772400" cy="1000132"/>
          </a:xfrm>
        </p:spPr>
        <p:txBody>
          <a:bodyPr/>
          <a:lstStyle/>
          <a:p>
            <a:pPr algn="ctr"/>
            <a:r>
              <a:rPr lang="id-ID" sz="4400" dirty="0"/>
              <a:t>PRESENT PERFECT TENSE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Negative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/>
          <a:lstStyle/>
          <a:p>
            <a:pPr algn="ctr">
              <a:buNone/>
            </a:pPr>
            <a:r>
              <a:rPr lang="id-ID" sz="4400" dirty="0">
                <a:solidFill>
                  <a:srgbClr val="FF0000"/>
                </a:solidFill>
              </a:rPr>
              <a:t>S + have/has + Not + V3 + C</a:t>
            </a:r>
          </a:p>
          <a:p>
            <a:endParaRPr lang="id-ID" dirty="0"/>
          </a:p>
          <a:p>
            <a:r>
              <a:rPr lang="id-ID" sz="2800" dirty="0"/>
              <a:t>She has not gone to Bangkok yet.</a:t>
            </a:r>
          </a:p>
          <a:p>
            <a:r>
              <a:rPr lang="id-ID" sz="2800" dirty="0"/>
              <a:t>My father hasn’t passed away since 2011 yet.</a:t>
            </a:r>
          </a:p>
          <a:p>
            <a:r>
              <a:rPr lang="id-ID" sz="2800" dirty="0"/>
              <a:t>They haven’t already come yet.</a:t>
            </a:r>
          </a:p>
          <a:p>
            <a:r>
              <a:rPr lang="id-ID" sz="2800" dirty="0"/>
              <a:t>I haven’t waited for two hours.</a:t>
            </a:r>
          </a:p>
          <a:p>
            <a:r>
              <a:rPr lang="id-ID" sz="2800" dirty="0"/>
              <a:t>We haven’t known you recently yet.</a:t>
            </a:r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Interrogative</a:t>
            </a:r>
            <a:r>
              <a:rPr lang="id-ID" dirty="0" smtClean="0"/>
              <a:t> </a:t>
            </a:r>
            <a:r>
              <a:rPr lang="id-ID" dirty="0"/>
              <a:t>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id-ID" sz="4400" dirty="0" smtClean="0">
                <a:solidFill>
                  <a:srgbClr val="FF0000"/>
                </a:solidFill>
              </a:rPr>
              <a:t> have/has</a:t>
            </a:r>
            <a:r>
              <a:rPr lang="en-ID" sz="4400" smtClean="0">
                <a:solidFill>
                  <a:srgbClr val="FF0000"/>
                </a:solidFill>
              </a:rPr>
              <a:t> + S</a:t>
            </a:r>
            <a:r>
              <a:rPr lang="id-ID" sz="4400" smtClean="0">
                <a:solidFill>
                  <a:srgbClr val="FF0000"/>
                </a:solidFill>
              </a:rPr>
              <a:t> </a:t>
            </a:r>
            <a:r>
              <a:rPr lang="id-ID" sz="4400" dirty="0">
                <a:solidFill>
                  <a:srgbClr val="FF0000"/>
                </a:solidFill>
              </a:rPr>
              <a:t>+ V3 + C</a:t>
            </a:r>
          </a:p>
          <a:p>
            <a:endParaRPr lang="id-ID" dirty="0"/>
          </a:p>
          <a:p>
            <a:r>
              <a:rPr lang="id-ID" sz="2800" dirty="0"/>
              <a:t>Has She gone to Bangkok ? Yes, she has</a:t>
            </a:r>
          </a:p>
          <a:p>
            <a:r>
              <a:rPr lang="id-ID" sz="2800" dirty="0"/>
              <a:t>Has your father passed away since 2011? Yes, he has</a:t>
            </a:r>
          </a:p>
          <a:p>
            <a:r>
              <a:rPr lang="id-ID" sz="2800" dirty="0"/>
              <a:t> Have they already come? No, they haven’t </a:t>
            </a:r>
          </a:p>
          <a:p>
            <a:r>
              <a:rPr lang="id-ID" sz="2800" dirty="0"/>
              <a:t> Have they waited for two hours? No they havet yet</a:t>
            </a:r>
          </a:p>
          <a:p>
            <a:r>
              <a:rPr lang="id-ID" sz="2800" dirty="0"/>
              <a:t>Have  we known you recently? No, we haven’t</a:t>
            </a:r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Questions 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700808"/>
            <a:ext cx="6347714" cy="4340555"/>
          </a:xfrm>
        </p:spPr>
        <p:txBody>
          <a:bodyPr>
            <a:normAutofit lnSpcReduction="10000"/>
          </a:bodyPr>
          <a:lstStyle/>
          <a:p>
            <a:r>
              <a:rPr lang="id-ID" dirty="0" smtClean="0"/>
              <a:t>What</a:t>
            </a:r>
            <a:endParaRPr lang="en-ID" dirty="0" smtClean="0"/>
          </a:p>
          <a:p>
            <a:r>
              <a:rPr lang="id-ID" dirty="0" smtClean="0"/>
              <a:t>What time</a:t>
            </a:r>
            <a:endParaRPr lang="en-ID" dirty="0" smtClean="0"/>
          </a:p>
          <a:p>
            <a:r>
              <a:rPr lang="id-ID" dirty="0" smtClean="0"/>
              <a:t>What</a:t>
            </a:r>
            <a:r>
              <a:rPr lang="en-ID" dirty="0" smtClean="0"/>
              <a:t>…</a:t>
            </a:r>
            <a:r>
              <a:rPr lang="id-ID" dirty="0" smtClean="0"/>
              <a:t> </a:t>
            </a:r>
            <a:r>
              <a:rPr lang="id-ID" dirty="0"/>
              <a:t>for </a:t>
            </a:r>
            <a:r>
              <a:rPr lang="id-ID" dirty="0" smtClean="0"/>
              <a:t>–</a:t>
            </a:r>
            <a:endParaRPr lang="en-ID" dirty="0" smtClean="0"/>
          </a:p>
          <a:p>
            <a:r>
              <a:rPr lang="id-ID" dirty="0" smtClean="0"/>
              <a:t>What </a:t>
            </a:r>
            <a:r>
              <a:rPr lang="id-ID" dirty="0"/>
              <a:t>subject,etc</a:t>
            </a:r>
          </a:p>
          <a:p>
            <a:r>
              <a:rPr lang="id-ID" dirty="0"/>
              <a:t>Why</a:t>
            </a:r>
          </a:p>
          <a:p>
            <a:r>
              <a:rPr lang="id-ID" dirty="0"/>
              <a:t>Where</a:t>
            </a:r>
          </a:p>
          <a:p>
            <a:r>
              <a:rPr lang="id-ID" dirty="0"/>
              <a:t>When</a:t>
            </a:r>
          </a:p>
          <a:p>
            <a:r>
              <a:rPr lang="id-ID" dirty="0"/>
              <a:t>Who</a:t>
            </a:r>
          </a:p>
          <a:p>
            <a:r>
              <a:rPr lang="id-ID" dirty="0" smtClean="0"/>
              <a:t>How</a:t>
            </a:r>
            <a:endParaRPr lang="en-ID" dirty="0" smtClean="0"/>
          </a:p>
          <a:p>
            <a:r>
              <a:rPr lang="id-ID" dirty="0" smtClean="0"/>
              <a:t>How many</a:t>
            </a:r>
            <a:endParaRPr lang="en-ID" dirty="0" smtClean="0"/>
          </a:p>
          <a:p>
            <a:r>
              <a:rPr lang="en-ID" dirty="0"/>
              <a:t>H</a:t>
            </a:r>
            <a:r>
              <a:rPr lang="id-ID" dirty="0" smtClean="0"/>
              <a:t>ow </a:t>
            </a:r>
            <a:r>
              <a:rPr lang="id-ID" dirty="0"/>
              <a:t>much</a:t>
            </a:r>
          </a:p>
          <a:p>
            <a:endParaRPr lang="id-ID" dirty="0"/>
          </a:p>
          <a:p>
            <a:endParaRPr lang="id-ID" dirty="0"/>
          </a:p>
          <a:p>
            <a:pPr>
              <a:buNone/>
            </a:pP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Task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484784"/>
            <a:ext cx="6986737" cy="455657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d-ID" sz="2800" dirty="0"/>
              <a:t>Mereka telah pergi.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800" dirty="0"/>
              <a:t>Mereka belum datang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800" dirty="0"/>
              <a:t>Apakah mereka sudah menelepon kamu?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800" dirty="0"/>
              <a:t>Saudara saya sudah menikah.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800" dirty="0"/>
              <a:t>Adik saya belum menikah.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800" dirty="0"/>
              <a:t>Apakah kamu sudah menikah?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800" dirty="0"/>
              <a:t>Siapa yang sudah menikah?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Task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340768"/>
            <a:ext cx="7346777" cy="470059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d-ID" sz="3200" dirty="0"/>
              <a:t>Answer in English!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3200" dirty="0"/>
              <a:t>Who has ever got first rank?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3200" dirty="0"/>
              <a:t>How many times have you got first rank?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3200" dirty="0"/>
              <a:t>When have you got it? I have got it all the time.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3200" dirty="0"/>
              <a:t>Who </a:t>
            </a:r>
            <a:r>
              <a:rPr lang="id-ID" sz="3200" dirty="0" smtClean="0"/>
              <a:t>ha</a:t>
            </a:r>
            <a:r>
              <a:rPr lang="en-ID" sz="3200" dirty="0" smtClean="0"/>
              <a:t>s</a:t>
            </a:r>
            <a:r>
              <a:rPr lang="id-ID" sz="3200" dirty="0" smtClean="0"/>
              <a:t> </a:t>
            </a:r>
            <a:r>
              <a:rPr lang="id-ID" sz="3200" dirty="0"/>
              <a:t>known this news?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3200" dirty="0"/>
              <a:t>How have you got the news?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Task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smtClean="0"/>
              <a:t>Create these sentence into Positive, negative and interrogative form of Present Perfect Tense!</a:t>
            </a:r>
          </a:p>
          <a:p>
            <a:pPr>
              <a:buAutoNum type="arabicPeriod"/>
            </a:pPr>
            <a:r>
              <a:rPr lang="en-ID" dirty="0" err="1" smtClean="0"/>
              <a:t>Mereka</a:t>
            </a:r>
            <a:r>
              <a:rPr lang="en-ID" dirty="0" smtClean="0"/>
              <a:t> </a:t>
            </a:r>
            <a:r>
              <a:rPr lang="en-ID" dirty="0" err="1" smtClean="0"/>
              <a:t>telah</a:t>
            </a:r>
            <a:r>
              <a:rPr lang="en-ID" dirty="0" smtClean="0"/>
              <a:t> </a:t>
            </a:r>
            <a:r>
              <a:rPr lang="en-ID" smtClean="0"/>
              <a:t>datang</a:t>
            </a:r>
            <a:r>
              <a:rPr lang="en-ID" dirty="0" smtClean="0"/>
              <a:t> </a:t>
            </a:r>
            <a:r>
              <a:rPr lang="en-ID" dirty="0" err="1" smtClean="0"/>
              <a:t>kembali</a:t>
            </a:r>
            <a:r>
              <a:rPr lang="en-ID" dirty="0" smtClean="0"/>
              <a:t>.</a:t>
            </a:r>
          </a:p>
          <a:p>
            <a:pPr>
              <a:buAutoNum type="arabicPeriod"/>
            </a:pPr>
            <a:r>
              <a:rPr lang="en-ID" dirty="0" err="1" smtClean="0"/>
              <a:t>Saya</a:t>
            </a:r>
            <a:r>
              <a:rPr lang="en-ID" dirty="0" smtClean="0"/>
              <a:t> </a:t>
            </a:r>
            <a:r>
              <a:rPr lang="en-ID" dirty="0" err="1" smtClean="0"/>
              <a:t>belum</a:t>
            </a:r>
            <a:r>
              <a:rPr lang="en-ID" dirty="0"/>
              <a:t> </a:t>
            </a:r>
            <a:r>
              <a:rPr lang="en-ID" dirty="0" err="1" smtClean="0"/>
              <a:t>menghubungi</a:t>
            </a:r>
            <a:r>
              <a:rPr lang="en-ID" dirty="0" smtClean="0"/>
              <a:t> </a:t>
            </a:r>
            <a:r>
              <a:rPr lang="en-ID" dirty="0" err="1" smtClean="0"/>
              <a:t>ayahmu</a:t>
            </a:r>
            <a:r>
              <a:rPr lang="en-ID" dirty="0" smtClean="0"/>
              <a:t>.</a:t>
            </a:r>
          </a:p>
          <a:p>
            <a:pPr>
              <a:buAutoNum type="arabicPeriod"/>
            </a:pPr>
            <a:r>
              <a:rPr lang="en-ID" dirty="0" err="1" smtClean="0"/>
              <a:t>Apakah</a:t>
            </a:r>
            <a:r>
              <a:rPr lang="en-ID" dirty="0" smtClean="0"/>
              <a:t> </a:t>
            </a:r>
            <a:r>
              <a:rPr lang="en-ID" dirty="0" err="1" smtClean="0"/>
              <a:t>kamu</a:t>
            </a:r>
            <a:r>
              <a:rPr lang="en-ID" dirty="0" smtClean="0"/>
              <a:t> </a:t>
            </a:r>
            <a:r>
              <a:rPr lang="en-ID" dirty="0" err="1" smtClean="0"/>
              <a:t>sudah</a:t>
            </a:r>
            <a:r>
              <a:rPr lang="en-ID" dirty="0" smtClean="0"/>
              <a:t> </a:t>
            </a:r>
            <a:r>
              <a:rPr lang="en-ID" dirty="0" err="1" smtClean="0"/>
              <a:t>pernah</a:t>
            </a:r>
            <a:r>
              <a:rPr lang="en-ID" dirty="0" smtClean="0"/>
              <a:t> </a:t>
            </a:r>
            <a:r>
              <a:rPr lang="en-ID" dirty="0" err="1" smtClean="0"/>
              <a:t>pergi</a:t>
            </a:r>
            <a:r>
              <a:rPr lang="en-ID" dirty="0" smtClean="0"/>
              <a:t> </a:t>
            </a:r>
            <a:r>
              <a:rPr lang="en-ID" dirty="0" err="1" smtClean="0"/>
              <a:t>ke</a:t>
            </a:r>
            <a:r>
              <a:rPr lang="en-ID" dirty="0" smtClean="0"/>
              <a:t> Singapura?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55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5483696"/>
          </a:xfrm>
        </p:spPr>
        <p:txBody>
          <a:bodyPr/>
          <a:lstStyle/>
          <a:p>
            <a:r>
              <a:rPr lang="en-ID" dirty="0" smtClean="0"/>
              <a:t>Simple Present</a:t>
            </a:r>
            <a:br>
              <a:rPr lang="en-ID" dirty="0" smtClean="0"/>
            </a:br>
            <a:r>
              <a:rPr lang="en-ID" dirty="0" err="1" smtClean="0"/>
              <a:t>Present</a:t>
            </a:r>
            <a:r>
              <a:rPr lang="en-ID" dirty="0" smtClean="0"/>
              <a:t> Continuous</a:t>
            </a:r>
            <a:br>
              <a:rPr lang="en-ID" dirty="0" smtClean="0"/>
            </a:br>
            <a:r>
              <a:rPr lang="en-ID" dirty="0" smtClean="0"/>
              <a:t>Present Perfect</a:t>
            </a:r>
            <a:br>
              <a:rPr lang="en-ID" dirty="0" smtClean="0"/>
            </a:br>
            <a:r>
              <a:rPr lang="en-ID" dirty="0"/>
              <a:t/>
            </a:r>
            <a:br>
              <a:rPr lang="en-ID" dirty="0"/>
            </a:br>
            <a:r>
              <a:rPr lang="en-ID" dirty="0" smtClean="0"/>
              <a:t>1.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094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/>
          <a:lstStyle/>
          <a:p>
            <a:r>
              <a:rPr lang="id-ID" sz="2800" dirty="0">
                <a:solidFill>
                  <a:schemeClr val="tx1"/>
                </a:solidFill>
              </a:rPr>
              <a:t>Bentuk kalimat yang menyatakan suatu kegiatan/pekerjaan yang telah selesai/sudah dilakukan tanpa mementingkan kapan waktunya dimulai, yang pastinya  action pada waktu saat berbicara sudah selesai.</a:t>
            </a:r>
          </a:p>
          <a:p>
            <a:pPr>
              <a:buNone/>
            </a:pPr>
            <a:r>
              <a:rPr lang="id-ID" sz="2800" dirty="0">
                <a:solidFill>
                  <a:schemeClr val="tx1"/>
                </a:solidFill>
              </a:rPr>
              <a:t>Example: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800" dirty="0">
                <a:solidFill>
                  <a:schemeClr val="tx1"/>
                </a:solidFill>
              </a:rPr>
              <a:t>I have already written the letter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800" dirty="0">
                <a:solidFill>
                  <a:schemeClr val="tx1"/>
                </a:solidFill>
              </a:rPr>
              <a:t>Uus has gone to Mecca</a:t>
            </a:r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/>
          <a:lstStyle/>
          <a:p>
            <a:r>
              <a:rPr lang="id-ID" sz="3200" dirty="0"/>
              <a:t>membicarakan action yang dimulai pada waktu lampau (beberapa saat sebelum dimulai pekerjaan) dan masih belum selesai hingga saat berbicara (sekarang)</a:t>
            </a:r>
            <a:endParaRPr lang="en-US" sz="3200" dirty="0"/>
          </a:p>
          <a:p>
            <a:pPr marL="0" indent="0">
              <a:buNone/>
            </a:pPr>
            <a:endParaRPr lang="id-ID" sz="3200" dirty="0"/>
          </a:p>
          <a:p>
            <a:pPr>
              <a:buNone/>
            </a:pPr>
            <a:r>
              <a:rPr lang="id-ID" sz="3200" dirty="0"/>
              <a:t>Example: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3200" dirty="0"/>
              <a:t>They have lived here since 2000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3200" dirty="0"/>
              <a:t>Iis has written an article for one hour</a:t>
            </a:r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Autofit/>
          </a:bodyPr>
          <a:lstStyle/>
          <a:p>
            <a:pPr>
              <a:buNone/>
            </a:pPr>
            <a:endParaRPr lang="en-ID" sz="2800" dirty="0" smtClean="0"/>
          </a:p>
          <a:p>
            <a:pPr>
              <a:buNone/>
            </a:pPr>
            <a:endParaRPr lang="en-ID" sz="2800" dirty="0"/>
          </a:p>
          <a:p>
            <a:pPr>
              <a:buNone/>
            </a:pPr>
            <a:r>
              <a:rPr lang="id-ID" sz="2800" dirty="0" smtClean="0"/>
              <a:t>Notes</a:t>
            </a:r>
            <a:r>
              <a:rPr lang="id-ID" sz="2800" dirty="0"/>
              <a:t>:</a:t>
            </a:r>
          </a:p>
          <a:p>
            <a:r>
              <a:rPr lang="id-ID" sz="2800" dirty="0"/>
              <a:t>Semua memakai kata kerja ke-3/V3, pada positive, negative ataupun interrogative</a:t>
            </a:r>
            <a:r>
              <a:rPr lang="id-ID" sz="2800" dirty="0" smtClean="0"/>
              <a:t>.</a:t>
            </a:r>
            <a:endParaRPr lang="en-ID" sz="2800" dirty="0" smtClean="0"/>
          </a:p>
          <a:p>
            <a:pPr marL="0" indent="0">
              <a:buNone/>
            </a:pPr>
            <a:endParaRPr lang="id-ID" sz="2800" dirty="0"/>
          </a:p>
          <a:p>
            <a:r>
              <a:rPr lang="id-ID" sz="2800" dirty="0"/>
              <a:t>Have dan has, berarti telah atau sudah</a:t>
            </a:r>
          </a:p>
          <a:p>
            <a:pPr marL="0" indent="0">
              <a:buNone/>
            </a:pPr>
            <a:endParaRPr lang="id-ID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836712"/>
            <a:ext cx="7562801" cy="5204651"/>
          </a:xfrm>
        </p:spPr>
        <p:txBody>
          <a:bodyPr/>
          <a:lstStyle/>
          <a:p>
            <a:r>
              <a:rPr lang="id-ID" sz="2400" dirty="0"/>
              <a:t>Present perfect juga bisa menunjukkan pengulangan atas suatu tindakan/kejadian/action</a:t>
            </a:r>
          </a:p>
          <a:p>
            <a:pPr>
              <a:buNone/>
            </a:pPr>
            <a:r>
              <a:rPr lang="id-ID" sz="2400" dirty="0"/>
              <a:t>	</a:t>
            </a:r>
            <a:endParaRPr lang="en-ID" sz="2400" dirty="0" smtClean="0"/>
          </a:p>
          <a:p>
            <a:pPr>
              <a:buNone/>
            </a:pPr>
            <a:r>
              <a:rPr lang="id-ID" sz="2400" dirty="0" smtClean="0"/>
              <a:t>Example</a:t>
            </a:r>
            <a:r>
              <a:rPr lang="id-ID" sz="2400" dirty="0"/>
              <a:t>: 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400" dirty="0"/>
              <a:t>I have read three book since this morning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400" dirty="0"/>
              <a:t>I have read that novel three times already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400" dirty="0"/>
              <a:t>I have read those books three times so far.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76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Verb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484784"/>
            <a:ext cx="7130753" cy="455657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d-ID" sz="2800" dirty="0"/>
              <a:t>V1			</a:t>
            </a:r>
            <a:r>
              <a:rPr lang="en-US" sz="2800" dirty="0"/>
              <a:t>	</a:t>
            </a:r>
            <a:r>
              <a:rPr lang="id-ID" sz="2800" dirty="0">
                <a:solidFill>
                  <a:srgbClr val="FF0000"/>
                </a:solidFill>
              </a:rPr>
              <a:t>V2			</a:t>
            </a:r>
            <a:r>
              <a:rPr lang="en-US" sz="2800" dirty="0">
                <a:solidFill>
                  <a:srgbClr val="FF0000"/>
                </a:solidFill>
              </a:rPr>
              <a:t>	</a:t>
            </a:r>
            <a:r>
              <a:rPr lang="id-ID" sz="2800" dirty="0">
                <a:solidFill>
                  <a:srgbClr val="0070C0"/>
                </a:solidFill>
              </a:rPr>
              <a:t>V3</a:t>
            </a:r>
          </a:p>
          <a:p>
            <a:pPr>
              <a:buNone/>
            </a:pPr>
            <a:r>
              <a:rPr lang="id-ID" sz="2800" dirty="0"/>
              <a:t>Go			</a:t>
            </a:r>
            <a:r>
              <a:rPr lang="en-US" sz="2800" dirty="0"/>
              <a:t>	</a:t>
            </a:r>
            <a:r>
              <a:rPr lang="id-ID" sz="2800" dirty="0"/>
              <a:t>Went			Gone</a:t>
            </a:r>
          </a:p>
          <a:p>
            <a:pPr>
              <a:buNone/>
            </a:pPr>
            <a:r>
              <a:rPr lang="id-ID" sz="2800" dirty="0"/>
              <a:t>Sleep			Slept			Slept</a:t>
            </a:r>
          </a:p>
          <a:p>
            <a:pPr>
              <a:buNone/>
            </a:pPr>
            <a:r>
              <a:rPr lang="id-ID" sz="2800" dirty="0"/>
              <a:t>Play			Played		Played</a:t>
            </a:r>
          </a:p>
          <a:p>
            <a:pPr>
              <a:buNone/>
            </a:pPr>
            <a:r>
              <a:rPr lang="id-ID" sz="2800" dirty="0"/>
              <a:t>Study		</a:t>
            </a:r>
            <a:r>
              <a:rPr lang="en-US" sz="2800" dirty="0"/>
              <a:t>	</a:t>
            </a:r>
            <a:r>
              <a:rPr lang="id-ID" sz="2800" dirty="0"/>
              <a:t>Studied		Studied</a:t>
            </a:r>
          </a:p>
          <a:p>
            <a:pPr>
              <a:buNone/>
            </a:pPr>
            <a:r>
              <a:rPr lang="id-ID" sz="2800" dirty="0"/>
              <a:t>Speak		Spoke		Spoken</a:t>
            </a:r>
          </a:p>
          <a:p>
            <a:pPr>
              <a:buNone/>
            </a:pPr>
            <a:r>
              <a:rPr lang="id-ID" sz="2800" dirty="0"/>
              <a:t>See			Saw			Seen</a:t>
            </a:r>
          </a:p>
          <a:p>
            <a:pPr>
              <a:buNone/>
            </a:pPr>
            <a:r>
              <a:rPr lang="id-ID" sz="2800" dirty="0"/>
              <a:t>Come		</a:t>
            </a:r>
            <a:r>
              <a:rPr lang="en-US" sz="2800" dirty="0"/>
              <a:t>	</a:t>
            </a:r>
            <a:r>
              <a:rPr lang="id-ID" sz="2800" dirty="0"/>
              <a:t>Came		</a:t>
            </a:r>
            <a:r>
              <a:rPr lang="en-US" sz="2800" dirty="0"/>
              <a:t>	</a:t>
            </a:r>
            <a:r>
              <a:rPr lang="id-ID" sz="2800" dirty="0"/>
              <a:t>Come</a:t>
            </a:r>
          </a:p>
          <a:p>
            <a:pPr>
              <a:buNone/>
            </a:pP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Subject &amp; Auxiliary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268760"/>
            <a:ext cx="6347714" cy="5112568"/>
          </a:xfrm>
        </p:spPr>
        <p:txBody>
          <a:bodyPr>
            <a:noAutofit/>
          </a:bodyPr>
          <a:lstStyle/>
          <a:p>
            <a:r>
              <a:rPr lang="id-ID" sz="2800" dirty="0"/>
              <a:t>Golongan: HAVE</a:t>
            </a:r>
          </a:p>
          <a:p>
            <a:pPr lvl="2">
              <a:buNone/>
            </a:pPr>
            <a:r>
              <a:rPr lang="id-ID" sz="2400" dirty="0"/>
              <a:t>They</a:t>
            </a:r>
          </a:p>
          <a:p>
            <a:pPr lvl="2">
              <a:buNone/>
            </a:pPr>
            <a:r>
              <a:rPr lang="id-ID" sz="2400" dirty="0"/>
              <a:t>We </a:t>
            </a:r>
          </a:p>
          <a:p>
            <a:pPr lvl="2">
              <a:buNone/>
            </a:pPr>
            <a:r>
              <a:rPr lang="id-ID" sz="2400" dirty="0"/>
              <a:t>I </a:t>
            </a:r>
          </a:p>
          <a:p>
            <a:pPr lvl="2">
              <a:buNone/>
            </a:pPr>
            <a:r>
              <a:rPr lang="id-ID" sz="2400" dirty="0"/>
              <a:t>You </a:t>
            </a:r>
            <a:endParaRPr lang="en-US" sz="2400" dirty="0"/>
          </a:p>
          <a:p>
            <a:pPr lvl="2">
              <a:buNone/>
            </a:pPr>
            <a:endParaRPr lang="id-ID" sz="2400" dirty="0"/>
          </a:p>
          <a:p>
            <a:r>
              <a:rPr lang="id-ID" sz="2800" dirty="0"/>
              <a:t>Golongan: HAS</a:t>
            </a:r>
          </a:p>
          <a:p>
            <a:pPr lvl="2">
              <a:buNone/>
            </a:pPr>
            <a:r>
              <a:rPr lang="id-ID" sz="2400" dirty="0"/>
              <a:t>He</a:t>
            </a:r>
          </a:p>
          <a:p>
            <a:pPr lvl="2">
              <a:buNone/>
            </a:pPr>
            <a:r>
              <a:rPr lang="id-ID" sz="2400" dirty="0"/>
              <a:t>She</a:t>
            </a:r>
          </a:p>
          <a:p>
            <a:pPr lvl="2">
              <a:buNone/>
            </a:pPr>
            <a:r>
              <a:rPr lang="id-ID" sz="2400" dirty="0"/>
              <a:t>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Adverb of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12776"/>
            <a:ext cx="6347714" cy="4628587"/>
          </a:xfrm>
        </p:spPr>
        <p:txBody>
          <a:bodyPr>
            <a:normAutofit/>
          </a:bodyPr>
          <a:lstStyle/>
          <a:p>
            <a:r>
              <a:rPr lang="id-ID" sz="2400" dirty="0"/>
              <a:t>Just</a:t>
            </a:r>
          </a:p>
          <a:p>
            <a:r>
              <a:rPr lang="id-ID" sz="2400" dirty="0"/>
              <a:t>Already</a:t>
            </a:r>
          </a:p>
          <a:p>
            <a:r>
              <a:rPr lang="id-ID" sz="2400" dirty="0"/>
              <a:t>Yet</a:t>
            </a:r>
          </a:p>
          <a:p>
            <a:r>
              <a:rPr lang="id-ID" sz="2400" dirty="0"/>
              <a:t>Since...</a:t>
            </a:r>
          </a:p>
          <a:p>
            <a:r>
              <a:rPr lang="id-ID" sz="2400" dirty="0"/>
              <a:t>For...</a:t>
            </a:r>
          </a:p>
          <a:p>
            <a:r>
              <a:rPr lang="id-ID" sz="2400" dirty="0"/>
              <a:t>Recently</a:t>
            </a:r>
          </a:p>
          <a:p>
            <a:r>
              <a:rPr lang="id-ID" sz="2400" dirty="0"/>
              <a:t>Lately</a:t>
            </a:r>
          </a:p>
          <a:p>
            <a:r>
              <a:rPr lang="id-ID" sz="2400" dirty="0"/>
              <a:t>So far</a:t>
            </a:r>
          </a:p>
          <a:p>
            <a:r>
              <a:rPr lang="id-ID" sz="2400" dirty="0"/>
              <a:t>All the time/day/week/...</a:t>
            </a:r>
          </a:p>
          <a:p>
            <a:endParaRPr lang="id-ID" dirty="0"/>
          </a:p>
          <a:p>
            <a:pPr>
              <a:buNone/>
            </a:pP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Positive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/>
          <a:lstStyle/>
          <a:p>
            <a:pPr algn="ctr">
              <a:buNone/>
            </a:pPr>
            <a:r>
              <a:rPr lang="id-ID" sz="4400" dirty="0">
                <a:solidFill>
                  <a:srgbClr val="FF0000"/>
                </a:solidFill>
              </a:rPr>
              <a:t>S + have/has + V3 + C</a:t>
            </a:r>
          </a:p>
          <a:p>
            <a:endParaRPr lang="id-ID" dirty="0"/>
          </a:p>
          <a:p>
            <a:r>
              <a:rPr lang="id-ID" sz="2800" dirty="0"/>
              <a:t>She has gone to Bangkok</a:t>
            </a:r>
          </a:p>
          <a:p>
            <a:r>
              <a:rPr lang="id-ID" sz="2800" dirty="0"/>
              <a:t>My father has passed away since 2011</a:t>
            </a:r>
          </a:p>
          <a:p>
            <a:r>
              <a:rPr lang="id-ID" sz="2800" dirty="0"/>
              <a:t>They have already come</a:t>
            </a:r>
          </a:p>
          <a:p>
            <a:r>
              <a:rPr lang="id-ID" sz="2800" dirty="0"/>
              <a:t>I have waited for two hours</a:t>
            </a:r>
          </a:p>
          <a:p>
            <a:r>
              <a:rPr lang="id-ID" sz="2800" dirty="0"/>
              <a:t>We have known you recently</a:t>
            </a:r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291</TotalTime>
  <Words>442</Words>
  <Application>Microsoft Office PowerPoint</Application>
  <PresentationFormat>On-screen Show (4:3)</PresentationFormat>
  <Paragraphs>110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PRESENT PERFECT TENSE</vt:lpstr>
      <vt:lpstr>PowerPoint Presentation</vt:lpstr>
      <vt:lpstr>PowerPoint Presentation</vt:lpstr>
      <vt:lpstr>PowerPoint Presentation</vt:lpstr>
      <vt:lpstr>PowerPoint Presentation</vt:lpstr>
      <vt:lpstr>Verb 2</vt:lpstr>
      <vt:lpstr>Subject &amp; Auxiliary</vt:lpstr>
      <vt:lpstr>Adverb of Time</vt:lpstr>
      <vt:lpstr>Positive Form</vt:lpstr>
      <vt:lpstr>Negative Form</vt:lpstr>
      <vt:lpstr>Interrogative Form</vt:lpstr>
      <vt:lpstr>Questions Word</vt:lpstr>
      <vt:lpstr>Task 1</vt:lpstr>
      <vt:lpstr>Task 2</vt:lpstr>
      <vt:lpstr>Task 3</vt:lpstr>
      <vt:lpstr>Simple Present Present Continuous Present Perfect  1. 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 PERFECT TENSE</dc:title>
  <dc:creator>pieters yan bastian</dc:creator>
  <cp:lastModifiedBy>LENOVO</cp:lastModifiedBy>
  <cp:revision>32</cp:revision>
  <dcterms:created xsi:type="dcterms:W3CDTF">2017-09-13T03:13:59Z</dcterms:created>
  <dcterms:modified xsi:type="dcterms:W3CDTF">2021-06-02T07:45:31Z</dcterms:modified>
</cp:coreProperties>
</file>